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257" r:id="rId4"/>
    <p:sldId id="283" r:id="rId5"/>
    <p:sldId id="284" r:id="rId6"/>
    <p:sldId id="264" r:id="rId7"/>
    <p:sldId id="285" r:id="rId8"/>
    <p:sldId id="286" r:id="rId9"/>
    <p:sldId id="287" r:id="rId10"/>
    <p:sldId id="288" r:id="rId11"/>
    <p:sldId id="289" r:id="rId12"/>
    <p:sldId id="267" r:id="rId13"/>
    <p:sldId id="290" r:id="rId14"/>
    <p:sldId id="297" r:id="rId15"/>
    <p:sldId id="298" r:id="rId16"/>
    <p:sldId id="291" r:id="rId17"/>
    <p:sldId id="292" r:id="rId18"/>
    <p:sldId id="293" r:id="rId19"/>
    <p:sldId id="294" r:id="rId20"/>
    <p:sldId id="282" r:id="rId21"/>
    <p:sldId id="295" r:id="rId22"/>
    <p:sldId id="29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orah Delaney" initials="DD" lastIdx="1" clrIdx="0">
    <p:extLst>
      <p:ext uri="{19B8F6BF-5375-455C-9EA6-DF929625EA0E}">
        <p15:presenceInfo xmlns="" xmlns:p15="http://schemas.microsoft.com/office/powerpoint/2012/main" userId="e9ec57d0e9d574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E5"/>
    <a:srgbClr val="CC00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4660"/>
  </p:normalViewPr>
  <p:slideViewPr>
    <p:cSldViewPr snapToGrid="0">
      <p:cViewPr>
        <p:scale>
          <a:sx n="81" d="100"/>
          <a:sy n="81" d="100"/>
        </p:scale>
        <p:origin x="-420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Delaney" userId="e9ec57d0e9d57402" providerId="LiveId" clId="{D57190EF-D9A4-4FA5-AA2A-9EB728A6E5BF}"/>
    <pc:docChg chg="undo custSel addSld delSld modSld">
      <pc:chgData name="Deborah Delaney" userId="e9ec57d0e9d57402" providerId="LiveId" clId="{D57190EF-D9A4-4FA5-AA2A-9EB728A6E5BF}" dt="2020-12-17T12:52:28.526" v="710" actId="14100"/>
      <pc:docMkLst>
        <pc:docMk/>
      </pc:docMkLst>
      <pc:sldChg chg="modSp mod">
        <pc:chgData name="Deborah Delaney" userId="e9ec57d0e9d57402" providerId="LiveId" clId="{D57190EF-D9A4-4FA5-AA2A-9EB728A6E5BF}" dt="2020-12-17T08:51:01.328" v="36" actId="122"/>
        <pc:sldMkLst>
          <pc:docMk/>
          <pc:sldMk cId="676842931" sldId="256"/>
        </pc:sldMkLst>
        <pc:spChg chg="mod">
          <ac:chgData name="Deborah Delaney" userId="e9ec57d0e9d57402" providerId="LiveId" clId="{D57190EF-D9A4-4FA5-AA2A-9EB728A6E5BF}" dt="2020-12-17T08:49:36.993" v="25" actId="20577"/>
          <ac:spMkLst>
            <pc:docMk/>
            <pc:sldMk cId="676842931" sldId="256"/>
            <ac:spMk id="6" creationId="{46A08E67-6806-41C0-BA64-E49F6B5A01DF}"/>
          </ac:spMkLst>
        </pc:spChg>
        <pc:graphicFrameChg chg="mod modGraphic">
          <ac:chgData name="Deborah Delaney" userId="e9ec57d0e9d57402" providerId="LiveId" clId="{D57190EF-D9A4-4FA5-AA2A-9EB728A6E5BF}" dt="2020-12-17T08:51:01.328" v="36" actId="122"/>
          <ac:graphicFrameMkLst>
            <pc:docMk/>
            <pc:sldMk cId="676842931" sldId="256"/>
            <ac:graphicFrameMk id="2" creationId="{05D27AB7-CBDE-4A81-971C-3BC4CBF994EE}"/>
          </ac:graphicFrameMkLst>
        </pc:graphicFrameChg>
      </pc:sldChg>
      <pc:sldChg chg="modSp mod">
        <pc:chgData name="Deborah Delaney" userId="e9ec57d0e9d57402" providerId="LiveId" clId="{D57190EF-D9A4-4FA5-AA2A-9EB728A6E5BF}" dt="2020-12-17T08:55:58.093" v="50" actId="20577"/>
        <pc:sldMkLst>
          <pc:docMk/>
          <pc:sldMk cId="2383942452" sldId="257"/>
        </pc:sldMkLst>
        <pc:spChg chg="mod">
          <ac:chgData name="Deborah Delaney" userId="e9ec57d0e9d57402" providerId="LiveId" clId="{D57190EF-D9A4-4FA5-AA2A-9EB728A6E5BF}" dt="2020-12-17T08:53:21.707" v="46" actId="255"/>
          <ac:spMkLst>
            <pc:docMk/>
            <pc:sldMk cId="2383942452" sldId="257"/>
            <ac:spMk id="8" creationId="{74044D05-AA27-4E45-8298-0E84CA84CCAF}"/>
          </ac:spMkLst>
        </pc:spChg>
        <pc:graphicFrameChg chg="mod modGraphic">
          <ac:chgData name="Deborah Delaney" userId="e9ec57d0e9d57402" providerId="LiveId" clId="{D57190EF-D9A4-4FA5-AA2A-9EB728A6E5BF}" dt="2020-12-17T08:55:58.093" v="50" actId="20577"/>
          <ac:graphicFrameMkLst>
            <pc:docMk/>
            <pc:sldMk cId="2383942452" sldId="257"/>
            <ac:graphicFrameMk id="6" creationId="{E57D4B7E-CDE2-4FEE-B6AF-AACCFA90B757}"/>
          </ac:graphicFrameMkLst>
        </pc:graphicFrameChg>
      </pc:sldChg>
      <pc:sldChg chg="del">
        <pc:chgData name="Deborah Delaney" userId="e9ec57d0e9d57402" providerId="LiveId" clId="{D57190EF-D9A4-4FA5-AA2A-9EB728A6E5BF}" dt="2020-12-17T08:47:28.759" v="2" actId="2696"/>
        <pc:sldMkLst>
          <pc:docMk/>
          <pc:sldMk cId="1475688248" sldId="261"/>
        </pc:sldMkLst>
      </pc:sldChg>
      <pc:sldChg chg="modSp mod">
        <pc:chgData name="Deborah Delaney" userId="e9ec57d0e9d57402" providerId="LiveId" clId="{D57190EF-D9A4-4FA5-AA2A-9EB728A6E5BF}" dt="2020-12-17T09:15:18.514" v="302" actId="122"/>
        <pc:sldMkLst>
          <pc:docMk/>
          <pc:sldMk cId="155265518" sldId="264"/>
        </pc:sldMkLst>
        <pc:graphicFrameChg chg="mod modGraphic">
          <ac:chgData name="Deborah Delaney" userId="e9ec57d0e9d57402" providerId="LiveId" clId="{D57190EF-D9A4-4FA5-AA2A-9EB728A6E5BF}" dt="2020-12-17T09:15:18.514" v="302" actId="122"/>
          <ac:graphicFrameMkLst>
            <pc:docMk/>
            <pc:sldMk cId="155265518" sldId="264"/>
            <ac:graphicFrameMk id="3" creationId="{AFE4AD05-33D6-4D8C-9920-148D24CD98D1}"/>
          </ac:graphicFrameMkLst>
        </pc:graphicFrameChg>
      </pc:sldChg>
      <pc:sldChg chg="del">
        <pc:chgData name="Deborah Delaney" userId="e9ec57d0e9d57402" providerId="LiveId" clId="{D57190EF-D9A4-4FA5-AA2A-9EB728A6E5BF}" dt="2020-12-17T08:47:48.985" v="6" actId="2696"/>
        <pc:sldMkLst>
          <pc:docMk/>
          <pc:sldMk cId="3609479376" sldId="265"/>
        </pc:sldMkLst>
      </pc:sldChg>
      <pc:sldChg chg="del">
        <pc:chgData name="Deborah Delaney" userId="e9ec57d0e9d57402" providerId="LiveId" clId="{D57190EF-D9A4-4FA5-AA2A-9EB728A6E5BF}" dt="2020-12-17T08:47:57.481" v="8" actId="2696"/>
        <pc:sldMkLst>
          <pc:docMk/>
          <pc:sldMk cId="2751687984" sldId="266"/>
        </pc:sldMkLst>
      </pc:sldChg>
      <pc:sldChg chg="modSp mod">
        <pc:chgData name="Deborah Delaney" userId="e9ec57d0e9d57402" providerId="LiveId" clId="{D57190EF-D9A4-4FA5-AA2A-9EB728A6E5BF}" dt="2020-12-17T09:28:56.783" v="349" actId="20577"/>
        <pc:sldMkLst>
          <pc:docMk/>
          <pc:sldMk cId="2073554618" sldId="267"/>
        </pc:sldMkLst>
        <pc:graphicFrameChg chg="mod modGraphic">
          <ac:chgData name="Deborah Delaney" userId="e9ec57d0e9d57402" providerId="LiveId" clId="{D57190EF-D9A4-4FA5-AA2A-9EB728A6E5BF}" dt="2020-12-17T09:28:56.783" v="349" actId="20577"/>
          <ac:graphicFrameMkLst>
            <pc:docMk/>
            <pc:sldMk cId="2073554618" sldId="267"/>
            <ac:graphicFrameMk id="4" creationId="{2F928DCC-3D22-4B43-897F-31B9B19EDE0A}"/>
          </ac:graphicFrameMkLst>
        </pc:graphicFrameChg>
      </pc:sldChg>
      <pc:sldChg chg="del">
        <pc:chgData name="Deborah Delaney" userId="e9ec57d0e9d57402" providerId="LiveId" clId="{D57190EF-D9A4-4FA5-AA2A-9EB728A6E5BF}" dt="2020-12-17T08:48:47.953" v="20" actId="2696"/>
        <pc:sldMkLst>
          <pc:docMk/>
          <pc:sldMk cId="1964756544" sldId="274"/>
        </pc:sldMkLst>
      </pc:sldChg>
      <pc:sldChg chg="del">
        <pc:chgData name="Deborah Delaney" userId="e9ec57d0e9d57402" providerId="LiveId" clId="{D57190EF-D9A4-4FA5-AA2A-9EB728A6E5BF}" dt="2020-12-17T08:48:52.057" v="21" actId="2696"/>
        <pc:sldMkLst>
          <pc:docMk/>
          <pc:sldMk cId="2967915218" sldId="275"/>
        </pc:sldMkLst>
      </pc:sldChg>
      <pc:sldChg chg="del">
        <pc:chgData name="Deborah Delaney" userId="e9ec57d0e9d57402" providerId="LiveId" clId="{D57190EF-D9A4-4FA5-AA2A-9EB728A6E5BF}" dt="2020-12-17T08:47:19.321" v="0" actId="2696"/>
        <pc:sldMkLst>
          <pc:docMk/>
          <pc:sldMk cId="2317035661" sldId="276"/>
        </pc:sldMkLst>
      </pc:sldChg>
      <pc:sldChg chg="del">
        <pc:chgData name="Deborah Delaney" userId="e9ec57d0e9d57402" providerId="LiveId" clId="{D57190EF-D9A4-4FA5-AA2A-9EB728A6E5BF}" dt="2020-12-17T08:47:32.871" v="3" actId="2696"/>
        <pc:sldMkLst>
          <pc:docMk/>
          <pc:sldMk cId="3920341870" sldId="277"/>
        </pc:sldMkLst>
      </pc:sldChg>
      <pc:sldChg chg="del">
        <pc:chgData name="Deborah Delaney" userId="e9ec57d0e9d57402" providerId="LiveId" clId="{D57190EF-D9A4-4FA5-AA2A-9EB728A6E5BF}" dt="2020-12-17T08:47:24.326" v="1" actId="2696"/>
        <pc:sldMkLst>
          <pc:docMk/>
          <pc:sldMk cId="3132429359" sldId="278"/>
        </pc:sldMkLst>
      </pc:sldChg>
      <pc:sldChg chg="del">
        <pc:chgData name="Deborah Delaney" userId="e9ec57d0e9d57402" providerId="LiveId" clId="{D57190EF-D9A4-4FA5-AA2A-9EB728A6E5BF}" dt="2020-12-17T08:48:02.073" v="9" actId="2696"/>
        <pc:sldMkLst>
          <pc:docMk/>
          <pc:sldMk cId="2403187198" sldId="279"/>
        </pc:sldMkLst>
      </pc:sldChg>
      <pc:sldChg chg="del">
        <pc:chgData name="Deborah Delaney" userId="e9ec57d0e9d57402" providerId="LiveId" clId="{D57190EF-D9A4-4FA5-AA2A-9EB728A6E5BF}" dt="2020-12-17T08:48:15.795" v="12" actId="2696"/>
        <pc:sldMkLst>
          <pc:docMk/>
          <pc:sldMk cId="2189803109" sldId="280"/>
        </pc:sldMkLst>
      </pc:sldChg>
      <pc:sldChg chg="del">
        <pc:chgData name="Deborah Delaney" userId="e9ec57d0e9d57402" providerId="LiveId" clId="{D57190EF-D9A4-4FA5-AA2A-9EB728A6E5BF}" dt="2020-12-17T08:48:20.397" v="13" actId="2696"/>
        <pc:sldMkLst>
          <pc:docMk/>
          <pc:sldMk cId="176537090" sldId="281"/>
        </pc:sldMkLst>
      </pc:sldChg>
      <pc:sldChg chg="modSp mod">
        <pc:chgData name="Deborah Delaney" userId="e9ec57d0e9d57402" providerId="LiveId" clId="{D57190EF-D9A4-4FA5-AA2A-9EB728A6E5BF}" dt="2020-12-17T12:00:33.041" v="618" actId="115"/>
        <pc:sldMkLst>
          <pc:docMk/>
          <pc:sldMk cId="1587729542" sldId="282"/>
        </pc:sldMkLst>
        <pc:spChg chg="mod">
          <ac:chgData name="Deborah Delaney" userId="e9ec57d0e9d57402" providerId="LiveId" clId="{D57190EF-D9A4-4FA5-AA2A-9EB728A6E5BF}" dt="2020-12-17T11:54:44.707" v="510"/>
          <ac:spMkLst>
            <pc:docMk/>
            <pc:sldMk cId="1587729542" sldId="282"/>
            <ac:spMk id="9" creationId="{0EDE934B-1F48-4262-9E58-D327CC243E09}"/>
          </ac:spMkLst>
        </pc:spChg>
        <pc:graphicFrameChg chg="mod modGraphic">
          <ac:chgData name="Deborah Delaney" userId="e9ec57d0e9d57402" providerId="LiveId" clId="{D57190EF-D9A4-4FA5-AA2A-9EB728A6E5BF}" dt="2020-12-17T12:00:33.041" v="618" actId="115"/>
          <ac:graphicFrameMkLst>
            <pc:docMk/>
            <pc:sldMk cId="1587729542" sldId="282"/>
            <ac:graphicFrameMk id="4" creationId="{E5F6F47E-D34D-4CC5-B8FB-DB9DE49FF357}"/>
          </ac:graphicFrameMkLst>
        </pc:graphicFrameChg>
      </pc:sldChg>
      <pc:sldChg chg="del">
        <pc:chgData name="Deborah Delaney" userId="e9ec57d0e9d57402" providerId="LiveId" clId="{D57190EF-D9A4-4FA5-AA2A-9EB728A6E5BF}" dt="2020-12-17T08:48:24.939" v="14" actId="2696"/>
        <pc:sldMkLst>
          <pc:docMk/>
          <pc:sldMk cId="3502758170" sldId="283"/>
        </pc:sldMkLst>
      </pc:sldChg>
      <pc:sldChg chg="addSp modSp new mod">
        <pc:chgData name="Deborah Delaney" userId="e9ec57d0e9d57402" providerId="LiveId" clId="{D57190EF-D9A4-4FA5-AA2A-9EB728A6E5BF}" dt="2020-12-17T09:05:32.307" v="195" actId="2711"/>
        <pc:sldMkLst>
          <pc:docMk/>
          <pc:sldMk cId="4008238466" sldId="283"/>
        </pc:sldMkLst>
        <pc:spChg chg="add mod">
          <ac:chgData name="Deborah Delaney" userId="e9ec57d0e9d57402" providerId="LiveId" clId="{D57190EF-D9A4-4FA5-AA2A-9EB728A6E5BF}" dt="2020-12-17T09:03:44.739" v="138" actId="20577"/>
          <ac:spMkLst>
            <pc:docMk/>
            <pc:sldMk cId="4008238466" sldId="283"/>
            <ac:spMk id="3" creationId="{B0ED4D47-50DB-44E4-9ACC-B88DC408F5C0}"/>
          </ac:spMkLst>
        </pc:spChg>
        <pc:spChg chg="add mod">
          <ac:chgData name="Deborah Delaney" userId="e9ec57d0e9d57402" providerId="LiveId" clId="{D57190EF-D9A4-4FA5-AA2A-9EB728A6E5BF}" dt="2020-12-17T09:05:32.307" v="195" actId="2711"/>
          <ac:spMkLst>
            <pc:docMk/>
            <pc:sldMk cId="4008238466" sldId="283"/>
            <ac:spMk id="5" creationId="{6C05D62A-98AE-45C9-9497-194F007717A8}"/>
          </ac:spMkLst>
        </pc:spChg>
        <pc:picChg chg="add mod modCrop">
          <ac:chgData name="Deborah Delaney" userId="e9ec57d0e9d57402" providerId="LiveId" clId="{D57190EF-D9A4-4FA5-AA2A-9EB728A6E5BF}" dt="2020-12-17T09:04:27.848" v="142" actId="1076"/>
          <ac:picMkLst>
            <pc:docMk/>
            <pc:sldMk cId="4008238466" sldId="283"/>
            <ac:picMk id="4" creationId="{C785188B-E488-4E18-AD6F-8D86F001B463}"/>
          </ac:picMkLst>
        </pc:picChg>
      </pc:sldChg>
      <pc:sldChg chg="addSp delSp modSp new mod">
        <pc:chgData name="Deborah Delaney" userId="e9ec57d0e9d57402" providerId="LiveId" clId="{D57190EF-D9A4-4FA5-AA2A-9EB728A6E5BF}" dt="2020-12-17T09:13:22.232" v="279" actId="115"/>
        <pc:sldMkLst>
          <pc:docMk/>
          <pc:sldMk cId="2401544579" sldId="284"/>
        </pc:sldMkLst>
        <pc:spChg chg="add mod">
          <ac:chgData name="Deborah Delaney" userId="e9ec57d0e9d57402" providerId="LiveId" clId="{D57190EF-D9A4-4FA5-AA2A-9EB728A6E5BF}" dt="2020-12-17T09:08:26.859" v="212" actId="1076"/>
          <ac:spMkLst>
            <pc:docMk/>
            <pc:sldMk cId="2401544579" sldId="284"/>
            <ac:spMk id="5" creationId="{C012DF6E-C63A-463A-839E-5573E6E4CCFE}"/>
          </ac:spMkLst>
        </pc:spChg>
        <pc:spChg chg="add mod">
          <ac:chgData name="Deborah Delaney" userId="e9ec57d0e9d57402" providerId="LiveId" clId="{D57190EF-D9A4-4FA5-AA2A-9EB728A6E5BF}" dt="2020-12-17T09:08:15.361" v="211" actId="115"/>
          <ac:spMkLst>
            <pc:docMk/>
            <pc:sldMk cId="2401544579" sldId="284"/>
            <ac:spMk id="7" creationId="{AC735A9F-EC9F-4BE0-9929-9899ADB366D9}"/>
          </ac:spMkLst>
        </pc:spChg>
        <pc:spChg chg="add mod">
          <ac:chgData name="Deborah Delaney" userId="e9ec57d0e9d57402" providerId="LiveId" clId="{D57190EF-D9A4-4FA5-AA2A-9EB728A6E5BF}" dt="2020-12-17T09:09:09.913" v="216" actId="255"/>
          <ac:spMkLst>
            <pc:docMk/>
            <pc:sldMk cId="2401544579" sldId="284"/>
            <ac:spMk id="9" creationId="{F125D4C8-75C3-455F-A181-772FCDF6D915}"/>
          </ac:spMkLst>
        </pc:spChg>
        <pc:spChg chg="add mod">
          <ac:chgData name="Deborah Delaney" userId="e9ec57d0e9d57402" providerId="LiveId" clId="{D57190EF-D9A4-4FA5-AA2A-9EB728A6E5BF}" dt="2020-12-17T09:13:22.232" v="279" actId="115"/>
          <ac:spMkLst>
            <pc:docMk/>
            <pc:sldMk cId="2401544579" sldId="284"/>
            <ac:spMk id="12" creationId="{D3F7C8E8-F673-44F9-BA50-442FC6343633}"/>
          </ac:spMkLst>
        </pc:spChg>
        <pc:picChg chg="add del mod">
          <ac:chgData name="Deborah Delaney" userId="e9ec57d0e9d57402" providerId="LiveId" clId="{D57190EF-D9A4-4FA5-AA2A-9EB728A6E5BF}" dt="2020-12-17T09:07:00.467" v="202" actId="22"/>
          <ac:picMkLst>
            <pc:docMk/>
            <pc:sldMk cId="2401544579" sldId="284"/>
            <ac:picMk id="3" creationId="{5AD55176-FD8B-4432-9ADD-274C34F7B4DA}"/>
          </ac:picMkLst>
        </pc:picChg>
        <pc:picChg chg="add mod">
          <ac:chgData name="Deborah Delaney" userId="e9ec57d0e9d57402" providerId="LiveId" clId="{D57190EF-D9A4-4FA5-AA2A-9EB728A6E5BF}" dt="2020-12-17T09:10:30.874" v="221" actId="14861"/>
          <ac:picMkLst>
            <pc:docMk/>
            <pc:sldMk cId="2401544579" sldId="284"/>
            <ac:picMk id="10" creationId="{971FFCDD-B1A7-451C-9A44-64C9538E693D}"/>
          </ac:picMkLst>
        </pc:picChg>
        <pc:picChg chg="add mod">
          <ac:chgData name="Deborah Delaney" userId="e9ec57d0e9d57402" providerId="LiveId" clId="{D57190EF-D9A4-4FA5-AA2A-9EB728A6E5BF}" dt="2020-12-17T09:10:46.342" v="223" actId="14861"/>
          <ac:picMkLst>
            <pc:docMk/>
            <pc:sldMk cId="2401544579" sldId="284"/>
            <ac:picMk id="11" creationId="{142A8402-F5F6-4A2C-8E37-69250149A2F3}"/>
          </ac:picMkLst>
        </pc:picChg>
      </pc:sldChg>
      <pc:sldChg chg="del">
        <pc:chgData name="Deborah Delaney" userId="e9ec57d0e9d57402" providerId="LiveId" clId="{D57190EF-D9A4-4FA5-AA2A-9EB728A6E5BF}" dt="2020-12-17T08:48:32.301" v="16" actId="2696"/>
        <pc:sldMkLst>
          <pc:docMk/>
          <pc:sldMk cId="2738366936" sldId="284"/>
        </pc:sldMkLst>
      </pc:sldChg>
      <pc:sldChg chg="addSp modSp new mod">
        <pc:chgData name="Deborah Delaney" userId="e9ec57d0e9d57402" providerId="LiveId" clId="{D57190EF-D9A4-4FA5-AA2A-9EB728A6E5BF}" dt="2020-12-17T09:17:21.432" v="306" actId="14100"/>
        <pc:sldMkLst>
          <pc:docMk/>
          <pc:sldMk cId="2363774765" sldId="285"/>
        </pc:sldMkLst>
        <pc:picChg chg="add mod">
          <ac:chgData name="Deborah Delaney" userId="e9ec57d0e9d57402" providerId="LiveId" clId="{D57190EF-D9A4-4FA5-AA2A-9EB728A6E5BF}" dt="2020-12-17T09:17:21.432" v="306" actId="14100"/>
          <ac:picMkLst>
            <pc:docMk/>
            <pc:sldMk cId="2363774765" sldId="285"/>
            <ac:picMk id="2" creationId="{BE28D57E-FBAD-44C6-8E5C-687737990F4F}"/>
          </ac:picMkLst>
        </pc:picChg>
      </pc:sldChg>
      <pc:sldChg chg="del">
        <pc:chgData name="Deborah Delaney" userId="e9ec57d0e9d57402" providerId="LiveId" clId="{D57190EF-D9A4-4FA5-AA2A-9EB728A6E5BF}" dt="2020-12-17T08:47:37.499" v="4" actId="2696"/>
        <pc:sldMkLst>
          <pc:docMk/>
          <pc:sldMk cId="3895764602" sldId="285"/>
        </pc:sldMkLst>
      </pc:sldChg>
      <pc:sldChg chg="addSp delSp modSp new mod">
        <pc:chgData name="Deborah Delaney" userId="e9ec57d0e9d57402" providerId="LiveId" clId="{D57190EF-D9A4-4FA5-AA2A-9EB728A6E5BF}" dt="2020-12-17T09:22:36.221" v="314" actId="1076"/>
        <pc:sldMkLst>
          <pc:docMk/>
          <pc:sldMk cId="1137301575" sldId="286"/>
        </pc:sldMkLst>
        <pc:graphicFrameChg chg="add del mod">
          <ac:chgData name="Deborah Delaney" userId="e9ec57d0e9d57402" providerId="LiveId" clId="{D57190EF-D9A4-4FA5-AA2A-9EB728A6E5BF}" dt="2020-12-17T09:20:56.376" v="309"/>
          <ac:graphicFrameMkLst>
            <pc:docMk/>
            <pc:sldMk cId="1137301575" sldId="286"/>
            <ac:graphicFrameMk id="2" creationId="{E36D299E-658E-4721-BFB8-D1CF09BD3486}"/>
          </ac:graphicFrameMkLst>
        </pc:graphicFrameChg>
        <pc:picChg chg="add mod">
          <ac:chgData name="Deborah Delaney" userId="e9ec57d0e9d57402" providerId="LiveId" clId="{D57190EF-D9A4-4FA5-AA2A-9EB728A6E5BF}" dt="2020-12-17T09:22:36.221" v="314" actId="1076"/>
          <ac:picMkLst>
            <pc:docMk/>
            <pc:sldMk cId="1137301575" sldId="286"/>
            <ac:picMk id="3" creationId="{CA75AEB4-2A5E-4807-A8F3-58B80E4BFD8A}"/>
          </ac:picMkLst>
        </pc:picChg>
      </pc:sldChg>
      <pc:sldChg chg="addSp modSp new mod">
        <pc:chgData name="Deborah Delaney" userId="e9ec57d0e9d57402" providerId="LiveId" clId="{D57190EF-D9A4-4FA5-AA2A-9EB728A6E5BF}" dt="2020-12-17T09:23:50.558" v="320" actId="1076"/>
        <pc:sldMkLst>
          <pc:docMk/>
          <pc:sldMk cId="3818784414" sldId="287"/>
        </pc:sldMkLst>
        <pc:picChg chg="add mod">
          <ac:chgData name="Deborah Delaney" userId="e9ec57d0e9d57402" providerId="LiveId" clId="{D57190EF-D9A4-4FA5-AA2A-9EB728A6E5BF}" dt="2020-12-17T09:23:50.558" v="320" actId="1076"/>
          <ac:picMkLst>
            <pc:docMk/>
            <pc:sldMk cId="3818784414" sldId="287"/>
            <ac:picMk id="2" creationId="{3FD65AFA-EE88-4E6D-9C29-617C89664D65}"/>
          </ac:picMkLst>
        </pc:picChg>
      </pc:sldChg>
      <pc:sldChg chg="addSp modSp new mod">
        <pc:chgData name="Deborah Delaney" userId="e9ec57d0e9d57402" providerId="LiveId" clId="{D57190EF-D9A4-4FA5-AA2A-9EB728A6E5BF}" dt="2020-12-17T09:24:46.770" v="327" actId="1076"/>
        <pc:sldMkLst>
          <pc:docMk/>
          <pc:sldMk cId="4244499821" sldId="288"/>
        </pc:sldMkLst>
        <pc:picChg chg="add mod">
          <ac:chgData name="Deborah Delaney" userId="e9ec57d0e9d57402" providerId="LiveId" clId="{D57190EF-D9A4-4FA5-AA2A-9EB728A6E5BF}" dt="2020-12-17T09:24:46.770" v="327" actId="1076"/>
          <ac:picMkLst>
            <pc:docMk/>
            <pc:sldMk cId="4244499821" sldId="288"/>
            <ac:picMk id="2" creationId="{EA8F5455-5673-4C43-8DFC-57E0EF6AC6AC}"/>
          </ac:picMkLst>
        </pc:picChg>
      </pc:sldChg>
      <pc:sldChg chg="addSp modSp new mod">
        <pc:chgData name="Deborah Delaney" userId="e9ec57d0e9d57402" providerId="LiveId" clId="{D57190EF-D9A4-4FA5-AA2A-9EB728A6E5BF}" dt="2020-12-17T09:27:08.147" v="341" actId="255"/>
        <pc:sldMkLst>
          <pc:docMk/>
          <pc:sldMk cId="1504508166" sldId="289"/>
        </pc:sldMkLst>
        <pc:spChg chg="add mod">
          <ac:chgData name="Deborah Delaney" userId="e9ec57d0e9d57402" providerId="LiveId" clId="{D57190EF-D9A4-4FA5-AA2A-9EB728A6E5BF}" dt="2020-12-17T09:27:08.147" v="341" actId="255"/>
          <ac:spMkLst>
            <pc:docMk/>
            <pc:sldMk cId="1504508166" sldId="289"/>
            <ac:spMk id="3" creationId="{494EFD6D-1360-4041-9764-1F723200D561}"/>
          </ac:spMkLst>
        </pc:spChg>
        <pc:picChg chg="add mod">
          <ac:chgData name="Deborah Delaney" userId="e9ec57d0e9d57402" providerId="LiveId" clId="{D57190EF-D9A4-4FA5-AA2A-9EB728A6E5BF}" dt="2020-12-17T09:25:33.944" v="334" actId="14100"/>
          <ac:picMkLst>
            <pc:docMk/>
            <pc:sldMk cId="1504508166" sldId="289"/>
            <ac:picMk id="2" creationId="{F754B1C2-C505-416D-998C-247E2A4C026D}"/>
          </ac:picMkLst>
        </pc:picChg>
      </pc:sldChg>
      <pc:sldChg chg="new del">
        <pc:chgData name="Deborah Delaney" userId="e9ec57d0e9d57402" providerId="LiveId" clId="{D57190EF-D9A4-4FA5-AA2A-9EB728A6E5BF}" dt="2020-12-17T09:27:22.387" v="342" actId="2696"/>
        <pc:sldMkLst>
          <pc:docMk/>
          <pc:sldMk cId="693041311" sldId="290"/>
        </pc:sldMkLst>
      </pc:sldChg>
      <pc:sldChg chg="del">
        <pc:chgData name="Deborah Delaney" userId="e9ec57d0e9d57402" providerId="LiveId" clId="{D57190EF-D9A4-4FA5-AA2A-9EB728A6E5BF}" dt="2020-12-17T08:48:06.115" v="10" actId="2696"/>
        <pc:sldMkLst>
          <pc:docMk/>
          <pc:sldMk cId="1837824978" sldId="290"/>
        </pc:sldMkLst>
      </pc:sldChg>
      <pc:sldChg chg="addSp modSp new mod">
        <pc:chgData name="Deborah Delaney" userId="e9ec57d0e9d57402" providerId="LiveId" clId="{D57190EF-D9A4-4FA5-AA2A-9EB728A6E5BF}" dt="2020-12-17T09:31:23.396" v="357" actId="113"/>
        <pc:sldMkLst>
          <pc:docMk/>
          <pc:sldMk cId="3005365595" sldId="290"/>
        </pc:sldMkLst>
        <pc:spChg chg="add mod">
          <ac:chgData name="Deborah Delaney" userId="e9ec57d0e9d57402" providerId="LiveId" clId="{D57190EF-D9A4-4FA5-AA2A-9EB728A6E5BF}" dt="2020-12-17T09:31:23.396" v="357" actId="113"/>
          <ac:spMkLst>
            <pc:docMk/>
            <pc:sldMk cId="3005365595" sldId="290"/>
            <ac:spMk id="3" creationId="{DB28DDAC-A99F-40C7-858F-38C3ACC212A4}"/>
          </ac:spMkLst>
        </pc:spChg>
      </pc:sldChg>
      <pc:sldChg chg="addSp modSp new mod">
        <pc:chgData name="Deborah Delaney" userId="e9ec57d0e9d57402" providerId="LiveId" clId="{D57190EF-D9A4-4FA5-AA2A-9EB728A6E5BF}" dt="2020-12-17T09:38:33.617" v="365" actId="14100"/>
        <pc:sldMkLst>
          <pc:docMk/>
          <pc:sldMk cId="2010233585" sldId="291"/>
        </pc:sldMkLst>
        <pc:picChg chg="add mod modCrop">
          <ac:chgData name="Deborah Delaney" userId="e9ec57d0e9d57402" providerId="LiveId" clId="{D57190EF-D9A4-4FA5-AA2A-9EB728A6E5BF}" dt="2020-12-17T09:38:33.617" v="365" actId="14100"/>
          <ac:picMkLst>
            <pc:docMk/>
            <pc:sldMk cId="2010233585" sldId="291"/>
            <ac:picMk id="3" creationId="{F893C7A8-5E72-4A34-9C8B-4869CB9421BB}"/>
          </ac:picMkLst>
        </pc:picChg>
      </pc:sldChg>
      <pc:sldChg chg="addSp modSp new mod">
        <pc:chgData name="Deborah Delaney" userId="e9ec57d0e9d57402" providerId="LiveId" clId="{D57190EF-D9A4-4FA5-AA2A-9EB728A6E5BF}" dt="2020-12-17T09:39:51.117" v="374" actId="14100"/>
        <pc:sldMkLst>
          <pc:docMk/>
          <pc:sldMk cId="419224450" sldId="292"/>
        </pc:sldMkLst>
        <pc:picChg chg="add mod modCrop">
          <ac:chgData name="Deborah Delaney" userId="e9ec57d0e9d57402" providerId="LiveId" clId="{D57190EF-D9A4-4FA5-AA2A-9EB728A6E5BF}" dt="2020-12-17T09:39:51.117" v="374" actId="14100"/>
          <ac:picMkLst>
            <pc:docMk/>
            <pc:sldMk cId="419224450" sldId="292"/>
            <ac:picMk id="3" creationId="{2BCA7308-3F16-4DF4-BF05-3F9D1E8B43D5}"/>
          </ac:picMkLst>
        </pc:picChg>
      </pc:sldChg>
      <pc:sldChg chg="addSp modSp new mod">
        <pc:chgData name="Deborah Delaney" userId="e9ec57d0e9d57402" providerId="LiveId" clId="{D57190EF-D9A4-4FA5-AA2A-9EB728A6E5BF}" dt="2020-12-17T11:25:49.410" v="405" actId="20577"/>
        <pc:sldMkLst>
          <pc:docMk/>
          <pc:sldMk cId="563237145" sldId="293"/>
        </pc:sldMkLst>
        <pc:spChg chg="add mod">
          <ac:chgData name="Deborah Delaney" userId="e9ec57d0e9d57402" providerId="LiveId" clId="{D57190EF-D9A4-4FA5-AA2A-9EB728A6E5BF}" dt="2020-12-17T11:25:49.410" v="405" actId="20577"/>
          <ac:spMkLst>
            <pc:docMk/>
            <pc:sldMk cId="563237145" sldId="293"/>
            <ac:spMk id="4" creationId="{21374892-B2C3-4844-B158-F19723A966CE}"/>
          </ac:spMkLst>
        </pc:spChg>
        <pc:picChg chg="add mod modCrop">
          <ac:chgData name="Deborah Delaney" userId="e9ec57d0e9d57402" providerId="LiveId" clId="{D57190EF-D9A4-4FA5-AA2A-9EB728A6E5BF}" dt="2020-12-17T09:40:44.817" v="381" actId="14100"/>
          <ac:picMkLst>
            <pc:docMk/>
            <pc:sldMk cId="563237145" sldId="293"/>
            <ac:picMk id="3" creationId="{BCD1A708-C015-48BB-BC63-5E023A7B9E00}"/>
          </ac:picMkLst>
        </pc:picChg>
      </pc:sldChg>
      <pc:sldChg chg="addSp delSp modSp new mod">
        <pc:chgData name="Deborah Delaney" userId="e9ec57d0e9d57402" providerId="LiveId" clId="{D57190EF-D9A4-4FA5-AA2A-9EB728A6E5BF}" dt="2020-12-17T11:37:51.994" v="501" actId="20577"/>
        <pc:sldMkLst>
          <pc:docMk/>
          <pc:sldMk cId="2341679579" sldId="294"/>
        </pc:sldMkLst>
        <pc:spChg chg="add mod">
          <ac:chgData name="Deborah Delaney" userId="e9ec57d0e9d57402" providerId="LiveId" clId="{D57190EF-D9A4-4FA5-AA2A-9EB728A6E5BF}" dt="2020-12-17T11:31:36.058" v="421" actId="1076"/>
          <ac:spMkLst>
            <pc:docMk/>
            <pc:sldMk cId="2341679579" sldId="294"/>
            <ac:spMk id="3" creationId="{547890C8-5689-4CF2-A404-53C98D8D9732}"/>
          </ac:spMkLst>
        </pc:spChg>
        <pc:spChg chg="add del mod">
          <ac:chgData name="Deborah Delaney" userId="e9ec57d0e9d57402" providerId="LiveId" clId="{D57190EF-D9A4-4FA5-AA2A-9EB728A6E5BF}" dt="2020-12-17T11:32:02.848" v="424"/>
          <ac:spMkLst>
            <pc:docMk/>
            <pc:sldMk cId="2341679579" sldId="294"/>
            <ac:spMk id="4" creationId="{28655E78-D9C7-4C36-B4DD-14A3C0BEE628}"/>
          </ac:spMkLst>
        </pc:spChg>
        <pc:spChg chg="add del mod">
          <ac:chgData name="Deborah Delaney" userId="e9ec57d0e9d57402" providerId="LiveId" clId="{D57190EF-D9A4-4FA5-AA2A-9EB728A6E5BF}" dt="2020-12-17T11:33:04.375" v="431"/>
          <ac:spMkLst>
            <pc:docMk/>
            <pc:sldMk cId="2341679579" sldId="294"/>
            <ac:spMk id="5" creationId="{C6A33A35-56F7-466E-8B4D-DBDE333147A4}"/>
          </ac:spMkLst>
        </pc:spChg>
        <pc:spChg chg="add mod">
          <ac:chgData name="Deborah Delaney" userId="e9ec57d0e9d57402" providerId="LiveId" clId="{D57190EF-D9A4-4FA5-AA2A-9EB728A6E5BF}" dt="2020-12-17T11:37:51.994" v="501" actId="20577"/>
          <ac:spMkLst>
            <pc:docMk/>
            <pc:sldMk cId="2341679579" sldId="294"/>
            <ac:spMk id="6" creationId="{1E84E132-EEF5-4ECA-9F52-93AF007F58F9}"/>
          </ac:spMkLst>
        </pc:spChg>
        <pc:picChg chg="add mod">
          <ac:chgData name="Deborah Delaney" userId="e9ec57d0e9d57402" providerId="LiveId" clId="{D57190EF-D9A4-4FA5-AA2A-9EB728A6E5BF}" dt="2020-12-17T11:32:25.521" v="428"/>
          <ac:picMkLst>
            <pc:docMk/>
            <pc:sldMk cId="2341679579" sldId="294"/>
            <ac:picMk id="2" creationId="{7327580C-89A0-4306-A998-5886D82C5A97}"/>
          </ac:picMkLst>
        </pc:picChg>
      </pc:sldChg>
      <pc:sldChg chg="del">
        <pc:chgData name="Deborah Delaney" userId="e9ec57d0e9d57402" providerId="LiveId" clId="{D57190EF-D9A4-4FA5-AA2A-9EB728A6E5BF}" dt="2020-12-17T08:48:28.659" v="15" actId="2696"/>
        <pc:sldMkLst>
          <pc:docMk/>
          <pc:sldMk cId="3204170234" sldId="294"/>
        </pc:sldMkLst>
      </pc:sldChg>
      <pc:sldChg chg="addSp delSp modSp new mod">
        <pc:chgData name="Deborah Delaney" userId="e9ec57d0e9d57402" providerId="LiveId" clId="{D57190EF-D9A4-4FA5-AA2A-9EB728A6E5BF}" dt="2020-12-17T12:05:25.674" v="644" actId="14861"/>
        <pc:sldMkLst>
          <pc:docMk/>
          <pc:sldMk cId="3416169070" sldId="295"/>
        </pc:sldMkLst>
        <pc:spChg chg="add mod">
          <ac:chgData name="Deborah Delaney" userId="e9ec57d0e9d57402" providerId="LiveId" clId="{D57190EF-D9A4-4FA5-AA2A-9EB728A6E5BF}" dt="2020-12-17T12:02:26.547" v="627" actId="115"/>
          <ac:spMkLst>
            <pc:docMk/>
            <pc:sldMk cId="3416169070" sldId="295"/>
            <ac:spMk id="2" creationId="{70993CDD-472B-484D-859D-5D0860ED30C2}"/>
          </ac:spMkLst>
        </pc:spChg>
        <pc:spChg chg="add del mod">
          <ac:chgData name="Deborah Delaney" userId="e9ec57d0e9d57402" providerId="LiveId" clId="{D57190EF-D9A4-4FA5-AA2A-9EB728A6E5BF}" dt="2020-12-17T12:03:51.053" v="637" actId="20577"/>
          <ac:spMkLst>
            <pc:docMk/>
            <pc:sldMk cId="3416169070" sldId="295"/>
            <ac:spMk id="3" creationId="{D24A3860-8A25-47A3-A689-B2A863DEAAE5}"/>
          </ac:spMkLst>
        </pc:spChg>
        <pc:picChg chg="add del">
          <ac:chgData name="Deborah Delaney" userId="e9ec57d0e9d57402" providerId="LiveId" clId="{D57190EF-D9A4-4FA5-AA2A-9EB728A6E5BF}" dt="2020-12-17T12:03:15.647" v="630"/>
          <ac:picMkLst>
            <pc:docMk/>
            <pc:sldMk cId="3416169070" sldId="295"/>
            <ac:picMk id="4" creationId="{435CA949-1029-43DD-A2DE-1B5EDF12781A}"/>
          </ac:picMkLst>
        </pc:picChg>
        <pc:picChg chg="add mod">
          <ac:chgData name="Deborah Delaney" userId="e9ec57d0e9d57402" providerId="LiveId" clId="{D57190EF-D9A4-4FA5-AA2A-9EB728A6E5BF}" dt="2020-12-17T12:05:25.674" v="644" actId="14861"/>
          <ac:picMkLst>
            <pc:docMk/>
            <pc:sldMk cId="3416169070" sldId="295"/>
            <ac:picMk id="5" creationId="{6F35BB70-09B2-4B9C-9E78-92B3581B7553}"/>
          </ac:picMkLst>
        </pc:picChg>
      </pc:sldChg>
      <pc:sldChg chg="addSp modSp new mod">
        <pc:chgData name="Deborah Delaney" userId="e9ec57d0e9d57402" providerId="LiveId" clId="{D57190EF-D9A4-4FA5-AA2A-9EB728A6E5BF}" dt="2020-12-17T12:10:06.845" v="700" actId="20577"/>
        <pc:sldMkLst>
          <pc:docMk/>
          <pc:sldMk cId="1775934602" sldId="296"/>
        </pc:sldMkLst>
        <pc:spChg chg="add mod">
          <ac:chgData name="Deborah Delaney" userId="e9ec57d0e9d57402" providerId="LiveId" clId="{D57190EF-D9A4-4FA5-AA2A-9EB728A6E5BF}" dt="2020-12-17T12:10:06.845" v="700" actId="20577"/>
          <ac:spMkLst>
            <pc:docMk/>
            <pc:sldMk cId="1775934602" sldId="296"/>
            <ac:spMk id="3" creationId="{B3F97DEC-F2F5-45F3-8482-D9CB2BDF2C41}"/>
          </ac:spMkLst>
        </pc:spChg>
        <pc:picChg chg="add mod ord">
          <ac:chgData name="Deborah Delaney" userId="e9ec57d0e9d57402" providerId="LiveId" clId="{D57190EF-D9A4-4FA5-AA2A-9EB728A6E5BF}" dt="2020-12-17T12:09:20.718" v="689" actId="171"/>
          <ac:picMkLst>
            <pc:docMk/>
            <pc:sldMk cId="1775934602" sldId="296"/>
            <ac:picMk id="4" creationId="{022DD659-0C95-411E-A589-D4A582096656}"/>
          </ac:picMkLst>
        </pc:picChg>
      </pc:sldChg>
      <pc:sldChg chg="del">
        <pc:chgData name="Deborah Delaney" userId="e9ec57d0e9d57402" providerId="LiveId" clId="{D57190EF-D9A4-4FA5-AA2A-9EB728A6E5BF}" dt="2020-12-17T08:48:35.727" v="17" actId="2696"/>
        <pc:sldMkLst>
          <pc:docMk/>
          <pc:sldMk cId="2475623658" sldId="296"/>
        </pc:sldMkLst>
      </pc:sldChg>
      <pc:sldChg chg="addSp modSp new mod">
        <pc:chgData name="Deborah Delaney" userId="e9ec57d0e9d57402" providerId="LiveId" clId="{D57190EF-D9A4-4FA5-AA2A-9EB728A6E5BF}" dt="2020-12-17T12:51:52.378" v="704" actId="732"/>
        <pc:sldMkLst>
          <pc:docMk/>
          <pc:sldMk cId="1248726884" sldId="297"/>
        </pc:sldMkLst>
        <pc:picChg chg="add mod modCrop">
          <ac:chgData name="Deborah Delaney" userId="e9ec57d0e9d57402" providerId="LiveId" clId="{D57190EF-D9A4-4FA5-AA2A-9EB728A6E5BF}" dt="2020-12-17T12:51:52.378" v="704" actId="732"/>
          <ac:picMkLst>
            <pc:docMk/>
            <pc:sldMk cId="1248726884" sldId="297"/>
            <ac:picMk id="3" creationId="{7D164F28-270A-4D7A-8E9B-F77BBEFE31BF}"/>
          </ac:picMkLst>
        </pc:picChg>
      </pc:sldChg>
      <pc:sldChg chg="addSp modSp new mod">
        <pc:chgData name="Deborah Delaney" userId="e9ec57d0e9d57402" providerId="LiveId" clId="{D57190EF-D9A4-4FA5-AA2A-9EB728A6E5BF}" dt="2020-12-17T12:52:28.526" v="710" actId="14100"/>
        <pc:sldMkLst>
          <pc:docMk/>
          <pc:sldMk cId="4245339016" sldId="298"/>
        </pc:sldMkLst>
        <pc:picChg chg="add mod">
          <ac:chgData name="Deborah Delaney" userId="e9ec57d0e9d57402" providerId="LiveId" clId="{D57190EF-D9A4-4FA5-AA2A-9EB728A6E5BF}" dt="2020-12-17T12:52:28.526" v="710" actId="14100"/>
          <ac:picMkLst>
            <pc:docMk/>
            <pc:sldMk cId="4245339016" sldId="298"/>
            <ac:picMk id="3" creationId="{8179CFC3-D190-4B24-A857-A0661D723408}"/>
          </ac:picMkLst>
        </pc:picChg>
      </pc:sldChg>
      <pc:sldChg chg="del">
        <pc:chgData name="Deborah Delaney" userId="e9ec57d0e9d57402" providerId="LiveId" clId="{D57190EF-D9A4-4FA5-AA2A-9EB728A6E5BF}" dt="2020-12-17T08:47:43.405" v="5" actId="2696"/>
        <pc:sldMkLst>
          <pc:docMk/>
          <pc:sldMk cId="3837596596" sldId="300"/>
        </pc:sldMkLst>
      </pc:sldChg>
      <pc:sldChg chg="del">
        <pc:chgData name="Deborah Delaney" userId="e9ec57d0e9d57402" providerId="LiveId" clId="{D57190EF-D9A4-4FA5-AA2A-9EB728A6E5BF}" dt="2020-12-17T08:47:52.968" v="7" actId="2696"/>
        <pc:sldMkLst>
          <pc:docMk/>
          <pc:sldMk cId="1037888565" sldId="301"/>
        </pc:sldMkLst>
      </pc:sldChg>
      <pc:sldChg chg="del">
        <pc:chgData name="Deborah Delaney" userId="e9ec57d0e9d57402" providerId="LiveId" clId="{D57190EF-D9A4-4FA5-AA2A-9EB728A6E5BF}" dt="2020-12-17T08:48:10.517" v="11" actId="2696"/>
        <pc:sldMkLst>
          <pc:docMk/>
          <pc:sldMk cId="2767754957" sldId="302"/>
        </pc:sldMkLst>
      </pc:sldChg>
      <pc:sldChg chg="del">
        <pc:chgData name="Deborah Delaney" userId="e9ec57d0e9d57402" providerId="LiveId" clId="{D57190EF-D9A4-4FA5-AA2A-9EB728A6E5BF}" dt="2020-12-17T08:48:38.970" v="18" actId="2696"/>
        <pc:sldMkLst>
          <pc:docMk/>
          <pc:sldMk cId="3351500432" sldId="303"/>
        </pc:sldMkLst>
      </pc:sldChg>
      <pc:sldChg chg="del">
        <pc:chgData name="Deborah Delaney" userId="e9ec57d0e9d57402" providerId="LiveId" clId="{D57190EF-D9A4-4FA5-AA2A-9EB728A6E5BF}" dt="2020-12-17T08:48:42.855" v="19" actId="2696"/>
        <pc:sldMkLst>
          <pc:docMk/>
          <pc:sldMk cId="2226211014" sldId="30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BF4F77A-7985-474D-8470-3433B197C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19D9CE3-75A9-471A-B6EB-4592799DB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E2E04B8-66BC-4B5E-ACE1-044F9DB4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FA7F365-9C47-4990-88AA-C5A770B3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6568452-586B-48C2-831E-6E617094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A11486-966B-4647-A457-B5C454E9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AB28D04-8818-471F-B07D-7999AAB1F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55CB6DB-6165-4DAF-A7CE-BB45673A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0196AAA-D9AF-40F8-9DFD-AB21D0159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A085376-C3DF-4B23-B7E3-BED7028A7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8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299071-011A-4AFD-8594-AF31A7B6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0A93676-70F1-40E1-9B50-81AE93409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A32796E-721B-49A7-B3D8-15EEEE089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4B7274-7373-48E0-B4D2-EA27CBBB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53B68FE-40FE-40EE-A15B-B6A1E942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04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C8B2E-1B5A-41F7-898E-92F32417C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857B34F-F2CF-44EB-B4DB-3638E1FCDD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658C1DE-FA4A-4984-BEF4-CFAB8FC30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42472FF-5382-477E-BACD-FE6F9FB3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EAB5EBC-881F-44D2-8BCD-26367A44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ED59E69-E3BC-42F7-86FB-F573BD08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50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F97005-5636-43E1-A3F4-834E9CD3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AF01B4F-ED87-4D4D-8F83-6071A2C7B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B5820F2-29FE-40E1-97EA-3369C032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6A8A015-BB9C-4D90-A4D5-B622767F36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1DD8F5B2-47E4-4E35-A88B-8D143F02FA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6F9FA651-DAF2-4C04-BA63-BC72C321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C24095D2-9E76-444B-9E8D-64EF341F3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A75FA93B-EDCD-459B-91E8-688B3EC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4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8C65AF-6260-4DDC-999B-7A5E7866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9DD2FB3-02D5-4F97-BB94-B75BF693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D6E2FAC5-1CF8-4DDE-AF38-E8A7AAD42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80827A4-90AA-4F94-B395-C5025AFB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9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AF787BD-7E8D-4B6E-B87D-508A6E169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B3A75E64-E13A-4FEC-96B4-61924AE50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28700B6A-9826-48B4-A0B7-E05F781B8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87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3E44C6-5A61-45C3-B3B4-DE2601D6E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9DADA84-D36F-4D78-8617-53B384AF3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D9CF338-9A57-42D2-A057-950C1B1D7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C0A89D8-D942-4967-AE83-30C780ED2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9D3048C-89D5-4113-BA4E-9B40E6910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1FC7C74-A9F1-49F4-A298-025EB473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90CE81-5A81-477C-992F-18B91343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FA175A36-E0D3-4976-91E8-071B0E179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EB66B5A-99A3-44DD-A604-D3388041E9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21EA949-BB85-4D2C-9A4F-49E0D12B3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E2AC446-8210-448F-B74D-6DB409254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67B7FE5-82A4-450A-B710-1EE29867D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5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E372C0-70C2-46B8-8CAD-A02BA132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64AE12A-933F-470E-9EAD-A92526F4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368C7C-2392-4746-8306-A18A4B20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82E20B-565A-499C-84EF-82F95604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F982A5F-0660-48C8-B816-CCF4CBC0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72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5910AAD-F140-46D3-8407-0B504B049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DC81F4DE-5A83-4B6F-9A33-99CD82341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25D9804-9B58-4423-B808-DA4FE14F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897EE0-A45A-4A78-AFC4-58721954C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C1DA968-17E6-4871-B1A8-1082CEB1F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7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1832C3D-5AF2-402B-B1DF-5C5AFC0E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63F2536-1368-41F0-87BC-7DD0CC11F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95B2E7F-A0CE-47BF-BAB3-BC984A421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6CE20-2A48-4829-AB91-8C5ACA1C6C34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89C6A32-B590-41DE-8C01-032100335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2B507D5-15BB-4A90-950A-6BEA95468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79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investigate-homophones-cruk2t?activity=video&amp;step=1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6A08E67-6806-41C0-BA64-E49F6B5A01DF}"/>
              </a:ext>
            </a:extLst>
          </p:cNvPr>
          <p:cNvSpPr txBox="1"/>
          <p:nvPr/>
        </p:nvSpPr>
        <p:spPr>
          <a:xfrm>
            <a:off x="1828800" y="1144988"/>
            <a:ext cx="67029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Week 15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05D27AB7-CBDE-4A81-971C-3BC4CBF994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57898"/>
              </p:ext>
            </p:extLst>
          </p:nvPr>
        </p:nvGraphicFramePr>
        <p:xfrm>
          <a:off x="663271" y="2068318"/>
          <a:ext cx="10515600" cy="3338576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="" xmlns:a16="http://schemas.microsoft.com/office/drawing/2014/main" val="6275463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44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OUTCOME: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44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write a poem using a strict syllable form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4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610919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684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5077" y="890954"/>
            <a:ext cx="529883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week’s spellings are homophones.</a:t>
            </a:r>
          </a:p>
          <a:p>
            <a:endParaRPr lang="en-GB" dirty="0"/>
          </a:p>
          <a:p>
            <a:r>
              <a:rPr lang="en-GB" sz="2800" dirty="0" smtClean="0">
                <a:latin typeface="Comic Sans MS" pitchFamily="66" charset="0"/>
              </a:rPr>
              <a:t>accept</a:t>
            </a:r>
          </a:p>
          <a:p>
            <a:r>
              <a:rPr lang="en-GB" sz="2800" dirty="0" smtClean="0">
                <a:latin typeface="Comic Sans MS" pitchFamily="66" charset="0"/>
              </a:rPr>
              <a:t>except</a:t>
            </a:r>
          </a:p>
          <a:p>
            <a:r>
              <a:rPr lang="en-GB" sz="2800" dirty="0" smtClean="0">
                <a:latin typeface="Comic Sans MS" pitchFamily="66" charset="0"/>
              </a:rPr>
              <a:t>affect</a:t>
            </a:r>
          </a:p>
          <a:p>
            <a:r>
              <a:rPr lang="en-GB" sz="2800" dirty="0" smtClean="0">
                <a:latin typeface="Comic Sans MS" pitchFamily="66" charset="0"/>
              </a:rPr>
              <a:t>effect</a:t>
            </a:r>
          </a:p>
          <a:p>
            <a:r>
              <a:rPr lang="en-GB" sz="2800" dirty="0" smtClean="0">
                <a:latin typeface="Comic Sans MS" pitchFamily="66" charset="0"/>
              </a:rPr>
              <a:t>aloud</a:t>
            </a:r>
          </a:p>
          <a:p>
            <a:r>
              <a:rPr lang="en-GB" sz="2800" dirty="0" smtClean="0">
                <a:latin typeface="Comic Sans MS" pitchFamily="66" charset="0"/>
              </a:rPr>
              <a:t>allowed</a:t>
            </a:r>
          </a:p>
          <a:p>
            <a:r>
              <a:rPr lang="en-GB" sz="2800" dirty="0" smtClean="0">
                <a:latin typeface="Comic Sans MS" pitchFamily="66" charset="0"/>
              </a:rPr>
              <a:t>weather</a:t>
            </a:r>
          </a:p>
          <a:p>
            <a:r>
              <a:rPr lang="en-GB" sz="2800" dirty="0" smtClean="0">
                <a:latin typeface="Comic Sans MS" pitchFamily="66" charset="0"/>
              </a:rPr>
              <a:t>whether</a:t>
            </a:r>
          </a:p>
          <a:p>
            <a:r>
              <a:rPr lang="en-GB" sz="2800" dirty="0" smtClean="0">
                <a:latin typeface="Comic Sans MS" pitchFamily="66" charset="0"/>
              </a:rPr>
              <a:t>whose</a:t>
            </a:r>
          </a:p>
          <a:p>
            <a:r>
              <a:rPr lang="en-GB" sz="2800" dirty="0" smtClean="0">
                <a:latin typeface="Comic Sans MS" pitchFamily="66" charset="0"/>
              </a:rPr>
              <a:t>who’s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16770" y="72605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classroom.thenational.academy/lessons/to-investigate-homophones-cruk2t?activity=video&amp;step=1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445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3983651-03B1-4548-83C9-9FC4B1C6B913}"/>
              </a:ext>
            </a:extLst>
          </p:cNvPr>
          <p:cNvSpPr txBox="1"/>
          <p:nvPr/>
        </p:nvSpPr>
        <p:spPr>
          <a:xfrm>
            <a:off x="916388" y="515049"/>
            <a:ext cx="109072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E57D4B7E-CDE2-4FEE-B6AF-AACCFA90B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823444"/>
              </p:ext>
            </p:extLst>
          </p:nvPr>
        </p:nvGraphicFramePr>
        <p:xfrm>
          <a:off x="135173" y="1880108"/>
          <a:ext cx="11106150" cy="3719576"/>
        </p:xfrm>
        <a:graphic>
          <a:graphicData uri="http://schemas.openxmlformats.org/drawingml/2006/table">
            <a:tbl>
              <a:tblPr/>
              <a:tblGrid>
                <a:gridCol w="11106150">
                  <a:extLst>
                    <a:ext uri="{9D8B030D-6E8A-4147-A177-3AD203B41FA5}">
                      <a16:colId xmlns="" xmlns:a16="http://schemas.microsoft.com/office/drawing/2014/main" val="16266249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1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Word of the day-syllable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0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think of other words that have the suffix able?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6570776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4044D05-AA27-4E45-8298-0E84CA84CCAF}"/>
              </a:ext>
            </a:extLst>
          </p:cNvPr>
          <p:cNvSpPr txBox="1"/>
          <p:nvPr/>
        </p:nvSpPr>
        <p:spPr>
          <a:xfrm>
            <a:off x="916388" y="689747"/>
            <a:ext cx="91163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LO: to know the form of haiku</a:t>
            </a:r>
          </a:p>
        </p:txBody>
      </p:sp>
    </p:spTree>
    <p:extLst>
      <p:ext uri="{BB962C8B-B14F-4D97-AF65-F5344CB8AC3E}">
        <p14:creationId xmlns:p14="http://schemas.microsoft.com/office/powerpoint/2010/main" val="2383942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0ED4D47-50DB-44E4-9ACC-B88DC408F5C0}"/>
              </a:ext>
            </a:extLst>
          </p:cNvPr>
          <p:cNvSpPr txBox="1"/>
          <p:nvPr/>
        </p:nvSpPr>
        <p:spPr>
          <a:xfrm>
            <a:off x="669898" y="349368"/>
            <a:ext cx="1050963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The Haiku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haiku is a form of poetry it originates in Japan.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(A Japanese poem of 17 syllables, in three lines of five, seven and five. They traditionally evoke the natural world.)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785188B-E488-4E18-AD6F-8D86F001B4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1"/>
          <a:stretch/>
        </p:blipFill>
        <p:spPr>
          <a:xfrm>
            <a:off x="2751151" y="2424300"/>
            <a:ext cx="4781595" cy="42675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C05D62A-98AE-45C9-9497-194F007717A8}"/>
              </a:ext>
            </a:extLst>
          </p:cNvPr>
          <p:cNvSpPr txBox="1"/>
          <p:nvPr/>
        </p:nvSpPr>
        <p:spPr>
          <a:xfrm>
            <a:off x="7855889" y="3546282"/>
            <a:ext cx="3912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Read the poem and count the syllables in each line.</a:t>
            </a:r>
          </a:p>
        </p:txBody>
      </p:sp>
    </p:spTree>
    <p:extLst>
      <p:ext uri="{BB962C8B-B14F-4D97-AF65-F5344CB8AC3E}">
        <p14:creationId xmlns:p14="http://schemas.microsoft.com/office/powerpoint/2010/main" val="4008238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012DF6E-C63A-463A-839E-5573E6E4CCFE}"/>
              </a:ext>
            </a:extLst>
          </p:cNvPr>
          <p:cNvSpPr txBox="1"/>
          <p:nvPr/>
        </p:nvSpPr>
        <p:spPr>
          <a:xfrm>
            <a:off x="1059511" y="2297437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snowy morning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That black crow I hate so much ....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But he's beautiful!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C735A9F-EC9F-4BE0-9929-9899ADB366D9}"/>
              </a:ext>
            </a:extLst>
          </p:cNvPr>
          <p:cNvSpPr txBox="1"/>
          <p:nvPr/>
        </p:nvSpPr>
        <p:spPr>
          <a:xfrm>
            <a:off x="1162879" y="654845"/>
            <a:ext cx="60946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Samurai, Basho (1644-94)</a:t>
            </a:r>
            <a:br>
              <a:rPr lang="en-GB" sz="2400" u="sng" dirty="0">
                <a:latin typeface="Comic Sans MS" panose="030F0702030302020204" pitchFamily="66" charset="0"/>
              </a:rPr>
            </a:br>
            <a:r>
              <a:rPr lang="en-GB" sz="2400" u="sng" dirty="0">
                <a:latin typeface="Comic Sans MS" panose="030F0702030302020204" pitchFamily="66" charset="0"/>
              </a:rPr>
              <a:t>The Seasons Haiku Poems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125D4C8-75C3-455F-A181-772FCDF6D915}"/>
              </a:ext>
            </a:extLst>
          </p:cNvPr>
          <p:cNvSpPr txBox="1"/>
          <p:nvPr/>
        </p:nvSpPr>
        <p:spPr>
          <a:xfrm>
            <a:off x="1059511" y="4499948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Spring morning marvel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lovely nameless little hill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on a sea of mist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971FFCDD-B1A7-451C-9A44-64C9538E69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374" y="493245"/>
            <a:ext cx="4102964" cy="30726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42A8402-F5F6-4A2C-8E37-69250149A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374" y="3743398"/>
            <a:ext cx="4102964" cy="30665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3F7C8E8-F673-44F9-BA50-442FC6343633}"/>
              </a:ext>
            </a:extLst>
          </p:cNvPr>
          <p:cNvSpPr txBox="1"/>
          <p:nvPr/>
        </p:nvSpPr>
        <p:spPr>
          <a:xfrm>
            <a:off x="723569" y="5812403"/>
            <a:ext cx="5661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Task: Write a haiku on the theme of Winter.</a:t>
            </a:r>
          </a:p>
        </p:txBody>
      </p:sp>
    </p:spTree>
    <p:extLst>
      <p:ext uri="{BB962C8B-B14F-4D97-AF65-F5344CB8AC3E}">
        <p14:creationId xmlns:p14="http://schemas.microsoft.com/office/powerpoint/2010/main" val="2401544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001E462-EB95-453A-B593-32A481E4E605}"/>
              </a:ext>
            </a:extLst>
          </p:cNvPr>
          <p:cNvSpPr txBox="1"/>
          <p:nvPr/>
        </p:nvSpPr>
        <p:spPr>
          <a:xfrm>
            <a:off x="238539" y="1224721"/>
            <a:ext cx="112988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Day 2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AFE4AD05-33D6-4D8C-9920-148D24CD98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266250"/>
              </p:ext>
            </p:extLst>
          </p:nvPr>
        </p:nvGraphicFramePr>
        <p:xfrm>
          <a:off x="377025" y="2286550"/>
          <a:ext cx="10515600" cy="4477512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="" xmlns:a16="http://schemas.microsoft.com/office/drawing/2014/main" val="27965700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day: anthology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of the day: -ology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Investigate the suffix -ology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dirty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39930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65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E28D57E-FBAD-44C6-8E5C-687737990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-45721"/>
            <a:ext cx="9120146" cy="684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74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A75AEB4-2A5E-4807-A8F3-58B80E4BF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3870" y="339918"/>
            <a:ext cx="8587409" cy="644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301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3FD65AFA-EE88-4E6D-9C29-617C89664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388" y="166977"/>
            <a:ext cx="8164862" cy="612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84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A8F5455-5673-4C43-8DFC-57E0EF6AC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455" y="316064"/>
            <a:ext cx="8301161" cy="622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99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754B1C2-C505-416D-998C-247E2A4C0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207" y="423406"/>
            <a:ext cx="8571507" cy="64286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94EFD6D-1360-4041-9764-1F723200D561}"/>
              </a:ext>
            </a:extLst>
          </p:cNvPr>
          <p:cNvSpPr txBox="1"/>
          <p:nvPr/>
        </p:nvSpPr>
        <p:spPr>
          <a:xfrm>
            <a:off x="2401294" y="5080883"/>
            <a:ext cx="658368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a tanka poem with a seasonal theme</a:t>
            </a:r>
          </a:p>
        </p:txBody>
      </p:sp>
    </p:spTree>
    <p:extLst>
      <p:ext uri="{BB962C8B-B14F-4D97-AF65-F5344CB8AC3E}">
        <p14:creationId xmlns:p14="http://schemas.microsoft.com/office/powerpoint/2010/main" val="1504508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DCEE9A0-B560-48B7-9373-9E4A2327E262}"/>
              </a:ext>
            </a:extLst>
          </p:cNvPr>
          <p:cNvSpPr txBox="1"/>
          <p:nvPr/>
        </p:nvSpPr>
        <p:spPr>
          <a:xfrm>
            <a:off x="807720" y="457200"/>
            <a:ext cx="999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3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2F928DCC-3D22-4B43-897F-31B9B19ED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62397"/>
              </p:ext>
            </p:extLst>
          </p:nvPr>
        </p:nvGraphicFramePr>
        <p:xfrm>
          <a:off x="347959" y="1351370"/>
          <a:ext cx="10560106" cy="6457696"/>
        </p:xfrm>
        <a:graphic>
          <a:graphicData uri="http://schemas.openxmlformats.org/drawingml/2006/table">
            <a:tbl>
              <a:tblPr/>
              <a:tblGrid>
                <a:gridCol w="10560106">
                  <a:extLst>
                    <a:ext uri="{9D8B030D-6E8A-4147-A177-3AD203B41FA5}">
                      <a16:colId xmlns="" xmlns:a16="http://schemas.microsoft.com/office/drawing/2014/main" val="1379217000"/>
                    </a:ext>
                  </a:extLst>
                </a:gridCol>
              </a:tblGrid>
              <a:tr h="727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 of the day -Word of the day-  epiphany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Sound of the day: </a:t>
                      </a:r>
                      <a:r>
                        <a:rPr kumimoji="0" lang="en-GB" sz="2800" b="1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</a:t>
                      </a: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does the word mean?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800" b="1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you write a sentence using the word of the day.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1" u="none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u="sng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u="sng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55381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554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B28DDAC-A99F-40C7-858F-38C3ACC212A4}"/>
              </a:ext>
            </a:extLst>
          </p:cNvPr>
          <p:cNvSpPr txBox="1"/>
          <p:nvPr/>
        </p:nvSpPr>
        <p:spPr>
          <a:xfrm>
            <a:off x="190831" y="395413"/>
            <a:ext cx="8951181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sng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LO: to explore Tetractys poetry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="1" u="sng" dirty="0">
              <a:solidFill>
                <a:srgbClr val="252525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Tetractys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252525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rules for writing a tetractys are as follows: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Line 1 is one syllable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Segment of speech usually consisting of a vowel with or without accompanying consonant sounds (e.g., a, I, out, too, cap, snap, check) . A syllabic consonant, like the final n sound in button and widen, also constitutes a syllable.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line 2 is two syllables;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line 3 is three syllables;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line 4 is four syllables;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line 5, is ten syllables.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/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52525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fourth and fifth lines may rhyme.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5365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D164F28-270A-4D7A-8E9B-F77BBEFE31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1" b="6897"/>
          <a:stretch/>
        </p:blipFill>
        <p:spPr>
          <a:xfrm>
            <a:off x="2667000" y="373710"/>
            <a:ext cx="6858000" cy="601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726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179CFC3-D190-4B24-A857-A0661D723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4" y="166976"/>
            <a:ext cx="10940995" cy="645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39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893C7A8-5E72-4A34-9C8B-4869CB9421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0" t="14493" r="15152" b="13855"/>
          <a:stretch/>
        </p:blipFill>
        <p:spPr>
          <a:xfrm>
            <a:off x="787179" y="392866"/>
            <a:ext cx="10050449" cy="579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33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BCA7308-3F16-4DF4-BF05-3F9D1E8B43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0" t="14698" r="16130" b="12579"/>
          <a:stretch/>
        </p:blipFill>
        <p:spPr>
          <a:xfrm>
            <a:off x="620202" y="222636"/>
            <a:ext cx="10927468" cy="649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24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CD1A708-C015-48BB-BC63-5E023A7B9E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39" t="14956" r="16522" b="14203"/>
          <a:stretch/>
        </p:blipFill>
        <p:spPr>
          <a:xfrm>
            <a:off x="1796994" y="689236"/>
            <a:ext cx="8961121" cy="51947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1374892-B2C3-4844-B158-F19723A966CE}"/>
              </a:ext>
            </a:extLst>
          </p:cNvPr>
          <p:cNvSpPr txBox="1"/>
          <p:nvPr/>
        </p:nvSpPr>
        <p:spPr>
          <a:xfrm>
            <a:off x="858741" y="5883965"/>
            <a:ext cx="10877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Mind map theme of the epiphany</a:t>
            </a:r>
          </a:p>
          <a:p>
            <a:r>
              <a:rPr lang="en-GB" dirty="0">
                <a:latin typeface="Comic Sans MS" panose="030F0702030302020204" pitchFamily="66" charset="0"/>
              </a:rPr>
              <a:t>Collect words/ phrases relating to the epiphany and then count the syllables. </a:t>
            </a:r>
          </a:p>
        </p:txBody>
      </p:sp>
    </p:spTree>
    <p:extLst>
      <p:ext uri="{BB962C8B-B14F-4D97-AF65-F5344CB8AC3E}">
        <p14:creationId xmlns:p14="http://schemas.microsoft.com/office/powerpoint/2010/main" val="5632371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327580C-89A0-4306-A998-5886D82C5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03005" y="1114618"/>
            <a:ext cx="6223718" cy="41491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47890C8-5689-4CF2-A404-53C98D8D9732}"/>
              </a:ext>
            </a:extLst>
          </p:cNvPr>
          <p:cNvSpPr txBox="1"/>
          <p:nvPr/>
        </p:nvSpPr>
        <p:spPr>
          <a:xfrm>
            <a:off x="4993420" y="2966056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Epiphany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E84E132-EEF5-4ECA-9F52-93AF007F58F9}"/>
              </a:ext>
            </a:extLst>
          </p:cNvPr>
          <p:cNvSpPr txBox="1"/>
          <p:nvPr/>
        </p:nvSpPr>
        <p:spPr>
          <a:xfrm>
            <a:off x="9215562" y="747423"/>
            <a:ext cx="22740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Shinning (2)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Bright(1)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Following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Sign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Troubled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Travelling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679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EDE934B-1F48-4262-9E58-D327CC243E09}"/>
              </a:ext>
            </a:extLst>
          </p:cNvPr>
          <p:cNvSpPr txBox="1"/>
          <p:nvPr/>
        </p:nvSpPr>
        <p:spPr>
          <a:xfrm>
            <a:off x="2319291" y="1849171"/>
            <a:ext cx="6094520" cy="554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800" b="1" u="sng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day-hostile</a:t>
            </a: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27DA61A-16A2-4855-86AD-0A08BE2464E3}"/>
              </a:ext>
            </a:extLst>
          </p:cNvPr>
          <p:cNvSpPr txBox="1"/>
          <p:nvPr/>
        </p:nvSpPr>
        <p:spPr>
          <a:xfrm>
            <a:off x="1981939" y="431731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Day 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E5F6F47E-D34D-4CC5-B8FB-DB9DE49FF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861502"/>
              </p:ext>
            </p:extLst>
          </p:nvPr>
        </p:nvGraphicFramePr>
        <p:xfrm>
          <a:off x="1109134" y="2889694"/>
          <a:ext cx="10515600" cy="2310448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="" xmlns:a16="http://schemas.microsoft.com/office/drawing/2014/main" val="1035390056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this word mean?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think another word with a similar meaning?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the cities </a:t>
                      </a:r>
                      <a:r>
                        <a:rPr lang="en-GB" sz="2800" b="0" i="1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hostile </a:t>
                      </a:r>
                      <a:r>
                        <a:rPr lang="en-GB" sz="2800" b="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the towns unfriendly.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78881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7295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0993CDD-472B-484D-859D-5D0860ED30C2}"/>
              </a:ext>
            </a:extLst>
          </p:cNvPr>
          <p:cNvSpPr txBox="1"/>
          <p:nvPr/>
        </p:nvSpPr>
        <p:spPr>
          <a:xfrm>
            <a:off x="564543" y="197346"/>
            <a:ext cx="500137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The Journey Of The Magi</a:t>
            </a:r>
          </a:p>
          <a:p>
            <a:endParaRPr lang="en-GB" dirty="0"/>
          </a:p>
          <a:p>
            <a:r>
              <a:rPr lang="en-GB" sz="1600" dirty="0">
                <a:latin typeface="Comic Sans MS" panose="030F0702030302020204" pitchFamily="66" charset="0"/>
              </a:rPr>
              <a:t>A cold coming we had of it,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Just the worst time of the year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For a journey, and such a long journey: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 ways deep and the weather sharp,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 very dead of winter.'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the camels galled, sore footed, refractory,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Lying down in the melting snow.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There were times we regretted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 summer palaces on slopes, the terraces,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the silken girls bringing sherbet.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Then the camel men cursing and grumbling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running away, and wanting their liquor and women,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the night-fires going out, and the lack of shelters,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the cities hostile and the towns unfriendly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the villages dirty and charging high prices: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 hard time we had of it.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At the end we preferred to travel all night,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Sleeping in snatches,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With the voices singing in our ears, saying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That this was all folly.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24A3860-8A25-47A3-A689-B2A863DEAAE5}"/>
              </a:ext>
            </a:extLst>
          </p:cNvPr>
          <p:cNvSpPr txBox="1"/>
          <p:nvPr/>
        </p:nvSpPr>
        <p:spPr>
          <a:xfrm>
            <a:off x="5915770" y="469127"/>
            <a:ext cx="53750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All this was a long time ago, I remember,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And I would do it again, but set down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This set down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This: were we led all that way for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Birth or Death? There was a Birth, certainly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We had evidence and no doubt. I had seen birth and death,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But had thought they were different; this Birth was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Hard and bitter agony for us, like Death, our death.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We returned to our places, these Kingdoms,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But no longer at ease here, in the old dispensation,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With an alien people clutching their gods.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 should be glad of another death.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TS Elliot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F35BB70-09B2-4B9C-9E78-92B3581B75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568" y="4015409"/>
            <a:ext cx="3530378" cy="30440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61690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22DD659-0C95-411E-A589-D4A582096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466"/>
            <a:ext cx="12192000" cy="68238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3F97DEC-F2F5-45F3-8482-D9CB2BDF2C41}"/>
              </a:ext>
            </a:extLst>
          </p:cNvPr>
          <p:cNvSpPr txBox="1"/>
          <p:nvPr/>
        </p:nvSpPr>
        <p:spPr>
          <a:xfrm>
            <a:off x="159027" y="250625"/>
            <a:ext cx="1156119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Review mind maps and create syllable poem on the theme of The Epiphany or The Journey of the Magi.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 Create a Haiku, Tanka or Tetractys on the theme.</a:t>
            </a:r>
          </a:p>
        </p:txBody>
      </p:sp>
    </p:spTree>
    <p:extLst>
      <p:ext uri="{BB962C8B-B14F-4D97-AF65-F5344CB8AC3E}">
        <p14:creationId xmlns:p14="http://schemas.microsoft.com/office/powerpoint/2010/main" val="1775934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623</Words>
  <Application>Microsoft Office PowerPoint</Application>
  <PresentationFormat>Custom</PresentationFormat>
  <Paragraphs>114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Delaney</dc:creator>
  <cp:lastModifiedBy>Administrator</cp:lastModifiedBy>
  <cp:revision>136</cp:revision>
  <dcterms:created xsi:type="dcterms:W3CDTF">2020-09-17T10:03:43Z</dcterms:created>
  <dcterms:modified xsi:type="dcterms:W3CDTF">2020-12-18T09:36:14Z</dcterms:modified>
</cp:coreProperties>
</file>