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62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191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023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ABAEBC-0DEA-994F-B227-F8919A69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1493EB-D155-CD40-AED0-2FD937D43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Macintosh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11</cp:revision>
  <dcterms:created xsi:type="dcterms:W3CDTF">2019-07-05T11:02:13Z</dcterms:created>
  <dcterms:modified xsi:type="dcterms:W3CDTF">2020-09-11T13:04:55Z</dcterms:modified>
</cp:coreProperties>
</file>