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305" r:id="rId5"/>
    <p:sldId id="264" r:id="rId6"/>
    <p:sldId id="266" r:id="rId7"/>
    <p:sldId id="306" r:id="rId8"/>
    <p:sldId id="267" r:id="rId9"/>
    <p:sldId id="307" r:id="rId10"/>
    <p:sldId id="282" r:id="rId11"/>
    <p:sldId id="302" r:id="rId12"/>
    <p:sldId id="27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borah Delaney" initials="DD" lastIdx="1" clrIdx="0">
    <p:extLst>
      <p:ext uri="{19B8F6BF-5375-455C-9EA6-DF929625EA0E}">
        <p15:presenceInfo xmlns:p15="http://schemas.microsoft.com/office/powerpoint/2012/main" userId="e9ec57d0e9d5740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33CCCC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94660"/>
  </p:normalViewPr>
  <p:slideViewPr>
    <p:cSldViewPr snapToGrid="0">
      <p:cViewPr varScale="1">
        <p:scale>
          <a:sx n="80" d="100"/>
          <a:sy n="80" d="100"/>
        </p:scale>
        <p:origin x="2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Delaney" userId="e9ec57d0e9d57402" providerId="LiveId" clId="{D87F1AC9-38C8-47C3-8F4F-7E29DCEC9EF3}"/>
    <pc:docChg chg="undo custSel addSld delSld modSld">
      <pc:chgData name="Deborah Delaney" userId="e9ec57d0e9d57402" providerId="LiveId" clId="{D87F1AC9-38C8-47C3-8F4F-7E29DCEC9EF3}" dt="2020-11-30T17:45:17.010" v="2110" actId="1076"/>
      <pc:docMkLst>
        <pc:docMk/>
      </pc:docMkLst>
      <pc:sldChg chg="modSp mod">
        <pc:chgData name="Deborah Delaney" userId="e9ec57d0e9d57402" providerId="LiveId" clId="{D87F1AC9-38C8-47C3-8F4F-7E29DCEC9EF3}" dt="2020-11-30T13:46:10.542" v="138" actId="20577"/>
        <pc:sldMkLst>
          <pc:docMk/>
          <pc:sldMk cId="2383942452" sldId="257"/>
        </pc:sldMkLst>
        <pc:graphicFrameChg chg="modGraphic">
          <ac:chgData name="Deborah Delaney" userId="e9ec57d0e9d57402" providerId="LiveId" clId="{D87F1AC9-38C8-47C3-8F4F-7E29DCEC9EF3}" dt="2020-11-30T13:46:10.542" v="138" actId="20577"/>
          <ac:graphicFrameMkLst>
            <pc:docMk/>
            <pc:sldMk cId="2383942452" sldId="257"/>
            <ac:graphicFrameMk id="6" creationId="{E57D4B7E-CDE2-4FEE-B6AF-AACCFA90B757}"/>
          </ac:graphicFrameMkLst>
        </pc:graphicFrameChg>
      </pc:sldChg>
      <pc:sldChg chg="addSp modSp mod">
        <pc:chgData name="Deborah Delaney" userId="e9ec57d0e9d57402" providerId="LiveId" clId="{D87F1AC9-38C8-47C3-8F4F-7E29DCEC9EF3}" dt="2020-11-30T13:55:39.700" v="395"/>
        <pc:sldMkLst>
          <pc:docMk/>
          <pc:sldMk cId="1475688248" sldId="261"/>
        </pc:sldMkLst>
        <pc:graphicFrameChg chg="modGraphic">
          <ac:chgData name="Deborah Delaney" userId="e9ec57d0e9d57402" providerId="LiveId" clId="{D87F1AC9-38C8-47C3-8F4F-7E29DCEC9EF3}" dt="2020-11-30T13:54:55.263" v="394" actId="6549"/>
          <ac:graphicFrameMkLst>
            <pc:docMk/>
            <pc:sldMk cId="1475688248" sldId="261"/>
            <ac:graphicFrameMk id="2" creationId="{9212BDCF-B855-46EB-8879-245E02808F46}"/>
          </ac:graphicFrameMkLst>
        </pc:graphicFrameChg>
        <pc:picChg chg="add">
          <ac:chgData name="Deborah Delaney" userId="e9ec57d0e9d57402" providerId="LiveId" clId="{D87F1AC9-38C8-47C3-8F4F-7E29DCEC9EF3}" dt="2020-11-30T13:55:39.700" v="395"/>
          <ac:picMkLst>
            <pc:docMk/>
            <pc:sldMk cId="1475688248" sldId="261"/>
            <ac:picMk id="3" creationId="{4C16F254-C782-4BDF-ABDB-9CD9F72ED241}"/>
          </ac:picMkLst>
        </pc:picChg>
      </pc:sldChg>
      <pc:sldChg chg="modSp mod">
        <pc:chgData name="Deborah Delaney" userId="e9ec57d0e9d57402" providerId="LiveId" clId="{D87F1AC9-38C8-47C3-8F4F-7E29DCEC9EF3}" dt="2020-11-30T15:33:07.046" v="1403" actId="20577"/>
        <pc:sldMkLst>
          <pc:docMk/>
          <pc:sldMk cId="155265518" sldId="264"/>
        </pc:sldMkLst>
        <pc:graphicFrameChg chg="mod modGraphic">
          <ac:chgData name="Deborah Delaney" userId="e9ec57d0e9d57402" providerId="LiveId" clId="{D87F1AC9-38C8-47C3-8F4F-7E29DCEC9EF3}" dt="2020-11-30T15:33:07.046" v="1403" actId="20577"/>
          <ac:graphicFrameMkLst>
            <pc:docMk/>
            <pc:sldMk cId="155265518" sldId="264"/>
            <ac:graphicFrameMk id="3" creationId="{AFE4AD05-33D6-4D8C-9920-148D24CD98D1}"/>
          </ac:graphicFrameMkLst>
        </pc:graphicFrameChg>
      </pc:sldChg>
      <pc:sldChg chg="addSp delSp modSp mod modClrScheme chgLayout">
        <pc:chgData name="Deborah Delaney" userId="e9ec57d0e9d57402" providerId="LiveId" clId="{D87F1AC9-38C8-47C3-8F4F-7E29DCEC9EF3}" dt="2020-11-30T15:46:48.539" v="1537" actId="1076"/>
        <pc:sldMkLst>
          <pc:docMk/>
          <pc:sldMk cId="3609479376" sldId="265"/>
        </pc:sldMkLst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2" creationId="{DFB9E567-982D-4155-A177-B61E7046C8FB}"/>
          </ac:spMkLst>
        </pc:spChg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3" creationId="{2007F124-36C2-417C-8044-FDD66B7100D3}"/>
          </ac:spMkLst>
        </pc:spChg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4" creationId="{8FAE035F-CC79-4877-A7FB-4DDAFE3DEBE5}"/>
          </ac:spMkLst>
        </pc:spChg>
        <pc:spChg chg="mod">
          <ac:chgData name="Deborah Delaney" userId="e9ec57d0e9d57402" providerId="LiveId" clId="{D87F1AC9-38C8-47C3-8F4F-7E29DCEC9EF3}" dt="2020-11-30T15:46:39.963" v="1536" actId="20577"/>
          <ac:spMkLst>
            <pc:docMk/>
            <pc:sldMk cId="3609479376" sldId="265"/>
            <ac:spMk id="5" creationId="{B3EF8CD3-ACFE-4CAA-8535-C331FD9AD713}"/>
          </ac:spMkLst>
        </pc:spChg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8" creationId="{7FC0E1DB-FB65-4295-B824-B6F7FE763233}"/>
          </ac:spMkLst>
        </pc:spChg>
        <pc:spChg chg="add del mod ord">
          <ac:chgData name="Deborah Delaney" userId="e9ec57d0e9d57402" providerId="LiveId" clId="{D87F1AC9-38C8-47C3-8F4F-7E29DCEC9EF3}" dt="2020-11-30T15:35:46.309" v="1407" actId="700"/>
          <ac:spMkLst>
            <pc:docMk/>
            <pc:sldMk cId="3609479376" sldId="265"/>
            <ac:spMk id="9" creationId="{86D91ABD-595D-4EB8-8D30-40B975BB6193}"/>
          </ac:spMkLst>
        </pc:spChg>
        <pc:spChg chg="add mod">
          <ac:chgData name="Deborah Delaney" userId="e9ec57d0e9d57402" providerId="LiveId" clId="{D87F1AC9-38C8-47C3-8F4F-7E29DCEC9EF3}" dt="2020-11-30T15:46:48.539" v="1537" actId="1076"/>
          <ac:spMkLst>
            <pc:docMk/>
            <pc:sldMk cId="3609479376" sldId="265"/>
            <ac:spMk id="10" creationId="{E438E8FF-7AB2-433D-AAD7-844FF69469C0}"/>
          </ac:spMkLst>
        </pc:spChg>
      </pc:sldChg>
      <pc:sldChg chg="modSp mod">
        <pc:chgData name="Deborah Delaney" userId="e9ec57d0e9d57402" providerId="LiveId" clId="{D87F1AC9-38C8-47C3-8F4F-7E29DCEC9EF3}" dt="2020-11-30T16:27:18.016" v="1680" actId="20577"/>
        <pc:sldMkLst>
          <pc:docMk/>
          <pc:sldMk cId="2751687984" sldId="266"/>
        </pc:sldMkLst>
        <pc:spChg chg="mod">
          <ac:chgData name="Deborah Delaney" userId="e9ec57d0e9d57402" providerId="LiveId" clId="{D87F1AC9-38C8-47C3-8F4F-7E29DCEC9EF3}" dt="2020-11-30T16:27:18.016" v="1680" actId="20577"/>
          <ac:spMkLst>
            <pc:docMk/>
            <pc:sldMk cId="2751687984" sldId="266"/>
            <ac:spMk id="2" creationId="{9CAA3C39-E8FA-4D03-8548-87CB432C2411}"/>
          </ac:spMkLst>
        </pc:spChg>
      </pc:sldChg>
      <pc:sldChg chg="modSp mod">
        <pc:chgData name="Deborah Delaney" userId="e9ec57d0e9d57402" providerId="LiveId" clId="{D87F1AC9-38C8-47C3-8F4F-7E29DCEC9EF3}" dt="2020-11-30T16:43:21.705" v="1807" actId="20577"/>
        <pc:sldMkLst>
          <pc:docMk/>
          <pc:sldMk cId="2073554618" sldId="267"/>
        </pc:sldMkLst>
        <pc:graphicFrameChg chg="mod modGraphic">
          <ac:chgData name="Deborah Delaney" userId="e9ec57d0e9d57402" providerId="LiveId" clId="{D87F1AC9-38C8-47C3-8F4F-7E29DCEC9EF3}" dt="2020-11-30T16:43:21.705" v="1807" actId="20577"/>
          <ac:graphicFrameMkLst>
            <pc:docMk/>
            <pc:sldMk cId="2073554618" sldId="267"/>
            <ac:graphicFrameMk id="4" creationId="{2F928DCC-3D22-4B43-897F-31B9B19EDE0A}"/>
          </ac:graphicFrameMkLst>
        </pc:graphicFrameChg>
      </pc:sldChg>
      <pc:sldChg chg="modSp mod">
        <pc:chgData name="Deborah Delaney" userId="e9ec57d0e9d57402" providerId="LiveId" clId="{D87F1AC9-38C8-47C3-8F4F-7E29DCEC9EF3}" dt="2020-11-30T17:32:44.745" v="2048" actId="20577"/>
        <pc:sldMkLst>
          <pc:docMk/>
          <pc:sldMk cId="1964756544" sldId="274"/>
        </pc:sldMkLst>
        <pc:spChg chg="mod">
          <ac:chgData name="Deborah Delaney" userId="e9ec57d0e9d57402" providerId="LiveId" clId="{D87F1AC9-38C8-47C3-8F4F-7E29DCEC9EF3}" dt="2020-11-30T17:32:44.745" v="2048" actId="20577"/>
          <ac:spMkLst>
            <pc:docMk/>
            <pc:sldMk cId="1964756544" sldId="274"/>
            <ac:spMk id="2" creationId="{4D2839B7-2E95-44A4-AE58-93F2F6F68BBD}"/>
          </ac:spMkLst>
        </pc:spChg>
      </pc:sldChg>
      <pc:sldChg chg="del">
        <pc:chgData name="Deborah Delaney" userId="e9ec57d0e9d57402" providerId="LiveId" clId="{D87F1AC9-38C8-47C3-8F4F-7E29DCEC9EF3}" dt="2020-11-30T16:41:53.865" v="1777" actId="2696"/>
        <pc:sldMkLst>
          <pc:docMk/>
          <pc:sldMk cId="2967915218" sldId="275"/>
        </pc:sldMkLst>
      </pc:sldChg>
      <pc:sldChg chg="addSp delSp modSp mod">
        <pc:chgData name="Deborah Delaney" userId="e9ec57d0e9d57402" providerId="LiveId" clId="{D87F1AC9-38C8-47C3-8F4F-7E29DCEC9EF3}" dt="2020-11-30T13:46:32.708" v="141" actId="114"/>
        <pc:sldMkLst>
          <pc:docMk/>
          <pc:sldMk cId="2317035661" sldId="276"/>
        </pc:sldMkLst>
        <pc:spChg chg="add del mod">
          <ac:chgData name="Deborah Delaney" userId="e9ec57d0e9d57402" providerId="LiveId" clId="{D87F1AC9-38C8-47C3-8F4F-7E29DCEC9EF3}" dt="2020-11-30T13:35:57.285" v="13"/>
          <ac:spMkLst>
            <pc:docMk/>
            <pc:sldMk cId="2317035661" sldId="276"/>
            <ac:spMk id="3" creationId="{38D3C723-709B-4A25-8447-F38546C9C94B}"/>
          </ac:spMkLst>
        </pc:spChg>
        <pc:spChg chg="add mod">
          <ac:chgData name="Deborah Delaney" userId="e9ec57d0e9d57402" providerId="LiveId" clId="{D87F1AC9-38C8-47C3-8F4F-7E29DCEC9EF3}" dt="2020-11-30T13:46:32.708" v="141" actId="114"/>
          <ac:spMkLst>
            <pc:docMk/>
            <pc:sldMk cId="2317035661" sldId="276"/>
            <ac:spMk id="7" creationId="{6B033C32-B237-48DE-A351-71BFFD58C47B}"/>
          </ac:spMkLst>
        </pc:spChg>
        <pc:graphicFrameChg chg="add del mod">
          <ac:chgData name="Deborah Delaney" userId="e9ec57d0e9d57402" providerId="LiveId" clId="{D87F1AC9-38C8-47C3-8F4F-7E29DCEC9EF3}" dt="2020-11-30T13:35:57.285" v="13"/>
          <ac:graphicFrameMkLst>
            <pc:docMk/>
            <pc:sldMk cId="2317035661" sldId="276"/>
            <ac:graphicFrameMk id="2" creationId="{892E0B56-B774-4ECB-86FE-2E552F23389B}"/>
          </ac:graphicFrameMkLst>
        </pc:graphicFrameChg>
      </pc:sldChg>
      <pc:sldChg chg="addSp delSp modSp mod">
        <pc:chgData name="Deborah Delaney" userId="e9ec57d0e9d57402" providerId="LiveId" clId="{D87F1AC9-38C8-47C3-8F4F-7E29DCEC9EF3}" dt="2020-11-30T13:56:21.876" v="418"/>
        <pc:sldMkLst>
          <pc:docMk/>
          <pc:sldMk cId="3920341870" sldId="277"/>
        </pc:sldMkLst>
        <pc:spChg chg="del mod">
          <ac:chgData name="Deborah Delaney" userId="e9ec57d0e9d57402" providerId="LiveId" clId="{D87F1AC9-38C8-47C3-8F4F-7E29DCEC9EF3}" dt="2020-11-30T13:55:51.908" v="398" actId="478"/>
          <ac:spMkLst>
            <pc:docMk/>
            <pc:sldMk cId="3920341870" sldId="277"/>
            <ac:spMk id="7" creationId="{DF6AF30A-1359-4F22-BDE1-DD9B6B6C6865}"/>
          </ac:spMkLst>
        </pc:spChg>
        <pc:spChg chg="del mod">
          <ac:chgData name="Deborah Delaney" userId="e9ec57d0e9d57402" providerId="LiveId" clId="{D87F1AC9-38C8-47C3-8F4F-7E29DCEC9EF3}" dt="2020-11-30T13:56:05.015" v="417" actId="478"/>
          <ac:spMkLst>
            <pc:docMk/>
            <pc:sldMk cId="3920341870" sldId="277"/>
            <ac:spMk id="9" creationId="{5CC21369-4C18-48C5-8C1B-F1F672F0F964}"/>
          </ac:spMkLst>
        </pc:spChg>
        <pc:picChg chg="add">
          <ac:chgData name="Deborah Delaney" userId="e9ec57d0e9d57402" providerId="LiveId" clId="{D87F1AC9-38C8-47C3-8F4F-7E29DCEC9EF3}" dt="2020-11-30T13:56:21.876" v="418"/>
          <ac:picMkLst>
            <pc:docMk/>
            <pc:sldMk cId="3920341870" sldId="277"/>
            <ac:picMk id="2" creationId="{7DEC4985-7A60-4B48-A60E-70DAC7DABEEE}"/>
          </ac:picMkLst>
        </pc:picChg>
      </pc:sldChg>
      <pc:sldChg chg="addSp delSp modSp mod">
        <pc:chgData name="Deborah Delaney" userId="e9ec57d0e9d57402" providerId="LiveId" clId="{D87F1AC9-38C8-47C3-8F4F-7E29DCEC9EF3}" dt="2020-11-30T13:54:43.776" v="393" actId="313"/>
        <pc:sldMkLst>
          <pc:docMk/>
          <pc:sldMk cId="3132429359" sldId="278"/>
        </pc:sldMkLst>
        <pc:spChg chg="del mod">
          <ac:chgData name="Deborah Delaney" userId="e9ec57d0e9d57402" providerId="LiveId" clId="{D87F1AC9-38C8-47C3-8F4F-7E29DCEC9EF3}" dt="2020-11-30T13:45:58.749" v="135"/>
          <ac:spMkLst>
            <pc:docMk/>
            <pc:sldMk cId="3132429359" sldId="278"/>
            <ac:spMk id="3" creationId="{84B1F108-FAC3-4203-9CFB-CA16BF0166ED}"/>
          </ac:spMkLst>
        </pc:spChg>
        <pc:spChg chg="add mod">
          <ac:chgData name="Deborah Delaney" userId="e9ec57d0e9d57402" providerId="LiveId" clId="{D87F1AC9-38C8-47C3-8F4F-7E29DCEC9EF3}" dt="2020-11-30T13:54:43.776" v="393" actId="313"/>
          <ac:spMkLst>
            <pc:docMk/>
            <pc:sldMk cId="3132429359" sldId="278"/>
            <ac:spMk id="5" creationId="{3F1041ED-D845-4BE9-BCC6-5534DD56CA86}"/>
          </ac:spMkLst>
        </pc:spChg>
        <pc:picChg chg="add mod">
          <ac:chgData name="Deborah Delaney" userId="e9ec57d0e9d57402" providerId="LiveId" clId="{D87F1AC9-38C8-47C3-8F4F-7E29DCEC9EF3}" dt="2020-11-30T13:46:04.167" v="137" actId="1076"/>
          <ac:picMkLst>
            <pc:docMk/>
            <pc:sldMk cId="3132429359" sldId="278"/>
            <ac:picMk id="2" creationId="{69AA25C2-254A-499A-83C9-FBD5C1524C8F}"/>
          </ac:picMkLst>
        </pc:picChg>
        <pc:picChg chg="add mod">
          <ac:chgData name="Deborah Delaney" userId="e9ec57d0e9d57402" providerId="LiveId" clId="{D87F1AC9-38C8-47C3-8F4F-7E29DCEC9EF3}" dt="2020-11-30T13:49:03.323" v="145" actId="14100"/>
          <ac:picMkLst>
            <pc:docMk/>
            <pc:sldMk cId="3132429359" sldId="278"/>
            <ac:picMk id="4" creationId="{6344BBAF-7537-4506-96B6-D4A13CF8B178}"/>
          </ac:picMkLst>
        </pc:picChg>
      </pc:sldChg>
      <pc:sldChg chg="addSp delSp modSp mod">
        <pc:chgData name="Deborah Delaney" userId="e9ec57d0e9d57402" providerId="LiveId" clId="{D87F1AC9-38C8-47C3-8F4F-7E29DCEC9EF3}" dt="2020-11-30T16:39:26.304" v="1753" actId="113"/>
        <pc:sldMkLst>
          <pc:docMk/>
          <pc:sldMk cId="2403187198" sldId="279"/>
        </pc:sldMkLst>
        <pc:spChg chg="del mod">
          <ac:chgData name="Deborah Delaney" userId="e9ec57d0e9d57402" providerId="LiveId" clId="{D87F1AC9-38C8-47C3-8F4F-7E29DCEC9EF3}" dt="2020-11-30T15:49:47.453" v="1547"/>
          <ac:spMkLst>
            <pc:docMk/>
            <pc:sldMk cId="2403187198" sldId="279"/>
            <ac:spMk id="4" creationId="{B4278DCD-2777-4869-B0C1-9BEBBE302A43}"/>
          </ac:spMkLst>
        </pc:spChg>
        <pc:spChg chg="del mod">
          <ac:chgData name="Deborah Delaney" userId="e9ec57d0e9d57402" providerId="LiveId" clId="{D87F1AC9-38C8-47C3-8F4F-7E29DCEC9EF3}" dt="2020-11-30T15:49:47.453" v="1545"/>
          <ac:spMkLst>
            <pc:docMk/>
            <pc:sldMk cId="2403187198" sldId="279"/>
            <ac:spMk id="6" creationId="{FA355B77-ACD5-4458-8F67-D56C30E00E36}"/>
          </ac:spMkLst>
        </pc:spChg>
        <pc:spChg chg="add mod">
          <ac:chgData name="Deborah Delaney" userId="e9ec57d0e9d57402" providerId="LiveId" clId="{D87F1AC9-38C8-47C3-8F4F-7E29DCEC9EF3}" dt="2020-11-30T16:39:26.304" v="1753" actId="113"/>
          <ac:spMkLst>
            <pc:docMk/>
            <pc:sldMk cId="2403187198" sldId="279"/>
            <ac:spMk id="10" creationId="{E8A3AC0C-0CE5-4C3F-88C8-05A3CA9CB92D}"/>
          </ac:spMkLst>
        </pc:spChg>
        <pc:picChg chg="add mod modCrop">
          <ac:chgData name="Deborah Delaney" userId="e9ec57d0e9d57402" providerId="LiveId" clId="{D87F1AC9-38C8-47C3-8F4F-7E29DCEC9EF3}" dt="2020-11-30T16:34:10.802" v="1694" actId="14100"/>
          <ac:picMkLst>
            <pc:docMk/>
            <pc:sldMk cId="2403187198" sldId="279"/>
            <ac:picMk id="3" creationId="{EB2E386C-C039-46E2-9B8C-E7CC548F5524}"/>
          </ac:picMkLst>
        </pc:picChg>
        <pc:picChg chg="add del mod modCrop">
          <ac:chgData name="Deborah Delaney" userId="e9ec57d0e9d57402" providerId="LiveId" clId="{D87F1AC9-38C8-47C3-8F4F-7E29DCEC9EF3}" dt="2020-11-30T16:34:30.188" v="1695" actId="478"/>
          <ac:picMkLst>
            <pc:docMk/>
            <pc:sldMk cId="2403187198" sldId="279"/>
            <ac:picMk id="7" creationId="{72DB04A3-61E0-4157-A4B2-4695B9FF2C1B}"/>
          </ac:picMkLst>
        </pc:picChg>
        <pc:picChg chg="add mod modCrop">
          <ac:chgData name="Deborah Delaney" userId="e9ec57d0e9d57402" providerId="LiveId" clId="{D87F1AC9-38C8-47C3-8F4F-7E29DCEC9EF3}" dt="2020-11-30T16:36:49.944" v="1701" actId="1076"/>
          <ac:picMkLst>
            <pc:docMk/>
            <pc:sldMk cId="2403187198" sldId="279"/>
            <ac:picMk id="9" creationId="{227EFDE2-4679-4174-B805-A0E92E77EF57}"/>
          </ac:picMkLst>
        </pc:picChg>
      </pc:sldChg>
      <pc:sldChg chg="addSp delSp modSp mod">
        <pc:chgData name="Deborah Delaney" userId="e9ec57d0e9d57402" providerId="LiveId" clId="{D87F1AC9-38C8-47C3-8F4F-7E29DCEC9EF3}" dt="2020-11-30T16:59:58.409" v="1825" actId="207"/>
        <pc:sldMkLst>
          <pc:docMk/>
          <pc:sldMk cId="2189803109" sldId="280"/>
        </pc:sldMkLst>
        <pc:spChg chg="add del mod">
          <ac:chgData name="Deborah Delaney" userId="e9ec57d0e9d57402" providerId="LiveId" clId="{D87F1AC9-38C8-47C3-8F4F-7E29DCEC9EF3}" dt="2020-11-30T16:48:43.143" v="1817" actId="478"/>
          <ac:spMkLst>
            <pc:docMk/>
            <pc:sldMk cId="2189803109" sldId="280"/>
            <ac:spMk id="4" creationId="{613A0A7B-5311-43B4-9DDD-5DCFB60CE7FE}"/>
          </ac:spMkLst>
        </pc:spChg>
        <pc:spChg chg="del mod">
          <ac:chgData name="Deborah Delaney" userId="e9ec57d0e9d57402" providerId="LiveId" clId="{D87F1AC9-38C8-47C3-8F4F-7E29DCEC9EF3}" dt="2020-11-30T16:40:37.946" v="1766"/>
          <ac:spMkLst>
            <pc:docMk/>
            <pc:sldMk cId="2189803109" sldId="280"/>
            <ac:spMk id="6" creationId="{E6D32E0B-B6DF-41BF-9D33-8D2263A28FBE}"/>
          </ac:spMkLst>
        </pc:spChg>
        <pc:spChg chg="add mod">
          <ac:chgData name="Deborah Delaney" userId="e9ec57d0e9d57402" providerId="LiveId" clId="{D87F1AC9-38C8-47C3-8F4F-7E29DCEC9EF3}" dt="2020-11-30T16:59:58.409" v="1825" actId="207"/>
          <ac:spMkLst>
            <pc:docMk/>
            <pc:sldMk cId="2189803109" sldId="280"/>
            <ac:spMk id="8" creationId="{BCF0244D-A7B9-42EF-94AC-9F77CC17E0F6}"/>
          </ac:spMkLst>
        </pc:spChg>
        <pc:picChg chg="add mod modCrop">
          <ac:chgData name="Deborah Delaney" userId="e9ec57d0e9d57402" providerId="LiveId" clId="{D87F1AC9-38C8-47C3-8F4F-7E29DCEC9EF3}" dt="2020-11-30T16:59:25.104" v="1822" actId="1076"/>
          <ac:picMkLst>
            <pc:docMk/>
            <pc:sldMk cId="2189803109" sldId="280"/>
            <ac:picMk id="2" creationId="{931FC82E-3D9B-4D8E-B67D-3A248DD3C2BE}"/>
          </ac:picMkLst>
        </pc:picChg>
        <pc:picChg chg="add mod modCrop">
          <ac:chgData name="Deborah Delaney" userId="e9ec57d0e9d57402" providerId="LiveId" clId="{D87F1AC9-38C8-47C3-8F4F-7E29DCEC9EF3}" dt="2020-11-30T16:59:27.682" v="1823" actId="1076"/>
          <ac:picMkLst>
            <pc:docMk/>
            <pc:sldMk cId="2189803109" sldId="280"/>
            <ac:picMk id="5" creationId="{685F8FCD-3532-4308-9E97-8D0A25D94C73}"/>
          </ac:picMkLst>
        </pc:picChg>
        <pc:picChg chg="del">
          <ac:chgData name="Deborah Delaney" userId="e9ec57d0e9d57402" providerId="LiveId" clId="{D87F1AC9-38C8-47C3-8F4F-7E29DCEC9EF3}" dt="2020-11-30T16:40:37.946" v="1764" actId="478"/>
          <ac:picMkLst>
            <pc:docMk/>
            <pc:sldMk cId="2189803109" sldId="280"/>
            <ac:picMk id="7" creationId="{97E84DAB-3F1A-404E-A54C-16F6ED639AA6}"/>
          </ac:picMkLst>
        </pc:picChg>
      </pc:sldChg>
      <pc:sldChg chg="delSp modSp mod">
        <pc:chgData name="Deborah Delaney" userId="e9ec57d0e9d57402" providerId="LiveId" clId="{D87F1AC9-38C8-47C3-8F4F-7E29DCEC9EF3}" dt="2020-11-30T17:10:38.785" v="1892" actId="20577"/>
        <pc:sldMkLst>
          <pc:docMk/>
          <pc:sldMk cId="176537090" sldId="281"/>
        </pc:sldMkLst>
        <pc:spChg chg="del mod">
          <ac:chgData name="Deborah Delaney" userId="e9ec57d0e9d57402" providerId="LiveId" clId="{D87F1AC9-38C8-47C3-8F4F-7E29DCEC9EF3}" dt="2020-11-30T16:41:16.936" v="1770"/>
          <ac:spMkLst>
            <pc:docMk/>
            <pc:sldMk cId="176537090" sldId="281"/>
            <ac:spMk id="5" creationId="{BFDE9D28-8F47-4F16-81DC-E1F5303ED25B}"/>
          </ac:spMkLst>
        </pc:spChg>
        <pc:spChg chg="mod">
          <ac:chgData name="Deborah Delaney" userId="e9ec57d0e9d57402" providerId="LiveId" clId="{D87F1AC9-38C8-47C3-8F4F-7E29DCEC9EF3}" dt="2020-11-30T17:10:38.785" v="1892" actId="20577"/>
          <ac:spMkLst>
            <pc:docMk/>
            <pc:sldMk cId="176537090" sldId="281"/>
            <ac:spMk id="6" creationId="{7DBD2C65-2188-4B0D-8F61-65F9E66FE62B}"/>
          </ac:spMkLst>
        </pc:spChg>
        <pc:graphicFrameChg chg="mod modGraphic">
          <ac:chgData name="Deborah Delaney" userId="e9ec57d0e9d57402" providerId="LiveId" clId="{D87F1AC9-38C8-47C3-8F4F-7E29DCEC9EF3}" dt="2020-11-30T17:07:36.668" v="1833" actId="115"/>
          <ac:graphicFrameMkLst>
            <pc:docMk/>
            <pc:sldMk cId="176537090" sldId="281"/>
            <ac:graphicFrameMk id="2" creationId="{B4BB3562-2AE0-4E3A-A892-1460839C506E}"/>
          </ac:graphicFrameMkLst>
        </pc:graphicFrameChg>
      </pc:sldChg>
      <pc:sldChg chg="modSp mod">
        <pc:chgData name="Deborah Delaney" userId="e9ec57d0e9d57402" providerId="LiveId" clId="{D87F1AC9-38C8-47C3-8F4F-7E29DCEC9EF3}" dt="2020-11-30T17:15:30.905" v="1932" actId="20577"/>
        <pc:sldMkLst>
          <pc:docMk/>
          <pc:sldMk cId="1587729542" sldId="282"/>
        </pc:sldMkLst>
        <pc:spChg chg="mod">
          <ac:chgData name="Deborah Delaney" userId="e9ec57d0e9d57402" providerId="LiveId" clId="{D87F1AC9-38C8-47C3-8F4F-7E29DCEC9EF3}" dt="2020-11-30T17:14:39.973" v="1929" actId="20577"/>
          <ac:spMkLst>
            <pc:docMk/>
            <pc:sldMk cId="1587729542" sldId="282"/>
            <ac:spMk id="9" creationId="{0EDE934B-1F48-4262-9E58-D327CC243E09}"/>
          </ac:spMkLst>
        </pc:spChg>
        <pc:graphicFrameChg chg="mod modGraphic">
          <ac:chgData name="Deborah Delaney" userId="e9ec57d0e9d57402" providerId="LiveId" clId="{D87F1AC9-38C8-47C3-8F4F-7E29DCEC9EF3}" dt="2020-11-30T17:15:30.905" v="1932" actId="20577"/>
          <ac:graphicFrameMkLst>
            <pc:docMk/>
            <pc:sldMk cId="1587729542" sldId="282"/>
            <ac:graphicFrameMk id="4" creationId="{E5F6F47E-D34D-4CC5-B8FB-DB9DE49FF357}"/>
          </ac:graphicFrameMkLst>
        </pc:graphicFrameChg>
      </pc:sldChg>
      <pc:sldChg chg="del">
        <pc:chgData name="Deborah Delaney" userId="e9ec57d0e9d57402" providerId="LiveId" clId="{D87F1AC9-38C8-47C3-8F4F-7E29DCEC9EF3}" dt="2020-11-30T16:41:29.262" v="1771" actId="2696"/>
        <pc:sldMkLst>
          <pc:docMk/>
          <pc:sldMk cId="3502758170" sldId="283"/>
        </pc:sldMkLst>
      </pc:sldChg>
      <pc:sldChg chg="del">
        <pc:chgData name="Deborah Delaney" userId="e9ec57d0e9d57402" providerId="LiveId" clId="{D87F1AC9-38C8-47C3-8F4F-7E29DCEC9EF3}" dt="2020-11-30T16:41:42.009" v="1774" actId="2696"/>
        <pc:sldMkLst>
          <pc:docMk/>
          <pc:sldMk cId="2738366936" sldId="284"/>
        </pc:sldMkLst>
      </pc:sldChg>
      <pc:sldChg chg="addSp delSp modSp mod">
        <pc:chgData name="Deborah Delaney" userId="e9ec57d0e9d57402" providerId="LiveId" clId="{D87F1AC9-38C8-47C3-8F4F-7E29DCEC9EF3}" dt="2020-11-30T13:57:07.484" v="426"/>
        <pc:sldMkLst>
          <pc:docMk/>
          <pc:sldMk cId="3895764602" sldId="285"/>
        </pc:sldMkLst>
        <pc:spChg chg="del mod">
          <ac:chgData name="Deborah Delaney" userId="e9ec57d0e9d57402" providerId="LiveId" clId="{D87F1AC9-38C8-47C3-8F4F-7E29DCEC9EF3}" dt="2020-11-30T13:56:48.165" v="424" actId="478"/>
          <ac:spMkLst>
            <pc:docMk/>
            <pc:sldMk cId="3895764602" sldId="285"/>
            <ac:spMk id="7" creationId="{3BC8EF84-E9F2-48BA-ACE6-E8C096F589DF}"/>
          </ac:spMkLst>
        </pc:spChg>
        <pc:spChg chg="del mod">
          <ac:chgData name="Deborah Delaney" userId="e9ec57d0e9d57402" providerId="LiveId" clId="{D87F1AC9-38C8-47C3-8F4F-7E29DCEC9EF3}" dt="2020-11-30T13:56:39.267" v="422"/>
          <ac:spMkLst>
            <pc:docMk/>
            <pc:sldMk cId="3895764602" sldId="285"/>
            <ac:spMk id="11" creationId="{E46105F6-7B55-4988-995E-01796C3D7B78}"/>
          </ac:spMkLst>
        </pc:spChg>
        <pc:picChg chg="add">
          <ac:chgData name="Deborah Delaney" userId="e9ec57d0e9d57402" providerId="LiveId" clId="{D87F1AC9-38C8-47C3-8F4F-7E29DCEC9EF3}" dt="2020-11-30T13:57:07.484" v="426"/>
          <ac:picMkLst>
            <pc:docMk/>
            <pc:sldMk cId="3895764602" sldId="285"/>
            <ac:picMk id="2" creationId="{A96B7B9C-3D0D-4C55-8ABA-3BAA5AC08C33}"/>
          </ac:picMkLst>
        </pc:picChg>
        <pc:picChg chg="del">
          <ac:chgData name="Deborah Delaney" userId="e9ec57d0e9d57402" providerId="LiveId" clId="{D87F1AC9-38C8-47C3-8F4F-7E29DCEC9EF3}" dt="2020-11-30T13:56:50.786" v="425" actId="478"/>
          <ac:picMkLst>
            <pc:docMk/>
            <pc:sldMk cId="3895764602" sldId="285"/>
            <ac:picMk id="3" creationId="{21CF625C-CEB9-415C-9CC0-ABCCA4EA4A24}"/>
          </ac:picMkLst>
        </pc:picChg>
        <pc:picChg chg="del">
          <ac:chgData name="Deborah Delaney" userId="e9ec57d0e9d57402" providerId="LiveId" clId="{D87F1AC9-38C8-47C3-8F4F-7E29DCEC9EF3}" dt="2020-11-30T13:56:39.267" v="420" actId="478"/>
          <ac:picMkLst>
            <pc:docMk/>
            <pc:sldMk cId="3895764602" sldId="285"/>
            <ac:picMk id="9" creationId="{D841AEED-D474-4030-811D-3EC3E3CBD585}"/>
          </ac:picMkLst>
        </pc:picChg>
      </pc:sldChg>
      <pc:sldChg chg="addSp delSp modSp mod">
        <pc:chgData name="Deborah Delaney" userId="e9ec57d0e9d57402" providerId="LiveId" clId="{D87F1AC9-38C8-47C3-8F4F-7E29DCEC9EF3}" dt="2020-11-30T13:57:52.333" v="435"/>
        <pc:sldMkLst>
          <pc:docMk/>
          <pc:sldMk cId="840430816" sldId="286"/>
        </pc:sldMkLst>
        <pc:spChg chg="del mod">
          <ac:chgData name="Deborah Delaney" userId="e9ec57d0e9d57402" providerId="LiveId" clId="{D87F1AC9-38C8-47C3-8F4F-7E29DCEC9EF3}" dt="2020-11-30T13:57:52.330" v="433"/>
          <ac:spMkLst>
            <pc:docMk/>
            <pc:sldMk cId="840430816" sldId="286"/>
            <ac:spMk id="5" creationId="{1F16A925-32B3-4A75-B5AD-75A36F5C5F2D}"/>
          </ac:spMkLst>
        </pc:spChg>
        <pc:spChg chg="del mod">
          <ac:chgData name="Deborah Delaney" userId="e9ec57d0e9d57402" providerId="LiveId" clId="{D87F1AC9-38C8-47C3-8F4F-7E29DCEC9EF3}" dt="2020-11-30T13:57:52.333" v="435"/>
          <ac:spMkLst>
            <pc:docMk/>
            <pc:sldMk cId="840430816" sldId="286"/>
            <ac:spMk id="10" creationId="{0574E287-1CF6-44E9-91F3-453B6759B08B}"/>
          </ac:spMkLst>
        </pc:spChg>
        <pc:picChg chg="add">
          <ac:chgData name="Deborah Delaney" userId="e9ec57d0e9d57402" providerId="LiveId" clId="{D87F1AC9-38C8-47C3-8F4F-7E29DCEC9EF3}" dt="2020-11-30T13:57:47.366" v="431"/>
          <ac:picMkLst>
            <pc:docMk/>
            <pc:sldMk cId="840430816" sldId="286"/>
            <ac:picMk id="2" creationId="{B68EE41A-8D39-430B-B691-837E32A36EC2}"/>
          </ac:picMkLst>
        </pc:picChg>
        <pc:picChg chg="del">
          <ac:chgData name="Deborah Delaney" userId="e9ec57d0e9d57402" providerId="LiveId" clId="{D87F1AC9-38C8-47C3-8F4F-7E29DCEC9EF3}" dt="2020-11-30T13:57:13.676" v="427" actId="478"/>
          <ac:picMkLst>
            <pc:docMk/>
            <pc:sldMk cId="840430816" sldId="286"/>
            <ac:picMk id="3" creationId="{45E12758-4554-4D1B-8521-FAB1289DBD68}"/>
          </ac:picMkLst>
        </pc:picChg>
        <pc:picChg chg="del">
          <ac:chgData name="Deborah Delaney" userId="e9ec57d0e9d57402" providerId="LiveId" clId="{D87F1AC9-38C8-47C3-8F4F-7E29DCEC9EF3}" dt="2020-11-30T13:57:15.968" v="428" actId="478"/>
          <ac:picMkLst>
            <pc:docMk/>
            <pc:sldMk cId="840430816" sldId="286"/>
            <ac:picMk id="8" creationId="{19729C91-1FD7-410E-82A7-C567447959BF}"/>
          </ac:picMkLst>
        </pc:picChg>
      </pc:sldChg>
      <pc:sldChg chg="del">
        <pc:chgData name="Deborah Delaney" userId="e9ec57d0e9d57402" providerId="LiveId" clId="{D87F1AC9-38C8-47C3-8F4F-7E29DCEC9EF3}" dt="2020-11-30T13:57:59.003" v="436" actId="2696"/>
        <pc:sldMkLst>
          <pc:docMk/>
          <pc:sldMk cId="626855687" sldId="287"/>
        </pc:sldMkLst>
      </pc:sldChg>
      <pc:sldChg chg="del">
        <pc:chgData name="Deborah Delaney" userId="e9ec57d0e9d57402" providerId="LiveId" clId="{D87F1AC9-38C8-47C3-8F4F-7E29DCEC9EF3}" dt="2020-11-30T13:58:03.687" v="437" actId="2696"/>
        <pc:sldMkLst>
          <pc:docMk/>
          <pc:sldMk cId="3777686243" sldId="288"/>
        </pc:sldMkLst>
      </pc:sldChg>
      <pc:sldChg chg="addSp delSp modSp mod">
        <pc:chgData name="Deborah Delaney" userId="e9ec57d0e9d57402" providerId="LiveId" clId="{D87F1AC9-38C8-47C3-8F4F-7E29DCEC9EF3}" dt="2020-11-30T14:27:12.027" v="1293" actId="313"/>
        <pc:sldMkLst>
          <pc:docMk/>
          <pc:sldMk cId="2344228821" sldId="289"/>
        </pc:sldMkLst>
        <pc:spChg chg="add mod">
          <ac:chgData name="Deborah Delaney" userId="e9ec57d0e9d57402" providerId="LiveId" clId="{D87F1AC9-38C8-47C3-8F4F-7E29DCEC9EF3}" dt="2020-11-30T14:01:06.251" v="449" actId="20577"/>
          <ac:spMkLst>
            <pc:docMk/>
            <pc:sldMk cId="2344228821" sldId="289"/>
            <ac:spMk id="4" creationId="{67E03555-8CED-4FA1-AF57-7C432C078C4B}"/>
          </ac:spMkLst>
        </pc:spChg>
        <pc:spChg chg="add mod">
          <ac:chgData name="Deborah Delaney" userId="e9ec57d0e9d57402" providerId="LiveId" clId="{D87F1AC9-38C8-47C3-8F4F-7E29DCEC9EF3}" dt="2020-11-30T14:27:12.027" v="1293" actId="313"/>
          <ac:spMkLst>
            <pc:docMk/>
            <pc:sldMk cId="2344228821" sldId="289"/>
            <ac:spMk id="6" creationId="{CB18605C-EB4C-4D0F-8FDF-626B122F6A0A}"/>
          </ac:spMkLst>
        </pc:spChg>
        <pc:picChg chg="del">
          <ac:chgData name="Deborah Delaney" userId="e9ec57d0e9d57402" providerId="LiveId" clId="{D87F1AC9-38C8-47C3-8F4F-7E29DCEC9EF3}" dt="2020-11-30T14:00:05.919" v="440" actId="478"/>
          <ac:picMkLst>
            <pc:docMk/>
            <pc:sldMk cId="2344228821" sldId="289"/>
            <ac:picMk id="3" creationId="{01F0D174-2162-4AA2-89B5-7A9121612632}"/>
          </ac:picMkLst>
        </pc:picChg>
      </pc:sldChg>
      <pc:sldChg chg="addSp delSp modSp mod">
        <pc:chgData name="Deborah Delaney" userId="e9ec57d0e9d57402" providerId="LiveId" clId="{D87F1AC9-38C8-47C3-8F4F-7E29DCEC9EF3}" dt="2020-11-30T15:55:07.792" v="1668" actId="2711"/>
        <pc:sldMkLst>
          <pc:docMk/>
          <pc:sldMk cId="1837824978" sldId="290"/>
        </pc:sldMkLst>
        <pc:spChg chg="del mod">
          <ac:chgData name="Deborah Delaney" userId="e9ec57d0e9d57402" providerId="LiveId" clId="{D87F1AC9-38C8-47C3-8F4F-7E29DCEC9EF3}" dt="2020-11-30T15:49:54.780" v="1551"/>
          <ac:spMkLst>
            <pc:docMk/>
            <pc:sldMk cId="1837824978" sldId="290"/>
            <ac:spMk id="3" creationId="{D25BC2E6-A6FD-4BCE-9844-AE9304392A3A}"/>
          </ac:spMkLst>
        </pc:spChg>
        <pc:spChg chg="add mod">
          <ac:chgData name="Deborah Delaney" userId="e9ec57d0e9d57402" providerId="LiveId" clId="{D87F1AC9-38C8-47C3-8F4F-7E29DCEC9EF3}" dt="2020-11-30T15:50:43.049" v="1557" actId="115"/>
          <ac:spMkLst>
            <pc:docMk/>
            <pc:sldMk cId="1837824978" sldId="290"/>
            <ac:spMk id="6" creationId="{4124B2F0-8279-4CC2-95F5-E50BC854EB05}"/>
          </ac:spMkLst>
        </pc:spChg>
        <pc:spChg chg="add mod">
          <ac:chgData name="Deborah Delaney" userId="e9ec57d0e9d57402" providerId="LiveId" clId="{D87F1AC9-38C8-47C3-8F4F-7E29DCEC9EF3}" dt="2020-11-30T15:55:07.792" v="1668" actId="2711"/>
          <ac:spMkLst>
            <pc:docMk/>
            <pc:sldMk cId="1837824978" sldId="290"/>
            <ac:spMk id="8" creationId="{7A08713D-1BB6-4880-B711-97CE413D43BD}"/>
          </ac:spMkLst>
        </pc:spChg>
        <pc:picChg chg="del">
          <ac:chgData name="Deborah Delaney" userId="e9ec57d0e9d57402" providerId="LiveId" clId="{D87F1AC9-38C8-47C3-8F4F-7E29DCEC9EF3}" dt="2020-11-30T15:49:54.780" v="1549" actId="478"/>
          <ac:picMkLst>
            <pc:docMk/>
            <pc:sldMk cId="1837824978" sldId="290"/>
            <ac:picMk id="5" creationId="{5FBEA0CB-B2B6-4FF6-B83E-5F30482F8AE8}"/>
          </ac:picMkLst>
        </pc:picChg>
        <pc:picChg chg="add mod modCrop">
          <ac:chgData name="Deborah Delaney" userId="e9ec57d0e9d57402" providerId="LiveId" clId="{D87F1AC9-38C8-47C3-8F4F-7E29DCEC9EF3}" dt="2020-11-30T15:53:12.261" v="1565" actId="1076"/>
          <ac:picMkLst>
            <pc:docMk/>
            <pc:sldMk cId="1837824978" sldId="290"/>
            <ac:picMk id="7" creationId="{2FFE8401-0F0C-4109-A7AC-0D6C789CE5C5}"/>
          </ac:picMkLst>
        </pc:picChg>
      </pc:sldChg>
      <pc:sldChg chg="delSp modSp del mod">
        <pc:chgData name="Deborah Delaney" userId="e9ec57d0e9d57402" providerId="LiveId" clId="{D87F1AC9-38C8-47C3-8F4F-7E29DCEC9EF3}" dt="2020-11-30T16:42:34.844" v="1781" actId="2696"/>
        <pc:sldMkLst>
          <pc:docMk/>
          <pc:sldMk cId="1769789113" sldId="291"/>
        </pc:sldMkLst>
        <pc:spChg chg="del mod">
          <ac:chgData name="Deborah Delaney" userId="e9ec57d0e9d57402" providerId="LiveId" clId="{D87F1AC9-38C8-47C3-8F4F-7E29DCEC9EF3}" dt="2020-11-30T16:40:22.075" v="1761"/>
          <ac:spMkLst>
            <pc:docMk/>
            <pc:sldMk cId="1769789113" sldId="291"/>
            <ac:spMk id="3" creationId="{7994D2D7-3615-46AB-BD3B-306B5861F624}"/>
          </ac:spMkLst>
        </pc:spChg>
        <pc:picChg chg="del">
          <ac:chgData name="Deborah Delaney" userId="e9ec57d0e9d57402" providerId="LiveId" clId="{D87F1AC9-38C8-47C3-8F4F-7E29DCEC9EF3}" dt="2020-11-30T16:40:15.733" v="1758" actId="478"/>
          <ac:picMkLst>
            <pc:docMk/>
            <pc:sldMk cId="1769789113" sldId="291"/>
            <ac:picMk id="7" creationId="{6C75A856-E489-4019-AB93-643C51E8337A}"/>
          </ac:picMkLst>
        </pc:picChg>
      </pc:sldChg>
      <pc:sldChg chg="modSp del mod">
        <pc:chgData name="Deborah Delaney" userId="e9ec57d0e9d57402" providerId="LiveId" clId="{D87F1AC9-38C8-47C3-8F4F-7E29DCEC9EF3}" dt="2020-11-30T16:42:38.249" v="1782" actId="2696"/>
        <pc:sldMkLst>
          <pc:docMk/>
          <pc:sldMk cId="396681275" sldId="292"/>
        </pc:sldMkLst>
        <pc:spChg chg="mod">
          <ac:chgData name="Deborah Delaney" userId="e9ec57d0e9d57402" providerId="LiveId" clId="{D87F1AC9-38C8-47C3-8F4F-7E29DCEC9EF3}" dt="2020-11-30T16:40:27.870" v="1762" actId="6549"/>
          <ac:spMkLst>
            <pc:docMk/>
            <pc:sldMk cId="396681275" sldId="292"/>
            <ac:spMk id="3" creationId="{FDD4FC29-2DB3-48EF-AE52-213237FF3161}"/>
          </ac:spMkLst>
        </pc:spChg>
      </pc:sldChg>
      <pc:sldChg chg="delSp modSp del mod">
        <pc:chgData name="Deborah Delaney" userId="e9ec57d0e9d57402" providerId="LiveId" clId="{D87F1AC9-38C8-47C3-8F4F-7E29DCEC9EF3}" dt="2020-11-30T16:42:31.407" v="1780" actId="2696"/>
        <pc:sldMkLst>
          <pc:docMk/>
          <pc:sldMk cId="1118240537" sldId="293"/>
        </pc:sldMkLst>
        <pc:spChg chg="del mod">
          <ac:chgData name="Deborah Delaney" userId="e9ec57d0e9d57402" providerId="LiveId" clId="{D87F1AC9-38C8-47C3-8F4F-7E29DCEC9EF3}" dt="2020-11-30T16:40:04.438" v="1757"/>
          <ac:spMkLst>
            <pc:docMk/>
            <pc:sldMk cId="1118240537" sldId="293"/>
            <ac:spMk id="3" creationId="{7F7BC1DB-943C-4292-8220-B57DB0D27994}"/>
          </ac:spMkLst>
        </pc:spChg>
        <pc:picChg chg="del">
          <ac:chgData name="Deborah Delaney" userId="e9ec57d0e9d57402" providerId="LiveId" clId="{D87F1AC9-38C8-47C3-8F4F-7E29DCEC9EF3}" dt="2020-11-30T16:40:04.423" v="1755" actId="478"/>
          <ac:picMkLst>
            <pc:docMk/>
            <pc:sldMk cId="1118240537" sldId="293"/>
            <ac:picMk id="5" creationId="{7623582E-4BB4-4222-AAF6-9210D2FCD377}"/>
          </ac:picMkLst>
        </pc:picChg>
      </pc:sldChg>
      <pc:sldChg chg="del">
        <pc:chgData name="Deborah Delaney" userId="e9ec57d0e9d57402" providerId="LiveId" clId="{D87F1AC9-38C8-47C3-8F4F-7E29DCEC9EF3}" dt="2020-11-30T16:41:33.073" v="1772" actId="2696"/>
        <pc:sldMkLst>
          <pc:docMk/>
          <pc:sldMk cId="3204170234" sldId="294"/>
        </pc:sldMkLst>
      </pc:sldChg>
      <pc:sldChg chg="del">
        <pc:chgData name="Deborah Delaney" userId="e9ec57d0e9d57402" providerId="LiveId" clId="{D87F1AC9-38C8-47C3-8F4F-7E29DCEC9EF3}" dt="2020-11-30T16:41:37.072" v="1773" actId="2696"/>
        <pc:sldMkLst>
          <pc:docMk/>
          <pc:sldMk cId="213649934" sldId="295"/>
        </pc:sldMkLst>
      </pc:sldChg>
      <pc:sldChg chg="del">
        <pc:chgData name="Deborah Delaney" userId="e9ec57d0e9d57402" providerId="LiveId" clId="{D87F1AC9-38C8-47C3-8F4F-7E29DCEC9EF3}" dt="2020-11-30T16:41:45.742" v="1775" actId="2696"/>
        <pc:sldMkLst>
          <pc:docMk/>
          <pc:sldMk cId="2475623658" sldId="296"/>
        </pc:sldMkLst>
      </pc:sldChg>
      <pc:sldChg chg="del">
        <pc:chgData name="Deborah Delaney" userId="e9ec57d0e9d57402" providerId="LiveId" clId="{D87F1AC9-38C8-47C3-8F4F-7E29DCEC9EF3}" dt="2020-11-30T16:41:49.429" v="1776" actId="2696"/>
        <pc:sldMkLst>
          <pc:docMk/>
          <pc:sldMk cId="3367858936" sldId="297"/>
        </pc:sldMkLst>
      </pc:sldChg>
      <pc:sldChg chg="del">
        <pc:chgData name="Deborah Delaney" userId="e9ec57d0e9d57402" providerId="LiveId" clId="{D87F1AC9-38C8-47C3-8F4F-7E29DCEC9EF3}" dt="2020-11-30T16:41:57.880" v="1778" actId="2696"/>
        <pc:sldMkLst>
          <pc:docMk/>
          <pc:sldMk cId="276825869" sldId="298"/>
        </pc:sldMkLst>
      </pc:sldChg>
      <pc:sldChg chg="del">
        <pc:chgData name="Deborah Delaney" userId="e9ec57d0e9d57402" providerId="LiveId" clId="{D87F1AC9-38C8-47C3-8F4F-7E29DCEC9EF3}" dt="2020-11-30T16:42:02.379" v="1779" actId="2696"/>
        <pc:sldMkLst>
          <pc:docMk/>
          <pc:sldMk cId="3164517034" sldId="299"/>
        </pc:sldMkLst>
      </pc:sldChg>
      <pc:sldChg chg="addSp new">
        <pc:chgData name="Deborah Delaney" userId="e9ec57d0e9d57402" providerId="LiveId" clId="{D87F1AC9-38C8-47C3-8F4F-7E29DCEC9EF3}" dt="2020-11-30T13:59:07.972" v="439"/>
        <pc:sldMkLst>
          <pc:docMk/>
          <pc:sldMk cId="4083505295" sldId="300"/>
        </pc:sldMkLst>
        <pc:picChg chg="add">
          <ac:chgData name="Deborah Delaney" userId="e9ec57d0e9d57402" providerId="LiveId" clId="{D87F1AC9-38C8-47C3-8F4F-7E29DCEC9EF3}" dt="2020-11-30T13:59:07.972" v="439"/>
          <ac:picMkLst>
            <pc:docMk/>
            <pc:sldMk cId="4083505295" sldId="300"/>
            <ac:picMk id="2" creationId="{A1EB5F10-DA9A-46E5-AF78-03BC89A1A137}"/>
          </ac:picMkLst>
        </pc:picChg>
      </pc:sldChg>
      <pc:sldChg chg="addSp modSp new mod">
        <pc:chgData name="Deborah Delaney" userId="e9ec57d0e9d57402" providerId="LiveId" clId="{D87F1AC9-38C8-47C3-8F4F-7E29DCEC9EF3}" dt="2020-11-30T17:21:06.425" v="1947" actId="14100"/>
        <pc:sldMkLst>
          <pc:docMk/>
          <pc:sldMk cId="3402710367" sldId="301"/>
        </pc:sldMkLst>
        <pc:picChg chg="add mod">
          <ac:chgData name="Deborah Delaney" userId="e9ec57d0e9d57402" providerId="LiveId" clId="{D87F1AC9-38C8-47C3-8F4F-7E29DCEC9EF3}" dt="2020-11-30T17:21:06.425" v="1947" actId="14100"/>
          <ac:picMkLst>
            <pc:docMk/>
            <pc:sldMk cId="3402710367" sldId="301"/>
            <ac:picMk id="2" creationId="{752956EA-B529-49F2-86DD-83DEEAC51583}"/>
          </ac:picMkLst>
        </pc:picChg>
        <pc:picChg chg="add mod">
          <ac:chgData name="Deborah Delaney" userId="e9ec57d0e9d57402" providerId="LiveId" clId="{D87F1AC9-38C8-47C3-8F4F-7E29DCEC9EF3}" dt="2020-11-30T17:20:38.369" v="1944" actId="14100"/>
          <ac:picMkLst>
            <pc:docMk/>
            <pc:sldMk cId="3402710367" sldId="301"/>
            <ac:picMk id="3" creationId="{D3B8CAF3-5459-4A63-95A4-4E680E4C6231}"/>
          </ac:picMkLst>
        </pc:picChg>
      </pc:sldChg>
      <pc:sldChg chg="addSp modSp new mod">
        <pc:chgData name="Deborah Delaney" userId="e9ec57d0e9d57402" providerId="LiveId" clId="{D87F1AC9-38C8-47C3-8F4F-7E29DCEC9EF3}" dt="2020-11-30T17:29:33.987" v="2003" actId="20577"/>
        <pc:sldMkLst>
          <pc:docMk/>
          <pc:sldMk cId="4143624235" sldId="302"/>
        </pc:sldMkLst>
        <pc:spChg chg="add mod">
          <ac:chgData name="Deborah Delaney" userId="e9ec57d0e9d57402" providerId="LiveId" clId="{D87F1AC9-38C8-47C3-8F4F-7E29DCEC9EF3}" dt="2020-11-30T17:29:33.987" v="2003" actId="20577"/>
          <ac:spMkLst>
            <pc:docMk/>
            <pc:sldMk cId="4143624235" sldId="302"/>
            <ac:spMk id="3" creationId="{9543E688-0D41-49E8-9FC0-1A7019758B89}"/>
          </ac:spMkLst>
        </pc:spChg>
      </pc:sldChg>
      <pc:sldChg chg="addSp delSp modSp new mod">
        <pc:chgData name="Deborah Delaney" userId="e9ec57d0e9d57402" providerId="LiveId" clId="{D87F1AC9-38C8-47C3-8F4F-7E29DCEC9EF3}" dt="2020-11-30T17:41:51.230" v="2081" actId="20577"/>
        <pc:sldMkLst>
          <pc:docMk/>
          <pc:sldMk cId="129547040" sldId="303"/>
        </pc:sldMkLst>
        <pc:spChg chg="add mod">
          <ac:chgData name="Deborah Delaney" userId="e9ec57d0e9d57402" providerId="LiveId" clId="{D87F1AC9-38C8-47C3-8F4F-7E29DCEC9EF3}" dt="2020-11-30T17:41:51.230" v="2081" actId="20577"/>
          <ac:spMkLst>
            <pc:docMk/>
            <pc:sldMk cId="129547040" sldId="303"/>
            <ac:spMk id="3" creationId="{084DAECD-6E76-414B-B876-8FB9C0C13498}"/>
          </ac:spMkLst>
        </pc:spChg>
        <pc:spChg chg="add del mod">
          <ac:chgData name="Deborah Delaney" userId="e9ec57d0e9d57402" providerId="LiveId" clId="{D87F1AC9-38C8-47C3-8F4F-7E29DCEC9EF3}" dt="2020-11-30T17:41:00.043" v="2067" actId="22"/>
          <ac:spMkLst>
            <pc:docMk/>
            <pc:sldMk cId="129547040" sldId="303"/>
            <ac:spMk id="5" creationId="{987551B3-5CA3-4F31-BACD-8C25CA1AE1A3}"/>
          </ac:spMkLst>
        </pc:spChg>
      </pc:sldChg>
      <pc:sldChg chg="addSp modSp new mod">
        <pc:chgData name="Deborah Delaney" userId="e9ec57d0e9d57402" providerId="LiveId" clId="{D87F1AC9-38C8-47C3-8F4F-7E29DCEC9EF3}" dt="2020-11-30T17:45:17.010" v="2110" actId="1076"/>
        <pc:sldMkLst>
          <pc:docMk/>
          <pc:sldMk cId="4000403254" sldId="304"/>
        </pc:sldMkLst>
        <pc:spChg chg="add mod">
          <ac:chgData name="Deborah Delaney" userId="e9ec57d0e9d57402" providerId="LiveId" clId="{D87F1AC9-38C8-47C3-8F4F-7E29DCEC9EF3}" dt="2020-11-30T17:44:34.038" v="2104" actId="20577"/>
          <ac:spMkLst>
            <pc:docMk/>
            <pc:sldMk cId="4000403254" sldId="304"/>
            <ac:spMk id="3" creationId="{237C2753-61A8-40CF-A64F-09F79B40BA85}"/>
          </ac:spMkLst>
        </pc:spChg>
        <pc:picChg chg="add mod">
          <ac:chgData name="Deborah Delaney" userId="e9ec57d0e9d57402" providerId="LiveId" clId="{D87F1AC9-38C8-47C3-8F4F-7E29DCEC9EF3}" dt="2020-11-30T17:45:17.010" v="2110" actId="1076"/>
          <ac:picMkLst>
            <pc:docMk/>
            <pc:sldMk cId="4000403254" sldId="304"/>
            <ac:picMk id="4" creationId="{C48DE6B0-E7B2-46C6-838D-01C21913626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4F77A-7985-474D-8470-3433B197C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9D9CE3-75A9-471A-B6EB-4592799DBA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E04B8-66BC-4B5E-ACE1-044F9DB49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7F365-9C47-4990-88AA-C5A770B30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68452-586B-48C2-831E-6E6170947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58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11486-966B-4647-A457-B5C454E94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28D04-8818-471F-B07D-7999AAB1F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5CB6DB-6165-4DAF-A7CE-BB45673AB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196AAA-D9AF-40F8-9DFD-AB21D0159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85376-C3DF-4B23-B7E3-BED7028A7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982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99071-011A-4AFD-8594-AF31A7B63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A93676-70F1-40E1-9B50-81AE93409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32796E-721B-49A7-B3D8-15EEEE089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B7274-7373-48E0-B4D2-EA27CBBB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B68FE-40FE-40EE-A15B-B6A1E942F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042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C8B2E-1B5A-41F7-898E-92F32417C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7B34F-F2CF-44EB-B4DB-3638E1FCDD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58C1DE-FA4A-4984-BEF4-CFAB8FC30E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2472FF-5382-477E-BACD-FE6F9FB3A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B5EBC-881F-44D2-8BCD-26367A445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D59E69-E3BC-42F7-86FB-F573BD08A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501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97005-5636-43E1-A3F4-834E9CD3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01B4F-ED87-4D4D-8F83-6071A2C7B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5820F2-29FE-40E1-97EA-3369C032A0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A8A015-BB9C-4D90-A4D5-B622767F36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D8F5B2-47E4-4E35-A88B-8D143F02FA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9FA651-DAF2-4C04-BA63-BC72C3217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4095D2-9E76-444B-9E8D-64EF341F3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5FA93B-EDCD-459B-91E8-688B3ECF5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4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65AF-6260-4DDC-999B-7A5E78667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DD2FB3-02D5-4F97-BB94-B75BF6937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E2FAC5-1CF8-4DDE-AF38-E8A7AAD42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0827A4-90AA-4F94-B395-C5025AFB7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69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787BD-7E8D-4B6E-B87D-508A6E169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A75E64-E13A-4FEC-96B4-61924AE50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700B6A-9826-48B4-A0B7-E05F781B8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187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E44C6-5A61-45C3-B3B4-DE2601D6E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ADA84-D36F-4D78-8617-53B384AF3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9CF338-9A57-42D2-A057-950C1B1D7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0A89D8-D942-4967-AE83-30C780ED2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D3048C-89D5-4113-BA4E-9B40E6910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FC7C74-A9F1-49F4-A298-025EB4738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759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0CE81-5A81-477C-992F-18B91343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175A36-E0D3-4976-91E8-071B0E1795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B66B5A-99A3-44DD-A604-D3388041E9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1EA949-BB85-4D2C-9A4F-49E0D12B3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2AC446-8210-448F-B74D-6DB409254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B7FE5-82A4-450A-B710-1EE29867D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65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372C0-70C2-46B8-8CAD-A02BA1326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4AE12A-933F-470E-9EAD-A92526F47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368C7C-2392-4746-8306-A18A4B208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2E20B-565A-499C-84EF-82F95604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82A5F-0660-48C8-B816-CCF4CBC04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72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910AAD-F140-46D3-8407-0B504B049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81F4DE-5A83-4B6F-9A33-99CD82341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D9804-9B58-4423-B808-DA4FE14F6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97EE0-A45A-4A78-AFC4-58721954C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1DA968-17E6-4871-B1A8-1082CEB1F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870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832C3D-5AF2-402B-B1DF-5C5AFC0ED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3F2536-1368-41F0-87BC-7DD0CC11F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5B2E7F-A0CE-47BF-BAB3-BC984A421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6CE20-2A48-4829-AB91-8C5ACA1C6C34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9C6A32-B590-41DE-8C01-0321003350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507D5-15BB-4A90-950A-6BEA95468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790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84E2606-4F39-4171-9B6F-AB906902A9E1}"/>
              </a:ext>
            </a:extLst>
          </p:cNvPr>
          <p:cNvSpPr txBox="1"/>
          <p:nvPr/>
        </p:nvSpPr>
        <p:spPr>
          <a:xfrm>
            <a:off x="1009403" y="3242346"/>
            <a:ext cx="979714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OUTCOME: To </a:t>
            </a:r>
            <a:r>
              <a:rPr lang="en-GB" sz="40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publish and send</a:t>
            </a:r>
            <a:r>
              <a:rPr lang="en-GB" sz="4000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 letter to Michael Morpurgo</a:t>
            </a:r>
          </a:p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To write as a shepherd at the nativity of Jesus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08E67-6806-41C0-BA64-E49F6B5A01DF}"/>
              </a:ext>
            </a:extLst>
          </p:cNvPr>
          <p:cNvSpPr txBox="1"/>
          <p:nvPr/>
        </p:nvSpPr>
        <p:spPr>
          <a:xfrm>
            <a:off x="1828800" y="1144988"/>
            <a:ext cx="67029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Week 14</a:t>
            </a:r>
          </a:p>
        </p:txBody>
      </p:sp>
    </p:spTree>
    <p:extLst>
      <p:ext uri="{BB962C8B-B14F-4D97-AF65-F5344CB8AC3E}">
        <p14:creationId xmlns:p14="http://schemas.microsoft.com/office/powerpoint/2010/main" val="676842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3983651-03B1-4548-83C9-9FC4B1C6B913}"/>
              </a:ext>
            </a:extLst>
          </p:cNvPr>
          <p:cNvSpPr txBox="1"/>
          <p:nvPr/>
        </p:nvSpPr>
        <p:spPr>
          <a:xfrm>
            <a:off x="916388" y="515049"/>
            <a:ext cx="109072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57D4B7E-CDE2-4FEE-B6AF-AACCFA90B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448924"/>
              </p:ext>
            </p:extLst>
          </p:nvPr>
        </p:nvGraphicFramePr>
        <p:xfrm>
          <a:off x="135173" y="1880108"/>
          <a:ext cx="11106150" cy="4880483"/>
        </p:xfrm>
        <a:graphic>
          <a:graphicData uri="http://schemas.openxmlformats.org/drawingml/2006/table">
            <a:tbl>
              <a:tblPr/>
              <a:tblGrid>
                <a:gridCol w="11106150">
                  <a:extLst>
                    <a:ext uri="{9D8B030D-6E8A-4147-A177-3AD203B41FA5}">
                      <a16:colId xmlns:a16="http://schemas.microsoft.com/office/drawing/2014/main" val="16266249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i="1" dirty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Word of the day-nativity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i="1" dirty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Sound of the day: </a:t>
                      </a:r>
                      <a:r>
                        <a:rPr lang="en-GB" sz="3200" b="1" i="1" dirty="0" err="1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ity</a:t>
                      </a:r>
                      <a:endParaRPr lang="en-GB" sz="3200" b="1" i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200" b="1" i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i="0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word mean?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200" b="1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2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570776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A9A7028-83C8-43A5-B1CA-633FD9C34B6A}"/>
              </a:ext>
            </a:extLst>
          </p:cNvPr>
          <p:cNvSpPr txBox="1"/>
          <p:nvPr/>
        </p:nvSpPr>
        <p:spPr>
          <a:xfrm>
            <a:off x="1481446" y="699715"/>
            <a:ext cx="91017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LO: To publish </a:t>
            </a:r>
            <a:r>
              <a:rPr lang="en-GB" sz="2400" u="sng">
                <a:latin typeface="Comic Sans MS" panose="030F0702030302020204" pitchFamily="66" charset="0"/>
              </a:rPr>
              <a:t>a letter.</a:t>
            </a:r>
            <a:endParaRPr lang="en-GB" sz="24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942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B033C32-B237-48DE-A351-71BFFD58C47B}"/>
              </a:ext>
            </a:extLst>
          </p:cNvPr>
          <p:cNvSpPr txBox="1"/>
          <p:nvPr/>
        </p:nvSpPr>
        <p:spPr>
          <a:xfrm>
            <a:off x="431359" y="497115"/>
            <a:ext cx="11058276" cy="96949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Comic Sans MS" panose="030F0702030302020204" pitchFamily="66" charset="0"/>
              </a:rPr>
              <a:t>Word of the day-nativity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What type of word is nativity?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Investigate the word of the day.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Is this word used in any other context?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Why do you think this might be?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u="sng" dirty="0">
                <a:latin typeface="Comic Sans MS" panose="030F0702030302020204" pitchFamily="66" charset="0"/>
              </a:rPr>
              <a:t>Sound of the day: </a:t>
            </a:r>
            <a:r>
              <a:rPr lang="en-GB" sz="2000" b="1" u="sng" dirty="0" err="1">
                <a:latin typeface="Comic Sans MS" panose="030F0702030302020204" pitchFamily="66" charset="0"/>
              </a:rPr>
              <a:t>ity</a:t>
            </a:r>
            <a:endParaRPr lang="en-GB" sz="2000" b="1" u="sng" dirty="0">
              <a:latin typeface="Comic Sans MS" panose="030F0702030302020204" pitchFamily="66" charset="0"/>
            </a:endParaRPr>
          </a:p>
          <a:p>
            <a:endParaRPr lang="en-GB" sz="2000" b="1" u="sng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Revise grammar and spelling last week.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Can you remember why some words ended -ty and others were  -</a:t>
            </a:r>
            <a:r>
              <a:rPr lang="en-GB" sz="2000" dirty="0" err="1">
                <a:latin typeface="Comic Sans MS" panose="030F0702030302020204" pitchFamily="66" charset="0"/>
              </a:rPr>
              <a:t>ity</a:t>
            </a:r>
            <a:r>
              <a:rPr lang="en-GB" sz="2000" dirty="0">
                <a:latin typeface="Comic Sans MS" panose="030F0702030302020204" pitchFamily="66" charset="0"/>
              </a:rPr>
              <a:t>?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Does this rule apply here?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Think of anymore –</a:t>
            </a:r>
            <a:r>
              <a:rPr lang="en-GB" sz="2000" dirty="0" err="1">
                <a:latin typeface="Comic Sans MS" panose="030F0702030302020204" pitchFamily="66" charset="0"/>
              </a:rPr>
              <a:t>ity</a:t>
            </a:r>
            <a:r>
              <a:rPr lang="en-GB" sz="2000" dirty="0">
                <a:latin typeface="Comic Sans MS" panose="030F0702030302020204" pitchFamily="66" charset="0"/>
              </a:rPr>
              <a:t> words. Think of as many as you can.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e.g. responsibility, susceptibility…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b="1" u="sng" dirty="0">
              <a:latin typeface="Comic Sans MS" panose="030F0702030302020204" pitchFamily="66" charset="0"/>
            </a:endParaRPr>
          </a:p>
          <a:p>
            <a:endParaRPr lang="en-GB" sz="2000" b="1" u="sng" dirty="0">
              <a:latin typeface="Comic Sans MS" panose="030F0702030302020204" pitchFamily="66" charset="0"/>
            </a:endParaRPr>
          </a:p>
          <a:p>
            <a:endParaRPr lang="en-GB" sz="2000" b="1" u="sng" dirty="0">
              <a:latin typeface="Comic Sans MS" panose="030F0702030302020204" pitchFamily="66" charset="0"/>
            </a:endParaRPr>
          </a:p>
          <a:p>
            <a:endParaRPr lang="en-GB" sz="2000" b="1" u="sng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035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31D0EB-58F7-454B-AF6F-3EF2D03B5B59}"/>
              </a:ext>
            </a:extLst>
          </p:cNvPr>
          <p:cNvSpPr txBox="1"/>
          <p:nvPr/>
        </p:nvSpPr>
        <p:spPr>
          <a:xfrm>
            <a:off x="349857" y="453224"/>
            <a:ext cx="114578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L.O. To write and send a letter to Michael Morpurgo.</a:t>
            </a:r>
          </a:p>
          <a:p>
            <a:endParaRPr lang="en-GB" sz="2000" u="sng" dirty="0">
              <a:latin typeface="Comic Sans MS" panose="030F0702030302020204" pitchFamily="66" charset="0"/>
            </a:endParaRPr>
          </a:p>
          <a:p>
            <a:endParaRPr lang="en-GB" sz="2000" u="sng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Remember the letters we have written to Mr Morpurgo. If you do not have access to your edited draft, write another letter or Christmas card and send it.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Take care with your hand writing this is a final draft!!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06EC66-67EA-4B7E-8B21-2DB8705F77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437" y="3170173"/>
            <a:ext cx="2200847" cy="33165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93DAE8-3CC0-465A-88A1-3C18FC988BF7}"/>
              </a:ext>
            </a:extLst>
          </p:cNvPr>
          <p:cNvSpPr txBox="1"/>
          <p:nvPr/>
        </p:nvSpPr>
        <p:spPr>
          <a:xfrm>
            <a:off x="4627659" y="3315546"/>
            <a:ext cx="547844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Fan Mail Address: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Michael Morpurgo</a:t>
            </a:r>
          </a:p>
          <a:p>
            <a:r>
              <a:rPr lang="en-GB" dirty="0">
                <a:latin typeface="Comic Sans MS" panose="030F0702030302020204" pitchFamily="66" charset="0"/>
              </a:rPr>
              <a:t>David Higham Associates</a:t>
            </a:r>
          </a:p>
          <a:p>
            <a:r>
              <a:rPr lang="en-GB" dirty="0">
                <a:latin typeface="Comic Sans MS" panose="030F0702030302020204" pitchFamily="66" charset="0"/>
              </a:rPr>
              <a:t>7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Floor</a:t>
            </a:r>
          </a:p>
          <a:p>
            <a:r>
              <a:rPr lang="en-GB" dirty="0">
                <a:latin typeface="Comic Sans MS" panose="030F0702030302020204" pitchFamily="66" charset="0"/>
              </a:rPr>
              <a:t>Waverley House</a:t>
            </a:r>
          </a:p>
          <a:p>
            <a:r>
              <a:rPr lang="en-GB" dirty="0">
                <a:latin typeface="Comic Sans MS" panose="030F0702030302020204" pitchFamily="66" charset="0"/>
              </a:rPr>
              <a:t>7-12 Noel Street</a:t>
            </a:r>
          </a:p>
          <a:p>
            <a:r>
              <a:rPr lang="en-GB" dirty="0">
                <a:latin typeface="Comic Sans MS" panose="030F0702030302020204" pitchFamily="66" charset="0"/>
              </a:rPr>
              <a:t>London W1F 8GQ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4575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01E462-EB95-453A-B593-32A481E4E605}"/>
              </a:ext>
            </a:extLst>
          </p:cNvPr>
          <p:cNvSpPr txBox="1"/>
          <p:nvPr/>
        </p:nvSpPr>
        <p:spPr>
          <a:xfrm>
            <a:off x="238539" y="1224721"/>
            <a:ext cx="1129880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Day 2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FE4AD05-33D6-4D8C-9920-148D24CD98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655354"/>
              </p:ext>
            </p:extLst>
          </p:nvPr>
        </p:nvGraphicFramePr>
        <p:xfrm>
          <a:off x="377025" y="2286550"/>
          <a:ext cx="10515600" cy="402825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7965700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of the day-annunciation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word mean?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of the day :-</a:t>
                      </a:r>
                      <a:r>
                        <a:rPr kumimoji="0" lang="en-GB" sz="2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tion</a:t>
                      </a:r>
                      <a:endParaRPr kumimoji="0" lang="en-GB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is another word to add to our –</a:t>
                      </a:r>
                      <a:r>
                        <a:rPr kumimoji="0" lang="en-GB" sz="2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tion</a:t>
                      </a: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list.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the word annunciation in 2 different sentences.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Try beginning with the word.</a:t>
                      </a: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9930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265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D980FAD-35AF-44C5-8DFD-993C4ED11DAE}"/>
              </a:ext>
            </a:extLst>
          </p:cNvPr>
          <p:cNvSpPr txBox="1"/>
          <p:nvPr/>
        </p:nvSpPr>
        <p:spPr>
          <a:xfrm>
            <a:off x="357809" y="522267"/>
            <a:ext cx="1094894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Look at the route word announce.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type of word is it?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many suffixes and prefixes can you use to vary this word?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         announc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2400" dirty="0">
                <a:latin typeface="Comic Sans MS" panose="030F0702030302020204" pitchFamily="66" charset="0"/>
              </a:rPr>
              <a:t>,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re</a:t>
            </a:r>
            <a:r>
              <a:rPr lang="en-GB" sz="2400" dirty="0">
                <a:latin typeface="Comic Sans MS" panose="030F0702030302020204" pitchFamily="66" charset="0"/>
              </a:rPr>
              <a:t>nounce,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pro</a:t>
            </a:r>
            <a:r>
              <a:rPr lang="en-GB" sz="2400" dirty="0">
                <a:latin typeface="Comic Sans MS" panose="030F0702030302020204" pitchFamily="66" charset="0"/>
              </a:rPr>
              <a:t>nounce, announce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ment</a:t>
            </a:r>
            <a:r>
              <a:rPr lang="en-GB" sz="2400" dirty="0">
                <a:latin typeface="Comic Sans MS" panose="030F0702030302020204" pitchFamily="66" charset="0"/>
              </a:rPr>
              <a:t>, announc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GB" sz="2400" dirty="0">
                <a:latin typeface="Comic Sans MS" panose="030F0702030302020204" pitchFamily="66" charset="0"/>
              </a:rPr>
              <a:t>, announc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r>
              <a:rPr lang="en-GB" sz="2400" dirty="0">
                <a:latin typeface="Comic Sans MS" panose="030F0702030302020204" pitchFamily="66" charset="0"/>
              </a:rPr>
              <a:t>,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re</a:t>
            </a:r>
            <a:r>
              <a:rPr lang="en-GB" sz="2400" dirty="0">
                <a:latin typeface="Comic Sans MS" panose="030F0702030302020204" pitchFamily="66" charset="0"/>
              </a:rPr>
              <a:t>nounc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2400" dirty="0">
                <a:latin typeface="Comic Sans MS" panose="030F0702030302020204" pitchFamily="66" charset="0"/>
              </a:rPr>
              <a:t>…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type of words have you created?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Use them in sentences.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687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A71B01F-6013-418B-8599-C7A7D7BE49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979237"/>
              </p:ext>
            </p:extLst>
          </p:nvPr>
        </p:nvGraphicFramePr>
        <p:xfrm>
          <a:off x="647368" y="323838"/>
          <a:ext cx="10515600" cy="5424932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35195354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u="sng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L.O. to explore the words spoken by the angels in the bible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000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See R.E. Blended Learning for this lesson.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u="none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Look at the activity of the angels in: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u="none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The annunciation to Zechariah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u="none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The annunciation to Mary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u="none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The dream of Joseph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u="none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The shepherds in the field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u="none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The warning given to Joseph to go to Egypt.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000" u="sng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1100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6327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7697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CEE9A0-B560-48B7-9373-9E4A2327E262}"/>
              </a:ext>
            </a:extLst>
          </p:cNvPr>
          <p:cNvSpPr txBox="1"/>
          <p:nvPr/>
        </p:nvSpPr>
        <p:spPr>
          <a:xfrm>
            <a:off x="807720" y="457200"/>
            <a:ext cx="9997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Day 3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F928DCC-3D22-4B43-897F-31B9B19ED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021658"/>
              </p:ext>
            </p:extLst>
          </p:nvPr>
        </p:nvGraphicFramePr>
        <p:xfrm>
          <a:off x="347959" y="1351370"/>
          <a:ext cx="10560106" cy="7454011"/>
        </p:xfrm>
        <a:graphic>
          <a:graphicData uri="http://schemas.openxmlformats.org/drawingml/2006/table">
            <a:tbl>
              <a:tblPr/>
              <a:tblGrid>
                <a:gridCol w="10560106">
                  <a:extLst>
                    <a:ext uri="{9D8B030D-6E8A-4147-A177-3AD203B41FA5}">
                      <a16:colId xmlns:a16="http://schemas.microsoft.com/office/drawing/2014/main" val="1379217000"/>
                    </a:ext>
                  </a:extLst>
                </a:gridCol>
              </a:tblGrid>
              <a:tr h="727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Word of the day-saviour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Sound of the day:-our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800" b="1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Can you write a sentence using the word of the day.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is the root word here?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Think about other root words with a vowel ending e.g. behave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many can you think of?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i="1" u="none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u="sng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u="sng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53819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554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BA585F-4703-4C06-AF01-5E031342344D}"/>
              </a:ext>
            </a:extLst>
          </p:cNvPr>
          <p:cNvSpPr txBox="1"/>
          <p:nvPr/>
        </p:nvSpPr>
        <p:spPr>
          <a:xfrm>
            <a:off x="1170830" y="515048"/>
            <a:ext cx="996099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LO: to write the story of the annunciation to the shepherds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Revisit yesterday’s R.E.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Imagine you are one of the shepherds and write a personal account of what happened.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BE450C-E59F-43F6-B163-2449096E45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063"/>
          <a:stretch/>
        </p:blipFill>
        <p:spPr>
          <a:xfrm>
            <a:off x="830289" y="3310412"/>
            <a:ext cx="5188146" cy="20964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49DEDC-AD78-4FFB-8D74-17F96D887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8435" y="3310412"/>
            <a:ext cx="5188146" cy="20972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BFD7BE1-E47F-438E-8D4E-06F8BDCBC96F}"/>
              </a:ext>
            </a:extLst>
          </p:cNvPr>
          <p:cNvSpPr txBox="1"/>
          <p:nvPr/>
        </p:nvSpPr>
        <p:spPr>
          <a:xfrm>
            <a:off x="1017767" y="5645426"/>
            <a:ext cx="101140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Describe the scene before the annunciation.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did the angels look like?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did you feel?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did they say?</a:t>
            </a:r>
          </a:p>
        </p:txBody>
      </p:sp>
    </p:spTree>
    <p:extLst>
      <p:ext uri="{BB962C8B-B14F-4D97-AF65-F5344CB8AC3E}">
        <p14:creationId xmlns:p14="http://schemas.microsoft.com/office/powerpoint/2010/main" val="3131002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EDE934B-1F48-4262-9E58-D327CC243E09}"/>
              </a:ext>
            </a:extLst>
          </p:cNvPr>
          <p:cNvSpPr txBox="1"/>
          <p:nvPr/>
        </p:nvSpPr>
        <p:spPr>
          <a:xfrm>
            <a:off x="2319291" y="1865073"/>
            <a:ext cx="8120772" cy="3049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day-symbol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lang="en-GB" sz="2800" b="1" u="sng" dirty="0">
              <a:solidFill>
                <a:srgbClr val="C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7DA61A-16A2-4855-86AD-0A08BE2464E3}"/>
              </a:ext>
            </a:extLst>
          </p:cNvPr>
          <p:cNvSpPr txBox="1"/>
          <p:nvPr/>
        </p:nvSpPr>
        <p:spPr>
          <a:xfrm>
            <a:off x="1981939" y="431731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Day 4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5F6F47E-D34D-4CC5-B8FB-DB9DE49FF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743078"/>
              </p:ext>
            </p:extLst>
          </p:nvPr>
        </p:nvGraphicFramePr>
        <p:xfrm>
          <a:off x="329906" y="4132905"/>
          <a:ext cx="10515600" cy="3335592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1035390056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of the day: suffix-</a:t>
                      </a:r>
                      <a:r>
                        <a:rPr lang="en-GB" sz="2800" b="1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ing</a:t>
                      </a:r>
                      <a:r>
                        <a:rPr lang="en-GB" sz="28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b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many verbs with the suffix –</a:t>
                      </a:r>
                      <a:r>
                        <a:rPr lang="en-GB" sz="2400" b="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ing</a:t>
                      </a:r>
                      <a:r>
                        <a:rPr lang="en-GB" sz="2400" b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can you think of?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b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only words that have a connection to Christmas.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b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Singing, playing, decorating, announcing….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8881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7729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43E688-0D41-49E8-9FC0-1A7019758B89}"/>
              </a:ext>
            </a:extLst>
          </p:cNvPr>
          <p:cNvSpPr txBox="1"/>
          <p:nvPr/>
        </p:nvSpPr>
        <p:spPr>
          <a:xfrm>
            <a:off x="413468" y="513018"/>
            <a:ext cx="1081377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LO: to write shape poems based upon the symbols of Christmas</a:t>
            </a:r>
          </a:p>
          <a:p>
            <a:endParaRPr lang="en-GB" sz="2000" u="sng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Mind map words, images and ideas associated with the: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star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angel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tree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crib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holly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Christmas lights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Using alliteration and simile complete simple blank verse stanzas  to write as shape poems on templates.</a:t>
            </a:r>
          </a:p>
        </p:txBody>
      </p:sp>
    </p:spTree>
    <p:extLst>
      <p:ext uri="{BB962C8B-B14F-4D97-AF65-F5344CB8AC3E}">
        <p14:creationId xmlns:p14="http://schemas.microsoft.com/office/powerpoint/2010/main" val="41436242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2839B7-2E95-44A4-AE58-93F2F6F68BBD}"/>
              </a:ext>
            </a:extLst>
          </p:cNvPr>
          <p:cNvSpPr txBox="1"/>
          <p:nvPr/>
        </p:nvSpPr>
        <p:spPr>
          <a:xfrm>
            <a:off x="739471" y="548640"/>
            <a:ext cx="105593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Day 5</a:t>
            </a:r>
          </a:p>
          <a:p>
            <a:pPr algn="ctr"/>
            <a:endParaRPr lang="en-GB" sz="32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>
                <a:solidFill>
                  <a:srgbClr val="C00000"/>
                </a:solidFill>
                <a:latin typeface="Comic Sans MS" panose="030F0702030302020204" pitchFamily="66" charset="0"/>
              </a:rPr>
              <a:t>Word of the day- Christmas</a:t>
            </a:r>
          </a:p>
          <a:p>
            <a:pPr algn="ctr"/>
            <a:endParaRPr lang="en-GB" sz="32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E1A1240-4AF3-440B-927A-D0FEF3820C90}"/>
              </a:ext>
            </a:extLst>
          </p:cNvPr>
          <p:cNvSpPr/>
          <p:nvPr/>
        </p:nvSpPr>
        <p:spPr>
          <a:xfrm>
            <a:off x="1159392" y="2967335"/>
            <a:ext cx="98732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5400" b="1" cap="none" spc="0" dirty="0">
                <a:ln/>
                <a:solidFill>
                  <a:schemeClr val="accent4"/>
                </a:solidFill>
                <a:effectLst/>
                <a:latin typeface="Comic Sans MS" panose="030F0702030302020204" pitchFamily="66" charset="0"/>
              </a:rPr>
              <a:t>Happy Christmas Everybody!!</a:t>
            </a:r>
            <a:endParaRPr lang="en-GB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6715B4-4B03-4A1D-87D2-26317B1845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961" t="60133" r="9152" b="4686"/>
          <a:stretch/>
        </p:blipFill>
        <p:spPr>
          <a:xfrm>
            <a:off x="6798365" y="4031311"/>
            <a:ext cx="3419061" cy="209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756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596</Words>
  <Application>Microsoft Office PowerPoint</Application>
  <PresentationFormat>Widescreen</PresentationFormat>
  <Paragraphs>126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Delaney</dc:creator>
  <cp:lastModifiedBy>Deborah Delaney</cp:lastModifiedBy>
  <cp:revision>124</cp:revision>
  <dcterms:created xsi:type="dcterms:W3CDTF">2020-09-17T10:03:43Z</dcterms:created>
  <dcterms:modified xsi:type="dcterms:W3CDTF">2020-12-06T15:23:08Z</dcterms:modified>
</cp:coreProperties>
</file>