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74" r:id="rId3"/>
    <p:sldId id="26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CC00CC"/>
    <a:srgbClr val="00FF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E374D0-2614-AF6F-2EEE-523B388EB0C0}" v="1" dt="2019-10-04T11:18:22.1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84" d="100"/>
          <a:sy n="84" d="100"/>
        </p:scale>
        <p:origin x="-978" y="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Elliott" userId="S::h.elliott@olstrose.bham.sch.uk::17550f64-0639-499d-87fd-ceaa26ec8703" providerId="AD" clId="Web-{1FE374D0-2614-AF6F-2EEE-523B388EB0C0}"/>
    <pc:docChg chg="addSld">
      <pc:chgData name="Miss Elliott" userId="S::h.elliott@olstrose.bham.sch.uk::17550f64-0639-499d-87fd-ceaa26ec8703" providerId="AD" clId="Web-{1FE374D0-2614-AF6F-2EEE-523B388EB0C0}" dt="2019-10-04T11:18:22.100" v="0"/>
      <pc:docMkLst>
        <pc:docMk/>
      </pc:docMkLst>
      <pc:sldChg chg="new">
        <pc:chgData name="Miss Elliott" userId="S::h.elliott@olstrose.bham.sch.uk::17550f64-0639-499d-87fd-ceaa26ec8703" providerId="AD" clId="Web-{1FE374D0-2614-AF6F-2EEE-523B388EB0C0}" dt="2019-10-04T11:18:22.100" v="0"/>
        <pc:sldMkLst>
          <pc:docMk/>
          <pc:sldMk cId="362739978" sldId="27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99549-AB6A-4C79-B2E1-FCF9065B0A08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F8541-AA58-475D-B33E-E1B996206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9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07/10/2020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m/teach/class-clips-video/music-science-ks2-how-woodwind-instruments-make-sound/zk3py9q" TargetMode="External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7030A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135791"/>
            <a:ext cx="1783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Year 4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Autumn 1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Lesson 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0" y="5980810"/>
            <a:ext cx="1486253" cy="693455"/>
          </a:xfrm>
          <a:prstGeom prst="rect">
            <a:avLst/>
          </a:prstGeom>
        </p:spPr>
      </p:pic>
      <p:pic>
        <p:nvPicPr>
          <p:cNvPr id="6" name="Picture 2" descr="Image result for orchest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080" y="3032766"/>
            <a:ext cx="7048099" cy="294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794764" y="735955"/>
            <a:ext cx="53287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CC00CC"/>
                </a:solidFill>
                <a:latin typeface="Comic Sans MS" panose="030F0702030302020204" pitchFamily="66" charset="0"/>
              </a:rPr>
              <a:t>Let’s Join The Orchestra</a:t>
            </a:r>
          </a:p>
        </p:txBody>
      </p:sp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2365" y="856357"/>
            <a:ext cx="829926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In reed instruments the sounds or vibrations are made when the air travels across a thin piece of wood called a reed. 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Some instruments have one reed, like the clarinet and saxophone . 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Other instruments use two reeds to vibrate against each other like the oboe and the bassoon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How woodwind instruments are made</a:t>
            </a:r>
          </a:p>
          <a:p>
            <a:pPr algn="ctr"/>
            <a:r>
              <a:rPr lang="en-US" dirty="0">
                <a:hlinkClick r:id="rId3"/>
              </a:rPr>
              <a:t>https://www.bbc.com/teach/class-clips-video/music-science-ks2-how-woodwind-instruments-make-sound/zk3py9q</a:t>
            </a:r>
            <a:r>
              <a:rPr lang="en-US" dirty="0"/>
              <a:t> </a:t>
            </a:r>
            <a:endParaRPr lang="en-US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8" descr="Image result for saxophon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10804">
            <a:off x="916687" y="2858286"/>
            <a:ext cx="1048169" cy="199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33902" y="2960406"/>
            <a:ext cx="1115227" cy="1828644"/>
          </a:xfrm>
          <a:prstGeom prst="rect">
            <a:avLst/>
          </a:prstGeom>
        </p:spPr>
      </p:pic>
      <p:pic>
        <p:nvPicPr>
          <p:cNvPr id="6146" name="Picture 2" descr="Image result for obo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52" y="3029987"/>
            <a:ext cx="1689482" cy="1689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bassoon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611" y="2960406"/>
            <a:ext cx="1793541" cy="1793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870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6230" y="831765"/>
            <a:ext cx="85115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You are going to make your own woodwind instrument</a:t>
            </a:r>
          </a:p>
          <a:p>
            <a:endParaRPr lang="en-US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Use a balloon, a tube of cardboard, elastic band and a piece of plastic hose pipe</a:t>
            </a:r>
          </a:p>
          <a:p>
            <a:endParaRPr lang="en-US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US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208" y="2672743"/>
            <a:ext cx="5175584" cy="382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14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363</TotalTime>
  <Words>98</Words>
  <Application>Microsoft Office PowerPoint</Application>
  <PresentationFormat>On-screen Show (4:3)</PresentationFormat>
  <Paragraphs>21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Elizabeth Cosgrove</cp:lastModifiedBy>
  <cp:revision>52</cp:revision>
  <dcterms:created xsi:type="dcterms:W3CDTF">2019-05-01T12:59:06Z</dcterms:created>
  <dcterms:modified xsi:type="dcterms:W3CDTF">2020-10-07T13:31:57Z</dcterms:modified>
</cp:coreProperties>
</file>