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3" r:id="rId9"/>
    <p:sldId id="264" r:id="rId10"/>
    <p:sldId id="265" r:id="rId11"/>
    <p:sldId id="267" r:id="rId12"/>
    <p:sldId id="266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E16754-3248-44BF-A1D0-B3AB28C7039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31138E6-52AA-43CD-BB58-F23F8559BFC1}">
      <dgm:prSet/>
      <dgm:spPr/>
      <dgm:t>
        <a:bodyPr/>
        <a:lstStyle/>
        <a:p>
          <a:r>
            <a:rPr lang="en-GB"/>
            <a:t>3x25=                                                     30x25=</a:t>
          </a:r>
          <a:endParaRPr lang="en-US"/>
        </a:p>
      </dgm:t>
    </dgm:pt>
    <dgm:pt modelId="{BAC26697-F7C1-439B-A256-4EBE34A9D018}" type="parTrans" cxnId="{D520631C-BD62-42C3-A6AC-939005EC2B55}">
      <dgm:prSet/>
      <dgm:spPr/>
      <dgm:t>
        <a:bodyPr/>
        <a:lstStyle/>
        <a:p>
          <a:endParaRPr lang="en-US"/>
        </a:p>
      </dgm:t>
    </dgm:pt>
    <dgm:pt modelId="{AEE3CD74-4AFC-44B5-8808-2F13F9645F37}" type="sibTrans" cxnId="{D520631C-BD62-42C3-A6AC-939005EC2B55}">
      <dgm:prSet/>
      <dgm:spPr/>
      <dgm:t>
        <a:bodyPr/>
        <a:lstStyle/>
        <a:p>
          <a:endParaRPr lang="en-US"/>
        </a:p>
      </dgm:t>
    </dgm:pt>
    <dgm:pt modelId="{DF50E949-A9AE-4092-89AB-F5E8F318E3BF}">
      <dgm:prSet/>
      <dgm:spPr/>
      <dgm:t>
        <a:bodyPr/>
        <a:lstStyle/>
        <a:p>
          <a:r>
            <a:rPr lang="en-GB"/>
            <a:t>5x25=                                                     50x25=</a:t>
          </a:r>
          <a:endParaRPr lang="en-US"/>
        </a:p>
      </dgm:t>
    </dgm:pt>
    <dgm:pt modelId="{87E39DA1-7299-494C-A931-3045C141238F}" type="parTrans" cxnId="{7865D750-7420-49CC-8D59-961DC530F3EC}">
      <dgm:prSet/>
      <dgm:spPr/>
      <dgm:t>
        <a:bodyPr/>
        <a:lstStyle/>
        <a:p>
          <a:endParaRPr lang="en-US"/>
        </a:p>
      </dgm:t>
    </dgm:pt>
    <dgm:pt modelId="{496BD990-A6B5-4968-A7AD-65321F7848F1}" type="sibTrans" cxnId="{7865D750-7420-49CC-8D59-961DC530F3EC}">
      <dgm:prSet/>
      <dgm:spPr/>
      <dgm:t>
        <a:bodyPr/>
        <a:lstStyle/>
        <a:p>
          <a:endParaRPr lang="en-US"/>
        </a:p>
      </dgm:t>
    </dgm:pt>
    <dgm:pt modelId="{78AAE2C3-0C11-4EFE-89F2-BF10A1E6203A}">
      <dgm:prSet/>
      <dgm:spPr/>
      <dgm:t>
        <a:bodyPr/>
        <a:lstStyle/>
        <a:p>
          <a:r>
            <a:rPr lang="en-GB"/>
            <a:t>8x25=                                                     80x25=</a:t>
          </a:r>
          <a:endParaRPr lang="en-US"/>
        </a:p>
      </dgm:t>
    </dgm:pt>
    <dgm:pt modelId="{E5212C0C-DBE1-4E69-BC30-D42DF16A690A}" type="parTrans" cxnId="{92D6D9A2-C5A6-4BC7-A6BE-A66AA52FDA66}">
      <dgm:prSet/>
      <dgm:spPr/>
      <dgm:t>
        <a:bodyPr/>
        <a:lstStyle/>
        <a:p>
          <a:endParaRPr lang="en-US"/>
        </a:p>
      </dgm:t>
    </dgm:pt>
    <dgm:pt modelId="{CBA8B048-13C6-4383-B8B2-C7E807FA3D14}" type="sibTrans" cxnId="{92D6D9A2-C5A6-4BC7-A6BE-A66AA52FDA66}">
      <dgm:prSet/>
      <dgm:spPr/>
      <dgm:t>
        <a:bodyPr/>
        <a:lstStyle/>
        <a:p>
          <a:endParaRPr lang="en-US"/>
        </a:p>
      </dgm:t>
    </dgm:pt>
    <dgm:pt modelId="{68D8368D-461A-4454-B8CA-FA217640BD52}">
      <dgm:prSet/>
      <dgm:spPr/>
      <dgm:t>
        <a:bodyPr/>
        <a:lstStyle/>
        <a:p>
          <a:r>
            <a:rPr lang="en-GB"/>
            <a:t>What did you notice?</a:t>
          </a:r>
          <a:endParaRPr lang="en-US"/>
        </a:p>
      </dgm:t>
    </dgm:pt>
    <dgm:pt modelId="{1AC8126A-2F0A-40F3-8ADD-D3DAF92ED0BC}" type="parTrans" cxnId="{870B85CB-679C-4207-880F-E0AAB1352A55}">
      <dgm:prSet/>
      <dgm:spPr/>
      <dgm:t>
        <a:bodyPr/>
        <a:lstStyle/>
        <a:p>
          <a:endParaRPr lang="en-US"/>
        </a:p>
      </dgm:t>
    </dgm:pt>
    <dgm:pt modelId="{3040B346-9283-486A-8619-9D02D464707F}" type="sibTrans" cxnId="{870B85CB-679C-4207-880F-E0AAB1352A55}">
      <dgm:prSet/>
      <dgm:spPr/>
      <dgm:t>
        <a:bodyPr/>
        <a:lstStyle/>
        <a:p>
          <a:endParaRPr lang="en-US"/>
        </a:p>
      </dgm:t>
    </dgm:pt>
    <dgm:pt modelId="{F5079FA5-0C04-4957-B29E-36B49062BA3D}" type="pres">
      <dgm:prSet presAssocID="{68E16754-3248-44BF-A1D0-B3AB28C7039E}" presName="linear" presStyleCnt="0">
        <dgm:presLayoutVars>
          <dgm:animLvl val="lvl"/>
          <dgm:resizeHandles val="exact"/>
        </dgm:presLayoutVars>
      </dgm:prSet>
      <dgm:spPr/>
    </dgm:pt>
    <dgm:pt modelId="{48A4BDB1-B02B-4133-9B03-6EC67218D844}" type="pres">
      <dgm:prSet presAssocID="{931138E6-52AA-43CD-BB58-F23F8559BFC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5AB1266-C3C7-4B4D-B6E0-01B7EBD5C369}" type="pres">
      <dgm:prSet presAssocID="{AEE3CD74-4AFC-44B5-8808-2F13F9645F37}" presName="spacer" presStyleCnt="0"/>
      <dgm:spPr/>
    </dgm:pt>
    <dgm:pt modelId="{A258F028-6486-4A21-AB66-5E96A82943FD}" type="pres">
      <dgm:prSet presAssocID="{DF50E949-A9AE-4092-89AB-F5E8F318E3B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7E4ADBF-A38B-4A86-A374-4BF696DEFA3A}" type="pres">
      <dgm:prSet presAssocID="{496BD990-A6B5-4968-A7AD-65321F7848F1}" presName="spacer" presStyleCnt="0"/>
      <dgm:spPr/>
    </dgm:pt>
    <dgm:pt modelId="{F8501AD0-B765-4C35-840F-AC03B2985072}" type="pres">
      <dgm:prSet presAssocID="{78AAE2C3-0C11-4EFE-89F2-BF10A1E6203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219782F-9C42-4002-A5C7-558AF9733262}" type="pres">
      <dgm:prSet presAssocID="{CBA8B048-13C6-4383-B8B2-C7E807FA3D14}" presName="spacer" presStyleCnt="0"/>
      <dgm:spPr/>
    </dgm:pt>
    <dgm:pt modelId="{A02C96AF-4DC8-4F38-9D13-1AD69B748F8E}" type="pres">
      <dgm:prSet presAssocID="{68D8368D-461A-4454-B8CA-FA217640BD5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520631C-BD62-42C3-A6AC-939005EC2B55}" srcId="{68E16754-3248-44BF-A1D0-B3AB28C7039E}" destId="{931138E6-52AA-43CD-BB58-F23F8559BFC1}" srcOrd="0" destOrd="0" parTransId="{BAC26697-F7C1-439B-A256-4EBE34A9D018}" sibTransId="{AEE3CD74-4AFC-44B5-8808-2F13F9645F37}"/>
    <dgm:cxn modelId="{4F61514B-CA41-49B2-8092-37BFC9CE6901}" type="presOf" srcId="{931138E6-52AA-43CD-BB58-F23F8559BFC1}" destId="{48A4BDB1-B02B-4133-9B03-6EC67218D844}" srcOrd="0" destOrd="0" presId="urn:microsoft.com/office/officeart/2005/8/layout/vList2"/>
    <dgm:cxn modelId="{7865D750-7420-49CC-8D59-961DC530F3EC}" srcId="{68E16754-3248-44BF-A1D0-B3AB28C7039E}" destId="{DF50E949-A9AE-4092-89AB-F5E8F318E3BF}" srcOrd="1" destOrd="0" parTransId="{87E39DA1-7299-494C-A931-3045C141238F}" sibTransId="{496BD990-A6B5-4968-A7AD-65321F7848F1}"/>
    <dgm:cxn modelId="{3EEF0671-194F-49EA-877B-970A0D61F73F}" type="presOf" srcId="{68E16754-3248-44BF-A1D0-B3AB28C7039E}" destId="{F5079FA5-0C04-4957-B29E-36B49062BA3D}" srcOrd="0" destOrd="0" presId="urn:microsoft.com/office/officeart/2005/8/layout/vList2"/>
    <dgm:cxn modelId="{85E9FB58-5F9E-45CF-92F4-9C141E2B5FF9}" type="presOf" srcId="{78AAE2C3-0C11-4EFE-89F2-BF10A1E6203A}" destId="{F8501AD0-B765-4C35-840F-AC03B2985072}" srcOrd="0" destOrd="0" presId="urn:microsoft.com/office/officeart/2005/8/layout/vList2"/>
    <dgm:cxn modelId="{F66F049D-4C5E-483D-95FF-26DAAA89916E}" type="presOf" srcId="{68D8368D-461A-4454-B8CA-FA217640BD52}" destId="{A02C96AF-4DC8-4F38-9D13-1AD69B748F8E}" srcOrd="0" destOrd="0" presId="urn:microsoft.com/office/officeart/2005/8/layout/vList2"/>
    <dgm:cxn modelId="{92D6D9A2-C5A6-4BC7-A6BE-A66AA52FDA66}" srcId="{68E16754-3248-44BF-A1D0-B3AB28C7039E}" destId="{78AAE2C3-0C11-4EFE-89F2-BF10A1E6203A}" srcOrd="2" destOrd="0" parTransId="{E5212C0C-DBE1-4E69-BC30-D42DF16A690A}" sibTransId="{CBA8B048-13C6-4383-B8B2-C7E807FA3D14}"/>
    <dgm:cxn modelId="{870B85CB-679C-4207-880F-E0AAB1352A55}" srcId="{68E16754-3248-44BF-A1D0-B3AB28C7039E}" destId="{68D8368D-461A-4454-B8CA-FA217640BD52}" srcOrd="3" destOrd="0" parTransId="{1AC8126A-2F0A-40F3-8ADD-D3DAF92ED0BC}" sibTransId="{3040B346-9283-486A-8619-9D02D464707F}"/>
    <dgm:cxn modelId="{42A93CD8-C8FA-44E9-A6EB-4B8AE41A4748}" type="presOf" srcId="{DF50E949-A9AE-4092-89AB-F5E8F318E3BF}" destId="{A258F028-6486-4A21-AB66-5E96A82943FD}" srcOrd="0" destOrd="0" presId="urn:microsoft.com/office/officeart/2005/8/layout/vList2"/>
    <dgm:cxn modelId="{FBE6DFE8-A227-44ED-8960-BD46152B6D02}" type="presParOf" srcId="{F5079FA5-0C04-4957-B29E-36B49062BA3D}" destId="{48A4BDB1-B02B-4133-9B03-6EC67218D844}" srcOrd="0" destOrd="0" presId="urn:microsoft.com/office/officeart/2005/8/layout/vList2"/>
    <dgm:cxn modelId="{72A661A8-2655-48B5-9927-ECD9263BE479}" type="presParOf" srcId="{F5079FA5-0C04-4957-B29E-36B49062BA3D}" destId="{C5AB1266-C3C7-4B4D-B6E0-01B7EBD5C369}" srcOrd="1" destOrd="0" presId="urn:microsoft.com/office/officeart/2005/8/layout/vList2"/>
    <dgm:cxn modelId="{10F8657A-6EB3-49EC-8D9E-315305558706}" type="presParOf" srcId="{F5079FA5-0C04-4957-B29E-36B49062BA3D}" destId="{A258F028-6486-4A21-AB66-5E96A82943FD}" srcOrd="2" destOrd="0" presId="urn:microsoft.com/office/officeart/2005/8/layout/vList2"/>
    <dgm:cxn modelId="{DF626A04-52CF-4369-A8D3-4BEB750E6782}" type="presParOf" srcId="{F5079FA5-0C04-4957-B29E-36B49062BA3D}" destId="{47E4ADBF-A38B-4A86-A374-4BF696DEFA3A}" srcOrd="3" destOrd="0" presId="urn:microsoft.com/office/officeart/2005/8/layout/vList2"/>
    <dgm:cxn modelId="{BFE36458-EEE4-4C2B-A277-DD8E7E512319}" type="presParOf" srcId="{F5079FA5-0C04-4957-B29E-36B49062BA3D}" destId="{F8501AD0-B765-4C35-840F-AC03B2985072}" srcOrd="4" destOrd="0" presId="urn:microsoft.com/office/officeart/2005/8/layout/vList2"/>
    <dgm:cxn modelId="{266D7725-7AA4-41B0-B4DC-4FC06DBF2D83}" type="presParOf" srcId="{F5079FA5-0C04-4957-B29E-36B49062BA3D}" destId="{E219782F-9C42-4002-A5C7-558AF9733262}" srcOrd="5" destOrd="0" presId="urn:microsoft.com/office/officeart/2005/8/layout/vList2"/>
    <dgm:cxn modelId="{A8EBE39D-508E-4A91-A064-28ADA3BCA3BC}" type="presParOf" srcId="{F5079FA5-0C04-4957-B29E-36B49062BA3D}" destId="{A02C96AF-4DC8-4F38-9D13-1AD69B748F8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E189B9-E289-40DC-B448-B231477CF55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2FE50BF-C827-4BE8-8F2A-3FD60FF28CBD}">
      <dgm:prSet/>
      <dgm:spPr/>
      <dgm:t>
        <a:bodyPr/>
        <a:lstStyle/>
        <a:p>
          <a:r>
            <a:rPr lang="en-GB"/>
            <a:t>Discuss with your partner.</a:t>
          </a:r>
          <a:endParaRPr lang="en-US"/>
        </a:p>
      </dgm:t>
    </dgm:pt>
    <dgm:pt modelId="{4824E1FB-7013-4CD9-90DD-87F2BB370ECA}" type="parTrans" cxnId="{13AC1352-2BF7-40E3-908A-A8ECDE878E8E}">
      <dgm:prSet/>
      <dgm:spPr/>
      <dgm:t>
        <a:bodyPr/>
        <a:lstStyle/>
        <a:p>
          <a:endParaRPr lang="en-US"/>
        </a:p>
      </dgm:t>
    </dgm:pt>
    <dgm:pt modelId="{3E643D0C-F9FC-42E9-9177-EAC89684682A}" type="sibTrans" cxnId="{13AC1352-2BF7-40E3-908A-A8ECDE878E8E}">
      <dgm:prSet/>
      <dgm:spPr/>
      <dgm:t>
        <a:bodyPr/>
        <a:lstStyle/>
        <a:p>
          <a:endParaRPr lang="en-US"/>
        </a:p>
      </dgm:t>
    </dgm:pt>
    <dgm:pt modelId="{EF0CF48E-D8E2-4A14-BEFF-2231F0036B5D}">
      <dgm:prSet/>
      <dgm:spPr/>
      <dgm:t>
        <a:bodyPr/>
        <a:lstStyle/>
        <a:p>
          <a:r>
            <a:rPr lang="en-GB"/>
            <a:t>What does negative mean?</a:t>
          </a:r>
          <a:endParaRPr lang="en-US"/>
        </a:p>
      </dgm:t>
    </dgm:pt>
    <dgm:pt modelId="{B8D8B6CD-670E-4E44-AA6D-33F8AD1BC81B}" type="parTrans" cxnId="{B2A1E198-9875-4019-89C9-5ABC48C14E13}">
      <dgm:prSet/>
      <dgm:spPr/>
      <dgm:t>
        <a:bodyPr/>
        <a:lstStyle/>
        <a:p>
          <a:endParaRPr lang="en-US"/>
        </a:p>
      </dgm:t>
    </dgm:pt>
    <dgm:pt modelId="{1C4E7386-EEE4-4284-A0E1-4B9F74A0570B}" type="sibTrans" cxnId="{B2A1E198-9875-4019-89C9-5ABC48C14E13}">
      <dgm:prSet/>
      <dgm:spPr/>
      <dgm:t>
        <a:bodyPr/>
        <a:lstStyle/>
        <a:p>
          <a:endParaRPr lang="en-US"/>
        </a:p>
      </dgm:t>
    </dgm:pt>
    <dgm:pt modelId="{6C5247D1-3C5C-4FFD-AC4F-62CA09D31A5A}">
      <dgm:prSet/>
      <dgm:spPr/>
      <dgm:t>
        <a:bodyPr/>
        <a:lstStyle/>
        <a:p>
          <a:r>
            <a:rPr lang="en-GB" dirty="0"/>
            <a:t>What is the inverse of negative?</a:t>
          </a:r>
          <a:endParaRPr lang="en-US" dirty="0"/>
        </a:p>
      </dgm:t>
    </dgm:pt>
    <dgm:pt modelId="{A28DFC2F-48E4-4CD2-BC95-BE1D4F0361B3}" type="parTrans" cxnId="{22B97DC9-D131-48EC-B315-DA589ECD5ED9}">
      <dgm:prSet/>
      <dgm:spPr/>
      <dgm:t>
        <a:bodyPr/>
        <a:lstStyle/>
        <a:p>
          <a:endParaRPr lang="en-US"/>
        </a:p>
      </dgm:t>
    </dgm:pt>
    <dgm:pt modelId="{49A31F04-BA9B-41F9-B796-3B7DAF931FAB}" type="sibTrans" cxnId="{22B97DC9-D131-48EC-B315-DA589ECD5ED9}">
      <dgm:prSet/>
      <dgm:spPr/>
      <dgm:t>
        <a:bodyPr/>
        <a:lstStyle/>
        <a:p>
          <a:endParaRPr lang="en-US"/>
        </a:p>
      </dgm:t>
    </dgm:pt>
    <dgm:pt modelId="{93CCF1A8-78B9-4A0A-B775-4B26A75A9826}">
      <dgm:prSet/>
      <dgm:spPr/>
      <dgm:t>
        <a:bodyPr/>
        <a:lstStyle/>
        <a:p>
          <a:r>
            <a:rPr lang="en-US" dirty="0"/>
            <a:t>How do we record negative numbers?</a:t>
          </a:r>
        </a:p>
      </dgm:t>
    </dgm:pt>
    <dgm:pt modelId="{983A2747-376C-47A8-94CE-40A5564079BC}" type="parTrans" cxnId="{67C2D73A-3146-4998-878D-1FD78E004D6E}">
      <dgm:prSet/>
      <dgm:spPr/>
      <dgm:t>
        <a:bodyPr/>
        <a:lstStyle/>
        <a:p>
          <a:endParaRPr lang="en-GB"/>
        </a:p>
      </dgm:t>
    </dgm:pt>
    <dgm:pt modelId="{3F68515C-CDCD-4882-B8D4-94147775B2A1}" type="sibTrans" cxnId="{67C2D73A-3146-4998-878D-1FD78E004D6E}">
      <dgm:prSet/>
      <dgm:spPr/>
      <dgm:t>
        <a:bodyPr/>
        <a:lstStyle/>
        <a:p>
          <a:endParaRPr lang="en-GB"/>
        </a:p>
      </dgm:t>
    </dgm:pt>
    <dgm:pt modelId="{2E5ABD30-C0CB-4258-9190-FA1EA5D55738}" type="pres">
      <dgm:prSet presAssocID="{36E189B9-E289-40DC-B448-B231477CF551}" presName="linear" presStyleCnt="0">
        <dgm:presLayoutVars>
          <dgm:animLvl val="lvl"/>
          <dgm:resizeHandles val="exact"/>
        </dgm:presLayoutVars>
      </dgm:prSet>
      <dgm:spPr/>
    </dgm:pt>
    <dgm:pt modelId="{05507D93-542D-4076-AF86-13F18DB4D562}" type="pres">
      <dgm:prSet presAssocID="{82FE50BF-C827-4BE8-8F2A-3FD60FF28CB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AB972EC-2914-40DC-A234-9FAD9DA799BC}" type="pres">
      <dgm:prSet presAssocID="{3E643D0C-F9FC-42E9-9177-EAC89684682A}" presName="spacer" presStyleCnt="0"/>
      <dgm:spPr/>
    </dgm:pt>
    <dgm:pt modelId="{3A75C9DD-221F-41E0-AF37-3B5FF8D3AFD9}" type="pres">
      <dgm:prSet presAssocID="{EF0CF48E-D8E2-4A14-BEFF-2231F0036B5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568A1FD-7C18-46B1-BE95-FDF91117B179}" type="pres">
      <dgm:prSet presAssocID="{1C4E7386-EEE4-4284-A0E1-4B9F74A0570B}" presName="spacer" presStyleCnt="0"/>
      <dgm:spPr/>
    </dgm:pt>
    <dgm:pt modelId="{1B079AA0-CE3C-4570-983C-688A3E6D0FDC}" type="pres">
      <dgm:prSet presAssocID="{6C5247D1-3C5C-4FFD-AC4F-62CA09D31A5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01895AB-F3E5-4EC8-8379-D5EA819EAD39}" type="pres">
      <dgm:prSet presAssocID="{49A31F04-BA9B-41F9-B796-3B7DAF931FAB}" presName="spacer" presStyleCnt="0"/>
      <dgm:spPr/>
    </dgm:pt>
    <dgm:pt modelId="{A1F400E8-DEB8-4034-B253-838EB1201572}" type="pres">
      <dgm:prSet presAssocID="{93CCF1A8-78B9-4A0A-B775-4B26A75A982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12AAC18-D283-4888-ACAA-CF0088ECC0D1}" type="presOf" srcId="{93CCF1A8-78B9-4A0A-B775-4B26A75A9826}" destId="{A1F400E8-DEB8-4034-B253-838EB1201572}" srcOrd="0" destOrd="0" presId="urn:microsoft.com/office/officeart/2005/8/layout/vList2"/>
    <dgm:cxn modelId="{67C2D73A-3146-4998-878D-1FD78E004D6E}" srcId="{36E189B9-E289-40DC-B448-B231477CF551}" destId="{93CCF1A8-78B9-4A0A-B775-4B26A75A9826}" srcOrd="3" destOrd="0" parTransId="{983A2747-376C-47A8-94CE-40A5564079BC}" sibTransId="{3F68515C-CDCD-4882-B8D4-94147775B2A1}"/>
    <dgm:cxn modelId="{6BDB026E-EC5C-47AF-AF86-70D909040E6F}" type="presOf" srcId="{36E189B9-E289-40DC-B448-B231477CF551}" destId="{2E5ABD30-C0CB-4258-9190-FA1EA5D55738}" srcOrd="0" destOrd="0" presId="urn:microsoft.com/office/officeart/2005/8/layout/vList2"/>
    <dgm:cxn modelId="{13AC1352-2BF7-40E3-908A-A8ECDE878E8E}" srcId="{36E189B9-E289-40DC-B448-B231477CF551}" destId="{82FE50BF-C827-4BE8-8F2A-3FD60FF28CBD}" srcOrd="0" destOrd="0" parTransId="{4824E1FB-7013-4CD9-90DD-87F2BB370ECA}" sibTransId="{3E643D0C-F9FC-42E9-9177-EAC89684682A}"/>
    <dgm:cxn modelId="{72C27587-C4A5-434C-A603-6A3B8E596E94}" type="presOf" srcId="{82FE50BF-C827-4BE8-8F2A-3FD60FF28CBD}" destId="{05507D93-542D-4076-AF86-13F18DB4D562}" srcOrd="0" destOrd="0" presId="urn:microsoft.com/office/officeart/2005/8/layout/vList2"/>
    <dgm:cxn modelId="{B2A1E198-9875-4019-89C9-5ABC48C14E13}" srcId="{36E189B9-E289-40DC-B448-B231477CF551}" destId="{EF0CF48E-D8E2-4A14-BEFF-2231F0036B5D}" srcOrd="1" destOrd="0" parTransId="{B8D8B6CD-670E-4E44-AA6D-33F8AD1BC81B}" sibTransId="{1C4E7386-EEE4-4284-A0E1-4B9F74A0570B}"/>
    <dgm:cxn modelId="{22B97DC9-D131-48EC-B315-DA589ECD5ED9}" srcId="{36E189B9-E289-40DC-B448-B231477CF551}" destId="{6C5247D1-3C5C-4FFD-AC4F-62CA09D31A5A}" srcOrd="2" destOrd="0" parTransId="{A28DFC2F-48E4-4CD2-BC95-BE1D4F0361B3}" sibTransId="{49A31F04-BA9B-41F9-B796-3B7DAF931FAB}"/>
    <dgm:cxn modelId="{0CDFA4F7-0E4C-4133-8C7C-8DF8068D87DE}" type="presOf" srcId="{6C5247D1-3C5C-4FFD-AC4F-62CA09D31A5A}" destId="{1B079AA0-CE3C-4570-983C-688A3E6D0FDC}" srcOrd="0" destOrd="0" presId="urn:microsoft.com/office/officeart/2005/8/layout/vList2"/>
    <dgm:cxn modelId="{6C7C3AF8-1AB2-4C2A-9A7E-D6DC9554DC23}" type="presOf" srcId="{EF0CF48E-D8E2-4A14-BEFF-2231F0036B5D}" destId="{3A75C9DD-221F-41E0-AF37-3B5FF8D3AFD9}" srcOrd="0" destOrd="0" presId="urn:microsoft.com/office/officeart/2005/8/layout/vList2"/>
    <dgm:cxn modelId="{AF7F499F-3C73-4306-A6E3-5C7C703AF2A5}" type="presParOf" srcId="{2E5ABD30-C0CB-4258-9190-FA1EA5D55738}" destId="{05507D93-542D-4076-AF86-13F18DB4D562}" srcOrd="0" destOrd="0" presId="urn:microsoft.com/office/officeart/2005/8/layout/vList2"/>
    <dgm:cxn modelId="{A05D9A07-E228-4E4D-B927-004353120801}" type="presParOf" srcId="{2E5ABD30-C0CB-4258-9190-FA1EA5D55738}" destId="{1AB972EC-2914-40DC-A234-9FAD9DA799BC}" srcOrd="1" destOrd="0" presId="urn:microsoft.com/office/officeart/2005/8/layout/vList2"/>
    <dgm:cxn modelId="{64DA678C-B490-4C24-AF7B-594313B1BB45}" type="presParOf" srcId="{2E5ABD30-C0CB-4258-9190-FA1EA5D55738}" destId="{3A75C9DD-221F-41E0-AF37-3B5FF8D3AFD9}" srcOrd="2" destOrd="0" presId="urn:microsoft.com/office/officeart/2005/8/layout/vList2"/>
    <dgm:cxn modelId="{B55F1601-E26D-4B7F-9146-8C6C7EA08D07}" type="presParOf" srcId="{2E5ABD30-C0CB-4258-9190-FA1EA5D55738}" destId="{9568A1FD-7C18-46B1-BE95-FDF91117B179}" srcOrd="3" destOrd="0" presId="urn:microsoft.com/office/officeart/2005/8/layout/vList2"/>
    <dgm:cxn modelId="{453C0E7B-A84B-4892-8020-1B540015A3FA}" type="presParOf" srcId="{2E5ABD30-C0CB-4258-9190-FA1EA5D55738}" destId="{1B079AA0-CE3C-4570-983C-688A3E6D0FDC}" srcOrd="4" destOrd="0" presId="urn:microsoft.com/office/officeart/2005/8/layout/vList2"/>
    <dgm:cxn modelId="{D2482319-5320-4CBA-A206-4882E1B62243}" type="presParOf" srcId="{2E5ABD30-C0CB-4258-9190-FA1EA5D55738}" destId="{001895AB-F3E5-4EC8-8379-D5EA819EAD39}" srcOrd="5" destOrd="0" presId="urn:microsoft.com/office/officeart/2005/8/layout/vList2"/>
    <dgm:cxn modelId="{D9C706FB-9496-424B-ACC6-01AE900F803B}" type="presParOf" srcId="{2E5ABD30-C0CB-4258-9190-FA1EA5D55738}" destId="{A1F400E8-DEB8-4034-B253-838EB120157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4BDB1-B02B-4133-9B03-6EC67218D844}">
      <dsp:nvSpPr>
        <dsp:cNvPr id="0" name=""/>
        <dsp:cNvSpPr/>
      </dsp:nvSpPr>
      <dsp:spPr>
        <a:xfrm>
          <a:off x="0" y="68183"/>
          <a:ext cx="5257800" cy="1272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3x25=                                                     30x25=</a:t>
          </a:r>
          <a:endParaRPr lang="en-US" sz="3200" kern="1200"/>
        </a:p>
      </dsp:txBody>
      <dsp:txXfrm>
        <a:off x="62141" y="130324"/>
        <a:ext cx="5133518" cy="1148678"/>
      </dsp:txXfrm>
    </dsp:sp>
    <dsp:sp modelId="{A258F028-6486-4A21-AB66-5E96A82943FD}">
      <dsp:nvSpPr>
        <dsp:cNvPr id="0" name=""/>
        <dsp:cNvSpPr/>
      </dsp:nvSpPr>
      <dsp:spPr>
        <a:xfrm>
          <a:off x="0" y="1433303"/>
          <a:ext cx="5257800" cy="127296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5x25=                                                     50x25=</a:t>
          </a:r>
          <a:endParaRPr lang="en-US" sz="3200" kern="1200"/>
        </a:p>
      </dsp:txBody>
      <dsp:txXfrm>
        <a:off x="62141" y="1495444"/>
        <a:ext cx="5133518" cy="1148678"/>
      </dsp:txXfrm>
    </dsp:sp>
    <dsp:sp modelId="{F8501AD0-B765-4C35-840F-AC03B2985072}">
      <dsp:nvSpPr>
        <dsp:cNvPr id="0" name=""/>
        <dsp:cNvSpPr/>
      </dsp:nvSpPr>
      <dsp:spPr>
        <a:xfrm>
          <a:off x="0" y="2798423"/>
          <a:ext cx="5257800" cy="127296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8x25=                                                     80x25=</a:t>
          </a:r>
          <a:endParaRPr lang="en-US" sz="3200" kern="1200"/>
        </a:p>
      </dsp:txBody>
      <dsp:txXfrm>
        <a:off x="62141" y="2860564"/>
        <a:ext cx="5133518" cy="1148678"/>
      </dsp:txXfrm>
    </dsp:sp>
    <dsp:sp modelId="{A02C96AF-4DC8-4F38-9D13-1AD69B748F8E}">
      <dsp:nvSpPr>
        <dsp:cNvPr id="0" name=""/>
        <dsp:cNvSpPr/>
      </dsp:nvSpPr>
      <dsp:spPr>
        <a:xfrm>
          <a:off x="0" y="4163544"/>
          <a:ext cx="5257800" cy="12729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What did you notice?</a:t>
          </a:r>
          <a:endParaRPr lang="en-US" sz="3200" kern="1200"/>
        </a:p>
      </dsp:txBody>
      <dsp:txXfrm>
        <a:off x="62141" y="4225685"/>
        <a:ext cx="5133518" cy="11486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507D93-542D-4076-AF86-13F18DB4D562}">
      <dsp:nvSpPr>
        <dsp:cNvPr id="0" name=""/>
        <dsp:cNvSpPr/>
      </dsp:nvSpPr>
      <dsp:spPr>
        <a:xfrm>
          <a:off x="0" y="71693"/>
          <a:ext cx="5257800" cy="12712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Discuss with your partner.</a:t>
          </a:r>
          <a:endParaRPr lang="en-US" sz="3200" kern="1200"/>
        </a:p>
      </dsp:txBody>
      <dsp:txXfrm>
        <a:off x="62055" y="133748"/>
        <a:ext cx="5133690" cy="1147095"/>
      </dsp:txXfrm>
    </dsp:sp>
    <dsp:sp modelId="{3A75C9DD-221F-41E0-AF37-3B5FF8D3AFD9}">
      <dsp:nvSpPr>
        <dsp:cNvPr id="0" name=""/>
        <dsp:cNvSpPr/>
      </dsp:nvSpPr>
      <dsp:spPr>
        <a:xfrm>
          <a:off x="0" y="1435058"/>
          <a:ext cx="5257800" cy="1271205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What does negative mean?</a:t>
          </a:r>
          <a:endParaRPr lang="en-US" sz="3200" kern="1200"/>
        </a:p>
      </dsp:txBody>
      <dsp:txXfrm>
        <a:off x="62055" y="1497113"/>
        <a:ext cx="5133690" cy="1147095"/>
      </dsp:txXfrm>
    </dsp:sp>
    <dsp:sp modelId="{1B079AA0-CE3C-4570-983C-688A3E6D0FDC}">
      <dsp:nvSpPr>
        <dsp:cNvPr id="0" name=""/>
        <dsp:cNvSpPr/>
      </dsp:nvSpPr>
      <dsp:spPr>
        <a:xfrm>
          <a:off x="0" y="2798423"/>
          <a:ext cx="5257800" cy="1271205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What is the inverse of negative?</a:t>
          </a:r>
          <a:endParaRPr lang="en-US" sz="3200" kern="1200" dirty="0"/>
        </a:p>
      </dsp:txBody>
      <dsp:txXfrm>
        <a:off x="62055" y="2860478"/>
        <a:ext cx="5133690" cy="1147095"/>
      </dsp:txXfrm>
    </dsp:sp>
    <dsp:sp modelId="{A1F400E8-DEB8-4034-B253-838EB1201572}">
      <dsp:nvSpPr>
        <dsp:cNvPr id="0" name=""/>
        <dsp:cNvSpPr/>
      </dsp:nvSpPr>
      <dsp:spPr>
        <a:xfrm>
          <a:off x="0" y="4161789"/>
          <a:ext cx="5257800" cy="127120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How do we record negative numbers?</a:t>
          </a:r>
        </a:p>
      </dsp:txBody>
      <dsp:txXfrm>
        <a:off x="62055" y="4223844"/>
        <a:ext cx="5133690" cy="1147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8729B-CD3A-43C2-AAEB-AC90D6A380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4AEEB6-9B64-4F6B-8693-DDC64B8E3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0BAF6-A1BB-4A5C-B96C-A670C747D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BC3AA-CD3A-40F4-85A8-4B884B956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74CA87-387F-453C-8415-78E2A29B8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601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4A0CA-1CE9-4238-B350-054D93FFB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AE288-9B3F-4D11-9600-00EE1ADDE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ABD39-B3DC-465B-96A2-443C0035E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0BDC2-5E17-4DA2-8837-B881912C2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4DCF2-0A29-4020-AD64-D29D8BD35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689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1DDC6-F325-444F-B937-82FF005EE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814309-02DA-47BA-A561-941B6F12AF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7F7C2-7926-425E-A441-B590C3D5A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8DE160-A058-4A4F-9DEB-497D500B2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631E42-A5EB-4E2E-B635-80EE0A810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738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EAC7F-238F-4428-BFFA-6103FDE97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93CD5-F756-43BC-B363-A52ED58FA7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0A2E0D-C1B2-4656-977F-B652A25F5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E7FB9-FA54-4C68-B09A-FD46B43E9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8347FD-A9F1-4C8A-9C74-384093693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95015C-2E0A-4E47-8D65-626CC854F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93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3B02A-C8BD-417E-B49A-8933E78AF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F880E-2498-43C9-9429-A3B2FDE9C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9EC480-EFC5-4E5C-BDF2-29484FF6BC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EABA35-8F29-48BD-85EB-C3BC1D575E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EB500A-A3B6-44BD-B856-FC111C9F14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FFFB65-95DB-4D69-AA70-82946222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8C8C5C-968B-4259-98CF-E09855502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A166B-732F-4FF5-A62F-88FD01893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84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67AD0-7FDF-4651-8AA5-6C2679436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A78F33-3C38-4929-84A9-C6AEB9E3F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CEA309-FB39-48DA-8111-3A79F683B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00858C-7F25-4883-9063-32D6796E4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36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CAEC02-D14D-4F1F-8293-0948216AF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33C23E-4033-4AC3-8C0C-8D1802D5F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F4F341-74A8-453A-B483-6FF690D0C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779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C7295-ED13-4EB9-A9F0-B6A8FD207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9845B-B361-43FD-8A25-EB5AAC160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85E9A8-A22B-4BC1-904C-CAB5FD032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C520C3-611E-4758-B322-A61E40EB4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A63F7E-E4BB-4691-9354-9F92DA60E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980C01-017E-4CEC-923E-70E01CF2C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147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0ADBF-1C7B-4884-B4F4-4BE7C4DEF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2569C-CC21-4DA0-8C6C-EE3C2D9B5B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701804-1681-4D1F-9386-72F7C38A0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4CF6E9-729B-4DCE-A382-D462F8A5C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7EFA5D-7EC1-4224-917C-B7FD67582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F7421-EA3E-482B-BFE7-5BCD24927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727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A7C55-7EAE-4A28-A5AD-E49725BA1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775E81-1832-4CE0-AF22-F9E6D525D6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E027A-8B59-4D42-95AC-BB0EA805A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A58488-FE98-4C48-9B3C-F0A413950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7FF52-166E-425D-8134-A7E068521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985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5C6CC5-6C55-487B-B5E1-8C382C3068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D79A2F-7106-4207-8DA8-EBF0490297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611664-1417-4B05-963B-C97A1E241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8792C-78D3-413F-8726-2CA07A73E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DB13B-79FB-470B-8006-0E5B9557F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00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C78AB8-C861-40E7-A6BF-8F844BEDE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4ABC68-048E-4292-A900-BBE011C254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B5FF4-6739-48DD-9424-C74D458903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7C24D-8A02-40AB-A2CA-86F0C10A54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9FA48-8DF2-41E8-B882-F95D638F1E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286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7FEC9-B15D-4701-92F2-8534F741C5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Place Value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237C79-F557-4D9B-8DA0-701D75C3F4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5</a:t>
            </a:r>
          </a:p>
        </p:txBody>
      </p:sp>
    </p:spTree>
    <p:extLst>
      <p:ext uri="{BB962C8B-B14F-4D97-AF65-F5344CB8AC3E}">
        <p14:creationId xmlns:p14="http://schemas.microsoft.com/office/powerpoint/2010/main" val="744125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E8450-3B06-4746-B8C7-D9F6CCCE2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45" y="621792"/>
            <a:ext cx="5181503" cy="5504688"/>
          </a:xfrm>
        </p:spPr>
        <p:txBody>
          <a:bodyPr>
            <a:normAutofit/>
          </a:bodyPr>
          <a:lstStyle/>
          <a:p>
            <a:r>
              <a:rPr lang="en-GB" sz="4800" dirty="0"/>
              <a:t>Recap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56F8EA-3356-4455-9899-320874F6E4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6124" cy="6858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ABEFE90-C37B-4010-8B37-D860BF94D2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853206"/>
              </p:ext>
            </p:extLst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0286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5A3A7-AEA0-4B28-BBCD-DD293853C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45" y="621792"/>
            <a:ext cx="5181503" cy="5504688"/>
          </a:xfrm>
        </p:spPr>
        <p:txBody>
          <a:bodyPr>
            <a:normAutofit/>
          </a:bodyPr>
          <a:lstStyle/>
          <a:p>
            <a:r>
              <a:rPr lang="en-GB" sz="4800" dirty="0"/>
              <a:t>LO: to use negative numbers.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99D9AC2-2462-447C-829C-4E374B5666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1222781"/>
              </p:ext>
            </p:extLst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9514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5665B-AAE1-4D91-994F-A8D7D54FA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8B4F55-B90F-441D-816D-1C2212C3D54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6000" dirty="0"/>
              <a:t>Can you use the word negative in a sentence?</a:t>
            </a:r>
          </a:p>
        </p:txBody>
      </p:sp>
    </p:spTree>
    <p:extLst>
      <p:ext uri="{BB962C8B-B14F-4D97-AF65-F5344CB8AC3E}">
        <p14:creationId xmlns:p14="http://schemas.microsoft.com/office/powerpoint/2010/main" val="233444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065B5-6104-4034-9E6E-8173737CB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LO: to use negative numbers.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D1141-B00F-4B16-970D-5734F791D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1AB2B7-A47D-413E-A689-EBF15553F4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192" t="28297" r="16231" b="21627"/>
          <a:stretch/>
        </p:blipFill>
        <p:spPr>
          <a:xfrm>
            <a:off x="838200" y="1392828"/>
            <a:ext cx="6625883" cy="510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22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065B5-6104-4034-9E6E-8173737CB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LO: to use negative numbers.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D1141-B00F-4B16-970D-5734F791D4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455" y="1557069"/>
            <a:ext cx="10515600" cy="9082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i="1" dirty="0"/>
              <a:t>Discuss with your partner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BADAE-53C3-450A-AFBE-4F18986B68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308" t="68317" r="16231" b="18344"/>
          <a:stretch/>
        </p:blipFill>
        <p:spPr>
          <a:xfrm>
            <a:off x="543364" y="2331696"/>
            <a:ext cx="11105271" cy="219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763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53198-68A6-4ED6-A9F2-E0671C49C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A09B4B-C44C-44F3-9F85-25617019D1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15" t="24641" r="63308" b="40713"/>
          <a:stretch/>
        </p:blipFill>
        <p:spPr>
          <a:xfrm>
            <a:off x="590842" y="2270293"/>
            <a:ext cx="4628271" cy="390667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9ADC2A-350A-4A2D-BF1D-BE9CF5EAC4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24641" r="26039" b="56021"/>
          <a:stretch/>
        </p:blipFill>
        <p:spPr>
          <a:xfrm>
            <a:off x="6096000" y="3088517"/>
            <a:ext cx="5935738" cy="269330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C7E7765-09E7-4820-A775-CA3EBA600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sz="4400" dirty="0"/>
              <a:t>LO: to use negative numbers.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17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50C6A-A460-4E11-8D52-535F2D667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use Roman numerals to 100.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3E74B-4A8E-4315-90CD-EB3BB7608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On white boards show these numbers as Roman Numerals</a:t>
            </a:r>
          </a:p>
          <a:p>
            <a:endParaRPr lang="en-GB" dirty="0"/>
          </a:p>
          <a:p>
            <a:r>
              <a:rPr lang="en-GB" dirty="0"/>
              <a:t>1</a:t>
            </a:r>
          </a:p>
          <a:p>
            <a:r>
              <a:rPr lang="en-GB" dirty="0"/>
              <a:t>3</a:t>
            </a:r>
          </a:p>
          <a:p>
            <a:r>
              <a:rPr lang="en-GB" dirty="0"/>
              <a:t>6</a:t>
            </a:r>
          </a:p>
          <a:p>
            <a:r>
              <a:rPr lang="en-GB" dirty="0"/>
              <a:t>5</a:t>
            </a:r>
          </a:p>
          <a:p>
            <a:r>
              <a:rPr lang="en-GB" dirty="0"/>
              <a:t>9</a:t>
            </a:r>
          </a:p>
          <a:p>
            <a:r>
              <a:rPr lang="en-GB" dirty="0"/>
              <a:t>10</a:t>
            </a:r>
          </a:p>
          <a:p>
            <a:r>
              <a:rPr lang="en-GB" dirty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244285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6F69A-6218-4767-97D8-0222064B7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5CD632-A657-47C3-B42E-D129132582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65" t="28395" r="26087" b="19018"/>
          <a:stretch/>
        </p:blipFill>
        <p:spPr>
          <a:xfrm>
            <a:off x="1353333" y="0"/>
            <a:ext cx="9707096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8CB750FC-8A63-45D8-A4CF-4A0DDFCF4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491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F61CF-3FFA-4AA6-B354-CB8768082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Lollipop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AAF0B-6661-4317-8C5E-07A8734F8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lollipop sticks make the Roman numeral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96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57304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F61CF-3FFA-4AA6-B354-CB8768082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Lollipop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AAF0B-6661-4317-8C5E-07A8734F8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lollipop sticks make the Roman numeral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9600" dirty="0"/>
              <a:t>4= IV</a:t>
            </a:r>
          </a:p>
          <a:p>
            <a:pPr marL="0" indent="0" algn="r">
              <a:buNone/>
            </a:pPr>
            <a:r>
              <a:rPr lang="en-GB" sz="3200" dirty="0"/>
              <a:t>Repeat</a:t>
            </a:r>
            <a:r>
              <a:rPr lang="en-GB" sz="9600" dirty="0"/>
              <a:t> 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136471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EE519-2ECE-47CE-9E4E-3B4BA38A7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7325E-1B34-48C5-A3A2-920331200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35250B-E1DE-4BC0-A049-371241563B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423" t="36521" r="13750" b="16907"/>
          <a:stretch/>
        </p:blipFill>
        <p:spPr>
          <a:xfrm>
            <a:off x="436098" y="126609"/>
            <a:ext cx="9171635" cy="618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3077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2A379-0B22-44F7-B546-8658AE7B2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FF402-0C6A-4D46-8208-DCB1BA249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07F109-3639-4795-ADD2-98FC3AE212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69" t="28297" r="64000" b="36404"/>
          <a:stretch/>
        </p:blipFill>
        <p:spPr>
          <a:xfrm>
            <a:off x="618977" y="182881"/>
            <a:ext cx="7568420" cy="6607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A8FDA3-0471-4DC2-978A-49D3751BB9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07" t="27299" r="52116" b="22037"/>
          <a:stretch/>
        </p:blipFill>
        <p:spPr>
          <a:xfrm>
            <a:off x="9588896" y="365126"/>
            <a:ext cx="2440153" cy="627482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53CB25C-3438-466E-8902-FF55CF670477}"/>
              </a:ext>
            </a:extLst>
          </p:cNvPr>
          <p:cNvSpPr/>
          <p:nvPr/>
        </p:nvSpPr>
        <p:spPr>
          <a:xfrm>
            <a:off x="9326880" y="182881"/>
            <a:ext cx="2865120" cy="66079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459594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1B48C-6B76-42CB-B839-ADDCA4F13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6ED98-1F44-4BCB-8EFC-A673538F5D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2B9965-4D7B-4C20-923C-5CF88412D9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85" t="28708" r="25923" b="34967"/>
          <a:stretch/>
        </p:blipFill>
        <p:spPr>
          <a:xfrm>
            <a:off x="295422" y="365125"/>
            <a:ext cx="7033846" cy="61939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4B5732-6655-46BB-B675-BE3E2DBF82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077" t="28092" r="13750" b="18755"/>
          <a:stretch/>
        </p:blipFill>
        <p:spPr>
          <a:xfrm>
            <a:off x="9373545" y="365125"/>
            <a:ext cx="2523033" cy="619398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FE9E324-8A39-42C1-B69B-1B3139519067}"/>
              </a:ext>
            </a:extLst>
          </p:cNvPr>
          <p:cNvSpPr/>
          <p:nvPr/>
        </p:nvSpPr>
        <p:spPr>
          <a:xfrm>
            <a:off x="9242474" y="239151"/>
            <a:ext cx="2654104" cy="64430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520388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140</Words>
  <Application>Microsoft Office PowerPoint</Application>
  <PresentationFormat>Widescreen</PresentationFormat>
  <Paragraphs>38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Place Value</vt:lpstr>
      <vt:lpstr>Recap</vt:lpstr>
      <vt:lpstr>LO: to use negative numbers.</vt:lpstr>
      <vt:lpstr>PowerPoint Presentation</vt:lpstr>
      <vt:lpstr>LO: to use negative numbers.</vt:lpstr>
      <vt:lpstr>LO: to use negative numbers.</vt:lpstr>
      <vt:lpstr>LO: to use negative numbers.</vt:lpstr>
      <vt:lpstr>LO: to use Roman numerals to 100.</vt:lpstr>
      <vt:lpstr>PowerPoint Presentation</vt:lpstr>
      <vt:lpstr>Lollipop activity</vt:lpstr>
      <vt:lpstr>Lollipop activity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Place Value</dc:title>
  <dc:creator>Martyn Tighe</dc:creator>
  <cp:lastModifiedBy>Martyn Tighe</cp:lastModifiedBy>
  <cp:revision>6</cp:revision>
  <dcterms:created xsi:type="dcterms:W3CDTF">2020-09-18T10:24:18Z</dcterms:created>
  <dcterms:modified xsi:type="dcterms:W3CDTF">2020-09-18T11:14:18Z</dcterms:modified>
</cp:coreProperties>
</file>