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0" r:id="rId3"/>
    <p:sldId id="258" r:id="rId4"/>
    <p:sldId id="288" r:id="rId5"/>
    <p:sldId id="294" r:id="rId6"/>
    <p:sldId id="295" r:id="rId7"/>
    <p:sldId id="286" r:id="rId8"/>
    <p:sldId id="289" r:id="rId9"/>
    <p:sldId id="296" r:id="rId10"/>
    <p:sldId id="297" r:id="rId11"/>
    <p:sldId id="277" r:id="rId12"/>
    <p:sldId id="290" r:id="rId13"/>
    <p:sldId id="299" r:id="rId14"/>
    <p:sldId id="293" r:id="rId15"/>
    <p:sldId id="262" r:id="rId16"/>
    <p:sldId id="291" r:id="rId17"/>
    <p:sldId id="300" r:id="rId18"/>
    <p:sldId id="265" r:id="rId19"/>
    <p:sldId id="287" r:id="rId20"/>
    <p:sldId id="292" r:id="rId21"/>
    <p:sldId id="298" r:id="rId22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4662" autoAdjust="0"/>
  </p:normalViewPr>
  <p:slideViewPr>
    <p:cSldViewPr>
      <p:cViewPr varScale="1">
        <p:scale>
          <a:sx n="83" d="100"/>
          <a:sy n="83" d="100"/>
        </p:scale>
        <p:origin x="134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793D1-471B-404D-A29A-655B9C409E6C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384CD-9A99-4732-B881-85C051BF5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1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19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3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662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6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30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947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1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115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39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85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754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4514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958F4-C8AC-4BD5-8E14-9E610BD1B6A8}" type="datetimeFigureOut">
              <a:rPr lang="en-US" smtClean="0"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3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6-number-addition-subtraction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6-number-addition-subtraction/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6-number-addition-subtraction/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6-number-addition-subtraction/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6-number-addition-subtraction/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67370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Week 2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Outcome: to use a range of descriptive techniques to describe the witches house . 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514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762000"/>
            <a:ext cx="8839200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Words of the day </a:t>
            </a:r>
            <a:r>
              <a:rPr lang="en-GB" sz="3200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– haven</a:t>
            </a:r>
          </a:p>
          <a:p>
            <a:endParaRPr lang="en-GB" sz="3200" u="sng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Grammar focus</a:t>
            </a: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To use question marks correctly.</a:t>
            </a: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Follow the power point to turn commands into </a:t>
            </a: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Sentences.</a:t>
            </a:r>
            <a:endParaRPr lang="en-US" sz="3200" u="sng" dirty="0" smtClean="0"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dirty="0" smtClean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64834" y="257786"/>
            <a:ext cx="611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latin typeface="Comic Sans MS" panose="030F0702030302020204" pitchFamily="66" charset="0"/>
              </a:rPr>
              <a:t>Monday 9th November 2020</a:t>
            </a:r>
            <a:endParaRPr lang="en-US" sz="2400" u="sng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4EE0E3-E788-461A-AEBA-87DAFAD6944C}"/>
              </a:ext>
            </a:extLst>
          </p:cNvPr>
          <p:cNvSpPr txBox="1"/>
          <p:nvPr/>
        </p:nvSpPr>
        <p:spPr>
          <a:xfrm>
            <a:off x="4109987" y="310896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68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609600"/>
            <a:ext cx="6400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Read through this weeks spellings.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happily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angrily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lazily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 easily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busily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greedily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messily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wearily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cheekily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clumsily</a:t>
            </a:r>
          </a:p>
          <a:p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5029200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LO: To create adverbs using </a:t>
            </a:r>
            <a:r>
              <a:rPr lang="en-GB" dirty="0" err="1" smtClean="0">
                <a:solidFill>
                  <a:srgbClr val="FF0000"/>
                </a:solidFill>
              </a:rPr>
              <a:t>ly</a:t>
            </a:r>
            <a:r>
              <a:rPr lang="en-GB" dirty="0" smtClean="0"/>
              <a:t> correctly. </a:t>
            </a:r>
          </a:p>
          <a:p>
            <a:r>
              <a:rPr lang="en-GB" dirty="0" smtClean="0"/>
              <a:t>Write your sentences out. Check that you understand the meaning of each word. </a:t>
            </a:r>
          </a:p>
          <a:p>
            <a:endParaRPr lang="en-GB" dirty="0"/>
          </a:p>
          <a:p>
            <a:r>
              <a:rPr lang="en-GB" dirty="0" smtClean="0"/>
              <a:t>Read  , what are the different places it is set?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23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r>
              <a:rPr lang="en-US" u="sng" dirty="0" err="1" smtClean="0"/>
              <a:t>Maths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514600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en-US" u="sng" dirty="0" smtClean="0">
                <a:solidFill>
                  <a:schemeClr val="tx1"/>
                </a:solidFill>
              </a:rPr>
              <a:t>LO: to add and subtract 100’s.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Please follow the </a:t>
            </a:r>
            <a:r>
              <a:rPr lang="en-US" dirty="0" err="1" smtClean="0">
                <a:solidFill>
                  <a:schemeClr val="tx1"/>
                </a:solidFill>
              </a:rPr>
              <a:t>Whiterose</a:t>
            </a:r>
            <a:r>
              <a:rPr lang="en-US" dirty="0" smtClean="0">
                <a:solidFill>
                  <a:schemeClr val="tx1"/>
                </a:solidFill>
              </a:rPr>
              <a:t> link </a:t>
            </a:r>
          </a:p>
          <a:p>
            <a:r>
              <a:rPr lang="en-GB" dirty="0">
                <a:hlinkClick r:id="rId2"/>
              </a:rPr>
              <a:t>https://whiterosemaths.com/homelearning/year-3/week-6-number-addition-subtraction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605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90600"/>
            <a:ext cx="66294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R.E.</a:t>
            </a:r>
          </a:p>
          <a:p>
            <a:r>
              <a:rPr lang="en-US" sz="3200" dirty="0" smtClean="0"/>
              <a:t>Multi Faith Week</a:t>
            </a:r>
          </a:p>
          <a:p>
            <a:endParaRPr lang="en-US" dirty="0"/>
          </a:p>
          <a:p>
            <a:r>
              <a:rPr lang="en-US" dirty="0" smtClean="0"/>
              <a:t>See </a:t>
            </a:r>
            <a:r>
              <a:rPr lang="en-US" dirty="0" err="1" smtClean="0"/>
              <a:t>Powerpoint</a:t>
            </a:r>
            <a:r>
              <a:rPr lang="en-US" dirty="0" smtClean="0"/>
              <a:t> for learning.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083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609600"/>
            <a:ext cx="746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</a:t>
            </a:r>
          </a:p>
          <a:p>
            <a:endParaRPr lang="en-US" dirty="0"/>
          </a:p>
          <a:p>
            <a:r>
              <a:rPr lang="en-US" dirty="0" smtClean="0"/>
              <a:t>Practice throwing and catching.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314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5334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2C138F-9547-44C4-84C1-A53C40D279CB}"/>
              </a:ext>
            </a:extLst>
          </p:cNvPr>
          <p:cNvSpPr txBox="1"/>
          <p:nvPr/>
        </p:nvSpPr>
        <p:spPr>
          <a:xfrm>
            <a:off x="457200" y="533401"/>
            <a:ext cx="8305800" cy="853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04900" y="316437"/>
            <a:ext cx="7239000" cy="4469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GB" u="sng" baseline="30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November </a:t>
            </a: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2020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to explore a range of descriptive techniques .</a:t>
            </a:r>
            <a:endParaRPr lang="en-GB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</a:t>
            </a: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of the 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day – forbidden.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 Baba </a:t>
            </a:r>
            <a:r>
              <a:rPr lang="en-US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Yaga</a:t>
            </a:r>
            <a:r>
              <a:rPr lang="en-US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model text illustrated 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Look out for words that describe what is looks like.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you see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noun phrases, prepositional phrases and figurative language can help to create rich descriptions of settings and 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characters?</a:t>
            </a: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you write the nouns and adjectives used?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you found any descriptions that clearly put a picture in your head? </a:t>
            </a:r>
          </a:p>
        </p:txBody>
      </p:sp>
      <p:sp>
        <p:nvSpPr>
          <p:cNvPr id="7" name="AutoShape 2" descr="https://images-na.ssl-images-amazon.com/images/I/51vDSX-mgeL._SX398_BO1,204,203,200_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63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838200"/>
            <a:ext cx="6934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 err="1" smtClean="0"/>
              <a:t>Maths</a:t>
            </a:r>
            <a:endParaRPr lang="en-US" u="sng" dirty="0" smtClean="0"/>
          </a:p>
          <a:p>
            <a:pPr algn="ctr"/>
            <a:r>
              <a:rPr lang="en-US" dirty="0" smtClean="0"/>
              <a:t>LO : to spot a pattern, making it explicit.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Please follow </a:t>
            </a:r>
            <a:r>
              <a:rPr lang="en-US" dirty="0" err="1" smtClean="0"/>
              <a:t>Whiterose</a:t>
            </a:r>
            <a:r>
              <a:rPr lang="en-US" dirty="0" smtClean="0"/>
              <a:t> link </a:t>
            </a:r>
          </a:p>
          <a:p>
            <a:pPr algn="ctr"/>
            <a:r>
              <a:rPr lang="en-GB" dirty="0">
                <a:hlinkClick r:id="rId2"/>
              </a:rPr>
              <a:t>https://whiterosemaths.com/homelearning/year-3/week-6-number-addition-subtraction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889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90600"/>
            <a:ext cx="66294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R.E.</a:t>
            </a:r>
          </a:p>
          <a:p>
            <a:r>
              <a:rPr lang="en-US" sz="3200" dirty="0" smtClean="0"/>
              <a:t>Multi Faith Week</a:t>
            </a:r>
          </a:p>
          <a:p>
            <a:endParaRPr lang="en-US" dirty="0"/>
          </a:p>
          <a:p>
            <a:r>
              <a:rPr lang="en-US" dirty="0" smtClean="0"/>
              <a:t>See </a:t>
            </a:r>
            <a:r>
              <a:rPr lang="en-US" dirty="0" err="1" smtClean="0"/>
              <a:t>Powerpoint</a:t>
            </a:r>
            <a:r>
              <a:rPr lang="en-US" dirty="0" smtClean="0"/>
              <a:t> for learning.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875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914400"/>
            <a:ext cx="67056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u="sng" dirty="0" smtClean="0"/>
              <a:t>Science</a:t>
            </a:r>
          </a:p>
          <a:p>
            <a:endParaRPr lang="en-US" dirty="0"/>
          </a:p>
          <a:p>
            <a:r>
              <a:rPr lang="en-US" dirty="0" smtClean="0"/>
              <a:t>Lo: to know about different types of rocks.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dirty="0" smtClean="0"/>
              <a:t>See </a:t>
            </a:r>
            <a:r>
              <a:rPr lang="en-US" dirty="0" err="1" smtClean="0"/>
              <a:t>powerpoint</a:t>
            </a:r>
            <a:r>
              <a:rPr lang="en-US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3561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609600"/>
            <a:ext cx="7924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Wednesday 11</a:t>
            </a:r>
            <a:r>
              <a:rPr lang="en-GB" u="sng" baseline="30000" dirty="0" smtClean="0">
                <a:latin typeface="Comic Sans MS" panose="030F0702030302020204" pitchFamily="66" charset="0"/>
              </a:rPr>
              <a:t>th</a:t>
            </a:r>
            <a:r>
              <a:rPr lang="en-GB" u="sng" dirty="0" smtClean="0">
                <a:latin typeface="Comic Sans MS" panose="030F0702030302020204" pitchFamily="66" charset="0"/>
              </a:rPr>
              <a:t> November 2020</a:t>
            </a:r>
          </a:p>
          <a:p>
            <a:r>
              <a:rPr lang="en-GB" u="sng" dirty="0" smtClean="0">
                <a:latin typeface="Comic Sans MS" panose="030F0702030302020204" pitchFamily="66" charset="0"/>
              </a:rPr>
              <a:t>Lo to use a range of descriptive techniques to describe . </a:t>
            </a:r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Word of the day – peacefully.</a:t>
            </a:r>
          </a:p>
          <a:p>
            <a:endParaRPr lang="en-US" u="sng" dirty="0" smtClean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will need to write a paragraph, describing a witch’s house that is different from, but just as weird as, Baba </a:t>
            </a:r>
            <a:r>
              <a:rPr lang="en-GB" dirty="0" err="1">
                <a:latin typeface="Comic Sans MS" panose="030F0702030302020204" pitchFamily="66" charset="0"/>
              </a:rPr>
              <a:t>Yaga’s</a:t>
            </a:r>
            <a:r>
              <a:rPr lang="en-GB" dirty="0">
                <a:latin typeface="Comic Sans MS" panose="030F0702030302020204" pitchFamily="66" charset="0"/>
              </a:rPr>
              <a:t>, making sure </a:t>
            </a:r>
            <a:r>
              <a:rPr lang="en-GB" dirty="0" smtClean="0">
                <a:latin typeface="Comic Sans MS" panose="030F0702030302020204" pitchFamily="66" charset="0"/>
              </a:rPr>
              <a:t>that you </a:t>
            </a:r>
            <a:r>
              <a:rPr lang="en-GB" dirty="0">
                <a:latin typeface="Comic Sans MS" panose="030F0702030302020204" pitchFamily="66" charset="0"/>
              </a:rPr>
              <a:t>use noun phrases, prepositional phrases and figurative language.</a:t>
            </a:r>
            <a:endParaRPr lang="en-US" dirty="0" smtClean="0">
              <a:latin typeface="Comic Sans MS" panose="030F0702030302020204" pitchFamily="66" charset="0"/>
            </a:endParaRP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r>
              <a:rPr lang="en-US" u="sng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US" dirty="0" smtClean="0"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latin typeface="Comic Sans MS" panose="030F0702030302020204" pitchFamily="66" charset="0"/>
            </a:endParaRPr>
          </a:p>
          <a:p>
            <a:endParaRPr lang="en-US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Carefully practise joining your letters whilst writing</a:t>
            </a:r>
          </a:p>
          <a:p>
            <a:endParaRPr lang="en-US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2" name="AutoShape 2" descr="https://images-na.ssl-images-amazon.com/images/I/51vDSX-mgeL._SX398_BO1,204,203,200_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08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838200"/>
            <a:ext cx="7903586" cy="3024187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13700" u="sng" dirty="0" err="1">
                <a:solidFill>
                  <a:schemeClr val="tx1"/>
                </a:solidFill>
              </a:rPr>
              <a:t>Maths</a:t>
            </a:r>
            <a:endParaRPr lang="en-US" sz="13700" u="sng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LO : </a:t>
            </a:r>
            <a:r>
              <a:rPr lang="en-US" dirty="0" smtClean="0">
                <a:solidFill>
                  <a:schemeClr val="tx1"/>
                </a:solidFill>
              </a:rPr>
              <a:t>to add2 digit numbers crossing 10.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Please follow </a:t>
            </a:r>
            <a:r>
              <a:rPr lang="en-US" dirty="0" err="1">
                <a:solidFill>
                  <a:schemeClr val="tx1"/>
                </a:solidFill>
              </a:rPr>
              <a:t>Whiterose</a:t>
            </a:r>
            <a:r>
              <a:rPr lang="en-US" dirty="0">
                <a:solidFill>
                  <a:schemeClr val="tx1"/>
                </a:solidFill>
              </a:rPr>
              <a:t> link </a:t>
            </a:r>
          </a:p>
          <a:p>
            <a:pPr algn="ctr"/>
            <a:r>
              <a:rPr lang="en-GB" dirty="0">
                <a:hlinkClick r:id="rId2"/>
              </a:rPr>
              <a:t>https://whiterosemaths.com/homelearning/year-3/week-6-number-addition-subtraction/</a:t>
            </a:r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0640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524000"/>
            <a:ext cx="7391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RE</a:t>
            </a:r>
          </a:p>
          <a:p>
            <a:r>
              <a:rPr lang="en-US" sz="6000" dirty="0" smtClean="0"/>
              <a:t>Multi Faith Week</a:t>
            </a:r>
          </a:p>
          <a:p>
            <a:endParaRPr lang="en-US" dirty="0"/>
          </a:p>
          <a:p>
            <a:r>
              <a:rPr lang="en-US" dirty="0" smtClean="0"/>
              <a:t>See </a:t>
            </a:r>
            <a:r>
              <a:rPr lang="en-US" dirty="0" err="1" smtClean="0"/>
              <a:t>powerpoint</a:t>
            </a:r>
            <a:r>
              <a:rPr lang="en-US" dirty="0" smtClean="0"/>
              <a:t> fore learning.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488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3600" y="419100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7200" u="sng" dirty="0" smtClean="0"/>
              <a:t>Music </a:t>
            </a:r>
          </a:p>
          <a:p>
            <a:pPr algn="ctr"/>
            <a:r>
              <a:rPr lang="en-US" u="sng" dirty="0"/>
              <a:t>L.O: To know about the life of Antonio Vivaldi.</a:t>
            </a:r>
          </a:p>
          <a:p>
            <a:pPr algn="ctr"/>
            <a:endParaRPr lang="en-US" u="sng" dirty="0" smtClean="0"/>
          </a:p>
          <a:p>
            <a:pPr algn="ctr"/>
            <a:endParaRPr lang="en-US" dirty="0"/>
          </a:p>
          <a:p>
            <a:pPr algn="ctr"/>
            <a:r>
              <a:rPr lang="en-US" dirty="0"/>
              <a:t>Please follow </a:t>
            </a:r>
            <a:r>
              <a:rPr lang="en-US" dirty="0" smtClean="0"/>
              <a:t>the music PPT.</a:t>
            </a:r>
            <a:endParaRPr lang="en-GB" dirty="0"/>
          </a:p>
          <a:p>
            <a:pPr algn="ctr"/>
            <a:endParaRPr lang="en-GB" dirty="0"/>
          </a:p>
        </p:txBody>
      </p:sp>
      <p:pic>
        <p:nvPicPr>
          <p:cNvPr id="3" name="Picture 2" descr="Image result for vivald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6"/>
          <a:stretch/>
        </p:blipFill>
        <p:spPr bwMode="auto">
          <a:xfrm>
            <a:off x="838200" y="228600"/>
            <a:ext cx="7360920" cy="3794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542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838200"/>
            <a:ext cx="8153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u="sng" dirty="0" smtClean="0">
                <a:latin typeface="Comic Sans MS" panose="030F0702030302020204" pitchFamily="66" charset="0"/>
              </a:rPr>
              <a:t>Thursday 12th November 2020</a:t>
            </a:r>
            <a:endParaRPr lang="en-US" sz="20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AB8C5F-EC0B-44C5-8162-82EE38F7CB0F}"/>
              </a:ext>
            </a:extLst>
          </p:cNvPr>
          <p:cNvSpPr txBox="1"/>
          <p:nvPr/>
        </p:nvSpPr>
        <p:spPr>
          <a:xfrm>
            <a:off x="609600" y="1676400"/>
            <a:ext cx="800100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LO</a:t>
            </a:r>
            <a:r>
              <a:rPr lang="en-GB" sz="2000" u="sng" dirty="0" smtClean="0">
                <a:latin typeface="Comic Sans MS" panose="030F0702030302020204" pitchFamily="66" charset="0"/>
              </a:rPr>
              <a:t>: to u</a:t>
            </a:r>
            <a:r>
              <a:rPr lang="en-US" sz="2000" u="sng" dirty="0" smtClean="0">
                <a:latin typeface="Comic Sans MS" panose="030F0702030302020204" pitchFamily="66" charset="0"/>
              </a:rPr>
              <a:t>sing </a:t>
            </a:r>
            <a:r>
              <a:rPr lang="en-US" sz="2000" u="sng" dirty="0">
                <a:latin typeface="Comic Sans MS" panose="030F0702030302020204" pitchFamily="66" charset="0"/>
              </a:rPr>
              <a:t>a thesaurus to  find synonyms</a:t>
            </a:r>
            <a:r>
              <a:rPr lang="en-US" sz="2000" u="sng" dirty="0" smtClean="0">
                <a:latin typeface="Comic Sans MS" panose="030F0702030302020204" pitchFamily="66" charset="0"/>
              </a:rPr>
              <a:t>.</a:t>
            </a:r>
          </a:p>
          <a:p>
            <a:endParaRPr lang="en-US" sz="2000" u="sng" dirty="0">
              <a:latin typeface="Comic Sans MS" panose="030F0702030302020204" pitchFamily="66" charset="0"/>
            </a:endParaRPr>
          </a:p>
          <a:p>
            <a:r>
              <a:rPr lang="en-US" sz="2000" dirty="0" smtClean="0">
                <a:latin typeface="Comic Sans MS" panose="030F0702030302020204" pitchFamily="66" charset="0"/>
              </a:rPr>
              <a:t>Read through your description from yesterdays lesson. Today you are going to edit it. If you have a thesaurus at home, use it to look up better adjectives and verbs. This will make your description even more exciting. 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Can you include a question?</a:t>
            </a:r>
            <a:endParaRPr lang="en-US" sz="2000" dirty="0">
              <a:latin typeface="Comic Sans MS" panose="030F0702030302020204" pitchFamily="66" charset="0"/>
            </a:endParaRPr>
          </a:p>
          <a:p>
            <a:endParaRPr lang="en-GB" sz="2000" u="sng" dirty="0">
              <a:latin typeface="Comic Sans MS" panose="030F0702030302020204" pitchFamily="66" charset="0"/>
            </a:endParaRPr>
          </a:p>
          <a:p>
            <a:endParaRPr lang="en-US" sz="2000" u="sng" dirty="0">
              <a:latin typeface="Comic Sans MS" panose="030F0702030302020204" pitchFamily="66" charset="0"/>
            </a:endParaRPr>
          </a:p>
          <a:p>
            <a:endParaRPr lang="en-GB" sz="2000" u="sng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81A4C5E-2FD8-4D2B-BE37-438233590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509061"/>
              </p:ext>
            </p:extLst>
          </p:nvPr>
        </p:nvGraphicFramePr>
        <p:xfrm>
          <a:off x="609600" y="4876800"/>
          <a:ext cx="8197086" cy="1434000"/>
        </p:xfrm>
        <a:graphic>
          <a:graphicData uri="http://schemas.openxmlformats.org/drawingml/2006/table">
            <a:tbl>
              <a:tblPr/>
              <a:tblGrid>
                <a:gridCol w="8197086">
                  <a:extLst>
                    <a:ext uri="{9D8B030D-6E8A-4147-A177-3AD203B41FA5}">
                      <a16:colId xmlns:a16="http://schemas.microsoft.com/office/drawing/2014/main" val="1482151674"/>
                    </a:ext>
                  </a:extLst>
                </a:gridCol>
              </a:tblGrid>
              <a:tr h="1434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b="1" i="1" u="sng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 ponder.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600" b="1" i="1" u="sng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707761"/>
                  </a:ext>
                </a:extLst>
              </a:tr>
            </a:tbl>
          </a:graphicData>
        </a:graphic>
      </p:graphicFrame>
      <p:sp>
        <p:nvSpPr>
          <p:cNvPr id="2" name="AutoShape 2" descr="Theseus and the Minotaur (Greek Mythology): Amazon.co.uk: Mandilaras,  Philippos: 9781916409163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670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2748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u="sng" dirty="0" err="1"/>
              <a:t>Maths</a:t>
            </a:r>
            <a:endParaRPr lang="en-US" u="sng" dirty="0"/>
          </a:p>
          <a:p>
            <a:pPr algn="ctr"/>
            <a:r>
              <a:rPr lang="en-US" dirty="0"/>
              <a:t>LO </a:t>
            </a:r>
            <a:r>
              <a:rPr lang="en-US" dirty="0" smtClean="0"/>
              <a:t>:Subtract a 2 digit number from a 2 digit number crossing 10.</a:t>
            </a:r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Please follow </a:t>
            </a:r>
            <a:r>
              <a:rPr lang="en-US" dirty="0" err="1"/>
              <a:t>Whiterose</a:t>
            </a:r>
            <a:r>
              <a:rPr lang="en-US" dirty="0"/>
              <a:t> link </a:t>
            </a:r>
          </a:p>
          <a:p>
            <a:pPr algn="ctr"/>
            <a:r>
              <a:rPr lang="en-GB" dirty="0">
                <a:hlinkClick r:id="rId2"/>
              </a:rPr>
              <a:t>https://whiterosemaths.com/homelearning/year-3/week-6-number-addition-subtraction/</a:t>
            </a:r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5674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5400" y="1219200"/>
            <a:ext cx="63246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RE </a:t>
            </a:r>
          </a:p>
          <a:p>
            <a:r>
              <a:rPr lang="en-US" sz="5400" dirty="0" smtClean="0"/>
              <a:t>Multi faith week</a:t>
            </a:r>
          </a:p>
          <a:p>
            <a:r>
              <a:rPr lang="en-US" sz="5400" dirty="0" smtClean="0"/>
              <a:t>See </a:t>
            </a:r>
            <a:r>
              <a:rPr lang="en-US" sz="5400" dirty="0" err="1" smtClean="0"/>
              <a:t>powerpoint</a:t>
            </a:r>
            <a:r>
              <a:rPr lang="en-US" sz="5400" dirty="0" smtClean="0"/>
              <a:t> resource.</a:t>
            </a:r>
          </a:p>
          <a:p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986055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77799"/>
            <a:ext cx="8458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81000"/>
            <a:ext cx="6172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latin typeface="Comic Sans MS" panose="030F0702030302020204" pitchFamily="66" charset="0"/>
              </a:rPr>
              <a:t>Friday 13th November 2020</a:t>
            </a:r>
          </a:p>
          <a:p>
            <a:r>
              <a:rPr lang="en-US" u="sng" dirty="0" smtClean="0">
                <a:latin typeface="Comic Sans MS" panose="030F0702030302020204" pitchFamily="66" charset="0"/>
              </a:rPr>
              <a:t>LO to answer inference questions. </a:t>
            </a:r>
          </a:p>
          <a:p>
            <a:endParaRPr lang="en-US" u="sng" dirty="0">
              <a:latin typeface="Comic Sans MS" panose="030F0702030302020204" pitchFamily="66" charset="0"/>
            </a:endParaRPr>
          </a:p>
          <a:p>
            <a:endParaRPr lang="en-US" u="sng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4781" y="1718366"/>
            <a:ext cx="8295861" cy="13044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day- unreasonable.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i="1" u="sng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See Fridays comprehension resource. Answer questions in full sentences</a:t>
            </a:r>
            <a:endParaRPr lang="en-US" b="1" i="1" u="sng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Story Map for Clara and the Armadillo | Teaching Resourc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934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Week 3 – Writing Task</a:t>
            </a:r>
          </a:p>
        </p:txBody>
      </p:sp>
      <p:sp>
        <p:nvSpPr>
          <p:cNvPr id="33795" name="TextBox 1"/>
          <p:cNvSpPr txBox="1">
            <a:spLocks noChangeArrowheads="1"/>
          </p:cNvSpPr>
          <p:nvPr/>
        </p:nvSpPr>
        <p:spPr bwMode="auto">
          <a:xfrm>
            <a:off x="750888" y="1338263"/>
            <a:ext cx="7632700" cy="171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buFont typeface="Arial" charset="0"/>
              <a:buNone/>
            </a:pPr>
            <a:r>
              <a:rPr lang="en-GB" altLang="en-US"/>
              <a:t>Magda and Tina are pen pals.  During the half-term holiday, Tina was supposed to be staying with Magda for a few days. Magda’s mum had bought two tickets so the two friends could go and see the clown show at the circus. Unfortunately, Tina caught a bug and couldn’t visit Magda. </a:t>
            </a:r>
          </a:p>
          <a:p>
            <a:pPr eaLnBrk="1" hangingPunct="1">
              <a:buFont typeface="Arial" charset="0"/>
              <a:buNone/>
            </a:pPr>
            <a:r>
              <a:rPr lang="en-GB" altLang="en-US"/>
              <a:t>Write a letter from Magda to Tina including a recount of what happened at the show.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240338" y="3613150"/>
          <a:ext cx="3143250" cy="247967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01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7862">
                <a:tc>
                  <a:txBody>
                    <a:bodyPr/>
                    <a:lstStyle/>
                    <a:p>
                      <a:r>
                        <a:rPr lang="en-US" sz="1700" dirty="0">
                          <a:solidFill>
                            <a:schemeClr val="tx1"/>
                          </a:solidFill>
                        </a:rPr>
                        <a:t>Word of the</a:t>
                      </a:r>
                      <a:r>
                        <a:rPr lang="en-US" sz="1700" baseline="0" dirty="0">
                          <a:solidFill>
                            <a:schemeClr val="tx1"/>
                          </a:solidFill>
                        </a:rPr>
                        <a:t> Week </a:t>
                      </a:r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91437" marR="91437" marT="42712" marB="4271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>
                          <a:solidFill>
                            <a:schemeClr val="tx1"/>
                          </a:solidFill>
                        </a:rPr>
                        <a:t>Points</a:t>
                      </a:r>
                    </a:p>
                  </a:txBody>
                  <a:tcPr marL="91437" marR="91437" marT="42712" marB="4271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comedian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1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hidden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2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humorously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2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launch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2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363">
                <a:tc>
                  <a:txBody>
                    <a:bodyPr/>
                    <a:lstStyle/>
                    <a:p>
                      <a:r>
                        <a:rPr lang="en-GB" sz="1700" dirty="0"/>
                        <a:t>irresistible</a:t>
                      </a:r>
                    </a:p>
                  </a:txBody>
                  <a:tcPr marT="42703" marB="42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3</a:t>
                      </a:r>
                    </a:p>
                  </a:txBody>
                  <a:tcPr marL="91437" marR="91437" marT="42712" marB="4271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240338" y="2919413"/>
            <a:ext cx="31480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many points 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can you score? </a:t>
            </a:r>
          </a:p>
        </p:txBody>
      </p:sp>
      <p:pic>
        <p:nvPicPr>
          <p:cNvPr id="33820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923"/>
          <a:stretch>
            <a:fillRect/>
          </a:stretch>
        </p:blipFill>
        <p:spPr bwMode="auto">
          <a:xfrm>
            <a:off x="755650" y="2819400"/>
            <a:ext cx="3459163" cy="358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050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27483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u="sng" dirty="0" err="1"/>
              <a:t>Maths</a:t>
            </a:r>
            <a:endParaRPr lang="en-US" u="sng" dirty="0"/>
          </a:p>
          <a:p>
            <a:pPr algn="ctr"/>
            <a:r>
              <a:rPr lang="en-US" dirty="0"/>
              <a:t>LO : </a:t>
            </a:r>
            <a:r>
              <a:rPr lang="en-US" dirty="0" smtClean="0"/>
              <a:t>to answer mixed addition and subtraction </a:t>
            </a:r>
            <a:r>
              <a:rPr lang="en-US" dirty="0" err="1" smtClean="0"/>
              <a:t>pronlems</a:t>
            </a:r>
            <a:r>
              <a:rPr lang="en-US" dirty="0" smtClean="0"/>
              <a:t>.</a:t>
            </a:r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Please follow </a:t>
            </a:r>
            <a:r>
              <a:rPr lang="en-US" dirty="0" err="1"/>
              <a:t>Whiterose</a:t>
            </a:r>
            <a:r>
              <a:rPr lang="en-US" dirty="0"/>
              <a:t> link </a:t>
            </a:r>
          </a:p>
          <a:p>
            <a:pPr algn="ctr"/>
            <a:r>
              <a:rPr lang="en-GB" dirty="0">
                <a:hlinkClick r:id="rId2"/>
              </a:rPr>
              <a:t>https://whiterosemaths.com/homelearning/year-3/week-6-number-addition-subtraction/</a:t>
            </a:r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0585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1066800"/>
            <a:ext cx="6934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 </a:t>
            </a:r>
          </a:p>
          <a:p>
            <a:r>
              <a:rPr lang="en-US" dirty="0" smtClean="0"/>
              <a:t>Multi faith week. </a:t>
            </a:r>
          </a:p>
          <a:p>
            <a:endParaRPr lang="en-US" dirty="0"/>
          </a:p>
          <a:p>
            <a:r>
              <a:rPr lang="en-US" dirty="0" smtClean="0"/>
              <a:t>LO: to understand how and why Tibetan Buddhists create prayer flags.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See </a:t>
            </a:r>
            <a:r>
              <a:rPr lang="en-US" dirty="0" err="1" smtClean="0"/>
              <a:t>powerpoint</a:t>
            </a:r>
            <a:r>
              <a:rPr lang="en-US" dirty="0" smtClean="0"/>
              <a:t> for learning.</a:t>
            </a:r>
            <a:endParaRPr lang="en-GB" dirty="0"/>
          </a:p>
        </p:txBody>
      </p:sp>
      <p:pic>
        <p:nvPicPr>
          <p:cNvPr id="3" name="Picture 2" descr="Image result for tibetan prayer flag home m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55" b="32735"/>
          <a:stretch>
            <a:fillRect/>
          </a:stretch>
        </p:blipFill>
        <p:spPr bwMode="auto">
          <a:xfrm>
            <a:off x="0" y="3933825"/>
            <a:ext cx="911383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6047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644</Words>
  <Application>Microsoft Office PowerPoint</Application>
  <PresentationFormat>On-screen Show (4:3)</PresentationFormat>
  <Paragraphs>150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Comic Sans MS</vt:lpstr>
      <vt:lpstr>Sassoon Infant Rg</vt:lpstr>
      <vt:lpstr>Times New Roman</vt:lpstr>
      <vt:lpstr>Twinkl</vt:lpstr>
      <vt:lpstr>Twinkl SemiBold</vt:lpstr>
      <vt:lpstr>Office Theme</vt:lpstr>
      <vt:lpstr>Week 2</vt:lpstr>
      <vt:lpstr>PowerPoint Presentation</vt:lpstr>
      <vt:lpstr>PowerPoint Presentation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Week 3 – Writing Task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</dc:title>
  <dc:creator>delaney</dc:creator>
  <cp:lastModifiedBy>Opal Mullen</cp:lastModifiedBy>
  <cp:revision>113</cp:revision>
  <cp:lastPrinted>2020-10-08T15:46:07Z</cp:lastPrinted>
  <dcterms:created xsi:type="dcterms:W3CDTF">2020-09-13T09:29:58Z</dcterms:created>
  <dcterms:modified xsi:type="dcterms:W3CDTF">2020-11-05T15:15:51Z</dcterms:modified>
</cp:coreProperties>
</file>