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  <p:sldId id="259" r:id="rId5"/>
    <p:sldId id="260" r:id="rId6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1B0D6F1-8A4C-8A4C-FBA7-02A1C21ABEE8}" v="4" dt="2021-05-24T09:43:43.541"/>
    <p1510:client id="{F3EC13F5-9ACA-425F-BAF0-088B3C0F0F22}" v="1538" dt="2021-05-24T09:43:08.3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viewProps" Target="viewProps.xml" Id="rId8" /><Relationship Type="http://schemas.openxmlformats.org/officeDocument/2006/relationships/slide" Target="slides/slide2.xml" Id="rId3" /><Relationship Type="http://schemas.openxmlformats.org/officeDocument/2006/relationships/presProps" Target="presProps.xml" Id="rId7" /><Relationship Type="http://schemas.microsoft.com/office/2015/10/relationships/revisionInfo" Target="revisionInfo.xml" Id="rId12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slide" Target="slides/slide4.xml" Id="rId5" /><Relationship Type="http://schemas.openxmlformats.org/officeDocument/2006/relationships/tableStyles" Target="tableStyles.xml" Id="rId10" /><Relationship Type="http://schemas.openxmlformats.org/officeDocument/2006/relationships/slide" Target="slides/slide3.xml" Id="rId4" /><Relationship Type="http://schemas.openxmlformats.org/officeDocument/2006/relationships/theme" Target="theme/theme1.xml" Id="rId9" 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43:27.571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20514 7423 16383 0 0,'-7'0'0'0'0,"-9"0"0"0"0,-9 0 0 0 0,-6 0 0 0 0,-5 0 0 0 0,-4 0 0 0 0,-1 0 0 0 0,-7 0 0 0 0,-3 0 0 0 0,1 0 0 0 0,9-7 0 0 0,5-2 0 0 0,1 1 0 0 0,-7 1 0 0 0,-3 2 0 0 0,7-5 0 0 0,2-1 0 0 0,1 2 0 0 0,-1 2 0 0 0,0 2 0 0 0,5-4 0 0 0,1-1 0 0 0,0 1 0 0 0,-3 2 0 0 0,-2 2 0 0 0,-2 3 0 0 0,-2 0 0 0 0,0 2 0 0 0,-1 0 0 0 0,-1 1 0 0 0,1-1 0 0 0,0 1 0 0 0,-1-1 0 0 0,1 0 0 0 0,0 0 0 0 0,0 0 0 0 0,0 0 0 0 0,0 0 0 0 0,0 0 0 0 0,0 0 0 0 0,1 7 0 0 0,-1 2 0 0 0,0 0 0 0 0,0-2 0 0 0,0-3 0 0 0,7 6 0 0 0,2 1 0 0 0,-1-2 0 0 0,-1-2 0 0 0,-2 5 0 0 0,5 6 0 0 0,1 1 0 0 0,-2-3 0 0 0,5 2 0 0 0,0-1 0 0 0,-3-4 0 0 0,-2-4 0 0 0,-4 3 0 0 0,-2-1 0 0 0,-2-1 0 0 0,-1-3 0 0 0,7 4 0 0 0,1 0 0 0 0,0-1 0 0 0,-1-3 0 0 0,-2-3 0 0 0,-3 5 0 0 0,0 2 0 0 0,-1-3 0 0 0,-1-1 0 0 0,0 4 0 0 0,-1 1 0 0 0,1-2 0 0 0,0-3 0 0 0,0-2 0 0 0,0-3 0 0 0,0 0 0 0 0,0-2 0 0 0,0 0 0 0 0,0-1 0 0 0,0 1 0 0 0,0-1 0 0 0,0 1 0 0 0,7 6 0 0 0,2 3 0 0 0,0 0 0 0 0,-2-2 0 0 0,4 5 0 0 0,2 7 0 0 0,-3 0 0 0 0,-3-3 0 0 0,-2-4 0 0 0,5 2 0 0 0,0 0 0 0 0,-1-4 0 0 0,5 4 0 0 0,-1 0 0 0 0,5 4 0 0 0,0-2 0 0 0,2 5 0 0 0,6 4 0 0 0,5 5 0 0 0,3 5 0 0 0,-3-4 0 0 0,0-1 0 0 0,1 2 0 0 0,-5 2 0 0 0,-7-5 0 0 0,0 0 0 0 0,4 1 0 0 0,4 3 0 0 0,4 2 0 0 0,-3 2 0 0 0,0 2 0 0 0,2 1 0 0 0,2 0 0 0 0,-3-7 0 0 0,-56 67 0 0 0,-22 22 0 0 0,-4 4 0 0 0,14-12 0 0 0,20-26-16383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43:27.572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16378 8493 16383 0 0,'0'0'-16383'0'0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43:27.57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19103 7382 16383 0 0,'7'0'0'0'0,"9"0"0"0"0,8 0 0 0 0,7 0 0 0 0,6 0 0 0 0,2 0 0 0 0,2 0 0 0 0,1 0 0 0 0,-1 0 0 0 0,1 0 0 0 0,-1 0 0 0 0,-1 0 0 0 0,1 0 0 0 0,-1 0 0 0 0,0 0 0 0 0,0 0 0 0 0,0 0 0 0 0,-7 7 0 0 0,-3 2 0 0 0,2-1 0 0 0,1-1 0 0 0,2-2 0 0 0,2-2 0 0 0,1-1 0 0 0,1 5 0 0 0,1 2 0 0 0,0 6 0 0 0,1 1 0 0 0,-1 4 0 0 0,0-1 0 0 0,-6 3 0 0 0,-3-3 0 0 0,0 3 0 0 0,2-3 0 0 0,-5 3 0 0 0,0-3 0 0 0,2-4 0 0 0,2-6 0 0 0,3-3 0 0 0,2-3 0 0 0,2-2 0 0 0,1-2 0 0 0,0 1 0 0 0,0-1 0 0 0,1 0 0 0 0,-1 0 0 0 0,0 1 0 0 0,0-1 0 0 0,1 1 0 0 0,-1 0 0 0 0,-1 0 0 0 0,1 0 0 0 0,-6 7 0 0 0,-4 2 0 0 0,2 0 0 0 0,1 5 0 0 0,2 0 0 0 0,2-3 0 0 0,-6-2-16383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43:27.57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20532 7620 16383 0 0,'6'0'0'0'0,"3"7"0"0"0,7 2 0 0 0,7-1 0 0 0,-1 6 0 0 0,4 0 0 0 0,-4 5 0 0 0,2-2 0 0 0,-3 4 0 0 0,1-2 0 0 0,4-4 0 0 0,-2 2 0 0 0,1 5 0 0 0,-3 6 0 0 0,1-3 0 0 0,-4 3 0 0 0,3 2 0 0 0,3 3 0 0 0,-1 3 0 0 0,1-5 0 0 0,-4-1 0 0 0,-5 2 0 0 0,2-6 0 0 0,-3 1 0 0 0,-3 2 0 0 0,-5 2 0 0 0,-2 4 0 0 0,4-5 0 0 0,0 0 0 0 0,-1 1 0 0 0,-1 2 0 0 0,-3 3 0 0 0,-2 1 0 0 0,-1 2 0 0 0,0 1 0 0 0,-1 0 0 0 0,-1 0 0 0 0,1 1 0 0 0,-1-1 0 0 0,1 0 0 0 0,0 0 0 0 0,0 1 0 0 0,0-1 0 0 0,0-1 0 0 0,0 1 0 0 0,0 0 0 0 0,0 0 0 0 0,0-7-16383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43:27.575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16457 8361 16383 0 0,'0'7'0'0'0,"0"8"0"0"0,0 10 0 0 0,0 6 0 0 0,0 6 0 0 0,0 2 0 0 0,0 2 0 0 0,0 1 0 0 0,0-1 0 0 0,0 1 0 0 0,0-1 0 0 0,0-1 0 0 0,7-6 0 0 0,2-3 0 0 0,6-7 0 0 0,1 0 0 0 0,-2 3 0 0 0,3-4 0 0 0,5-6 0 0 0,-1 2 0 0 0,3-3 0 0 0,4-4 0 0 0,-2 2 0 0 0,0 0 0 0 0,3-4 0 0 0,-3 5 0 0 0,0-2 0 0 0,3 5 0 0 0,4-1 0 0 0,2-4 0 0 0,2 4 0 0 0,2-2 0 0 0,1-4 0 0 0,0-3 0 0 0,1-3 0 0 0,-7-2-16383 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43:27.576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16907 8890 16383 0 0,'7'0'0'0'0,"8"0"0"0"0,10 0 0 0 0,6 0 0 0 0,6 0 0 0 0,2 0 0 0 0,2 0 0 0 0,1 0 0 0 0,-1 0 0 0 0,-6 7 0 0 0,-3 2 0 0 0,0-1 0 0 0,-5 6 0 0 0,-1 0 0 0 0,-5 5 0 0 0,1-2 0 0 0,4-3 0 0 0,4-4 0 0 0,-3 4 0 0 0,0-2 0 0 0,3-2 0 0 0,3-3 0 0 0,3 4 0 0 0,1 0 0 0 0,3-1 0 0 0,-1-3 0 0 0,2-3 0 0 0,-1-1 0 0 0,1-2 0 0 0,-1-1 0 0 0,0 0 0 0 0,-6 6 0 0 0,-3 3 0 0 0,0-1 0 0 0,2-2 0 0 0,2-1 0 0 0,-5 5 0 0 0,-1 0 0 0 0,2 0 0 0 0,2-3 0 0 0,-4 4 0 0 0,-1 1 0 0 0,2-2 0 0 0,2-3 0 0 0,4-2 0 0 0,1-3 0 0 0,2 0 0 0 0,0-2 0 0 0,2 0 0 0 0,-1-1 0 0 0,1 1 0 0 0,-1-1 0 0 0,0 1 0 0 0,0 0 0 0 0,0-1 0 0 0,0 1 0 0 0,0 0 0 0 0,0 0 0 0 0,0 0 0 0 0,0 0 0 0 0,0 0 0 0 0,0 0 0 0 0,-7 7 0 0 0,-2 2 0 0 0,0 0 0 0 0,2-2 0 0 0,2-2 0 0 0,2-2 0 0 0,-5-1-16383 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43:27.577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18494 9422 16383 0 0,'7'0'0'0'0,"9"0"0"0"0,8 0 0 0 0,8 0 0 0 0,4 0 0 0 0,3 0 0 0 0,3 0 0 0 0,-1 0 0 0 0,1 0 0 0 0,-1 0 0 0 0,0 0 0 0 0,0 0 0 0 0,-1 0 0 0 0,7 0 0 0 0,2 0 0 0 0,6 0 0 0 0,1 0 0 0 0,4 0 0 0 0,-1 0 0 0 0,-4 0 0 0 0,-4 0 0 0 0,-5 0 0 0 0,-2 0 0 0 0,-3 0 0 0 0,-1 0 0 0 0,-1 0 0 0 0,0 0 0 0 0,0 0 0 0 0,1 0 0 0 0,-1 0 0 0 0,1 0 0 0 0,0 0 0 0 0,-1 0 0 0 0,1 0 0 0 0,0 0 0 0 0,0 0 0 0 0,0 0 0 0 0,0 0 0 0 0,0 0 0 0 0,0 0 0 0 0,0 0 0 0 0,0 0 0 0 0,0 0 0 0 0,0 0 0 0 0,0 0 0 0 0,0 0 0 0 0,-7-7 0 0 0,-2-2 0 0 0,0 0 0 0 0,-5-4 0 0 0,0-1 0 0 0,3 2 0 0 0,2 3 0 0 0,3 4 0 0 0,3 2 0 0 0,2-5 0 0 0,0-2 0 0 0,2 2 0 0 0,-1 2 0 0 0,1 1 0 0 0,-1 3 0 0 0,-6-6 0 0 0,-3-2 0 0 0,0 2 0 0 0,2 1 0 0 0,-4-4 0 0 0,-2-1 0 0 0,3 2 0 0 0,-4-4 0 0 0,0-7 0 0 0,2 1 0 0 0,4-3 0 0 0,3-5 0 0 0,2-5 0 0 0,2-2 0 0 0,-6-3 0 0 0,-2 5 0 0 0,-6 1 0 0 0,0 7 0 0 0,2 7 0 0 0,3 7 0 0 0,3 5 0 0 0,4 3 0 0 0,1 3 0 0 0,2 1 0 0 0,0 1 0 0 0,-6-8 0 0 0,-3-2 0 0 0,-6-6 0 0 0,0-2 0 0 0,2 3 0 0 0,3 3 0 0 0,3 4 0 0 0,3 2 0 0 0,3 2 0 0 0,0 2 0 0 0,-5-7 0 0 0,-3-1 0 0 0,-6-7 0 0 0,-7-7 0 0 0,-7-7 0 0 0,-5-5 0 0 0,-4-4 0 0 0,-2-2 0 0 0,-1-1 0 0 0,0 7-16383 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43:27.578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17946 8996 16383 0 0,'0'7'0'0'0,"0"8"0"0"0,0 10 0 0 0,-7 6 0 0 0,-2 6 0 0 0,0 2 0 0 0,-4 2 0 0 0,-8 1 0 0 0,-7-1 0 0 0,-5 1 0 0 0,-3-8 0 0 0,-4-3 0 0 0,6 1 0 0 0,2-5 0 0 0,6-1 0 0 0,1-5 0 0 0,4 1 0 0 0,0-3 0 0 0,-4-5 0 0 0,2 2 0 0 0,6 5 0 0 0,-2-1 0 0 0,3 3 0 0 0,-3-3 0 0 0,2 10 0 0 0,-4 5 0 0 0,-3 5 0 0 0,-6 1 0 0 0,-4 8 0 0 0,3 2 0 0 0,1 6 0 0 0,-2 8 0 0 0,-2-2 0 0 0,-2-4 0 0 0,-1 1 0 0 0,4-2 0 0 0,3 2 0 0 0,-2-2 0 0 0,6-4 0 0 0,-1 2 0 0 0,-1-2 0 0 0,3-3 0 0 0,6-3 0 0 0,0-10 0 0 0,2-5 0 0 0,-1-1 0 0 0,1 1 0 0 0,4 1 0 0 0,-3-4 0 0 0,-5-2 0 0 0,1 3 0 0 0,3 1 0 0 0,-1-4 0 0 0,1 1 0 0 0,-2 1 0 0 0,-5 2 0 0 0,1 4 0 0 0,5 1 0 0 0,-1-5 0 0 0,2-1 0 0 0,4 0 0 0 0,5-4-16383 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43:27.579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19976 9022 16383 0 0,'0'7'0'0'0,"0"9"0"0"0,0 8 0 0 0,7 1 0 0 0,2 2 0 0 0,6-3 0 0 0,8-6 0 0 0,6 2 0 0 0,6-4 0 0 0,-4 3 0 0 0,0-2 0 0 0,1 2 0 0 0,3 0 0 0 0,1 1 0 0 0,2 6 0 0 0,1-3 0 0 0,1 9 0 0 0,0 6 0 0 0,7 9 0 0 0,3 5 0 0 0,5-1 0 0 0,1-2 0 0 0,-2 5 0 0 0,-4-8 0 0 0,-3-4 0 0 0,-10 4 0 0 0,-5-5 0 0 0,-7-4 0 0 0,-1-7 0 0 0,-6-3 0 0 0,3-5 0 0 0,-4-1 0 0 0,3-2 0 0 0,-3 1 0 0 0,-3 4 0 0 0,2-1 0 0 0,-1 1 0 0 0,-4 4 0 0 0,3 4 0 0 0,0 3 0 0 0,4-4 0 0 0,-1-1 0 0 0,3-5 0 0 0,-2 0 0 0 0,-3 2 0 0 0,-5-3-16383 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43:27.580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20585 7991 16383 0 0,'0'-7'0'0'0,"0"-9"0"0"0,0-9 0 0 0,0-6 0 0 0,0-5 0 0 0,6-4 0 0 0,3-1 0 0 0,7 0 0 0 0,7-1 0 0 0,-1 1 0 0 0,4 6 0 0 0,3 4 0 0 0,-3-1 0 0 0,-6-1 0 0 0,1-2 0 0 0,3-2 0 0 0,-2-1 0 0 0,2 5 0 0 0,-4 3 0 0 0,2-2 0 0 0,-2-1 0 0 0,1 4 0 0 0,-2 1 0 0 0,2-2 0 0 0,-2-2 0 0 0,2 3 0 0 0,-2 1 0 0 0,2 5 0 0 0,-3-1 0 0 0,4 4 0 0 0,-4-1 0 0 0,3-4 0 0 0,-2-5 0 0 0,2 3 0 0 0,-2-1 0 0 0,2-2 0 0 0,-2-3 0 0 0,2 4 0 0 0,-2 7-16383 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43:27.581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10530 4392 16383 0 0,'0'0'-16383'0'0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43:27.582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12277 2487 16383 0 0,'0'0'-16383'0'0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43:27.58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12753 1614 16383 0 0,'0'0'-16383'0'0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37:24.678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20514 7423 16383 0 0,'-7'0'0'0'0,"-9"0"0"0"0,-9 0 0 0 0,-6 0 0 0 0,-5 0 0 0 0,-4 0 0 0 0,-1 0 0 0 0,-7 0 0 0 0,-3 0 0 0 0,1 0 0 0 0,9-7 0 0 0,5-2 0 0 0,1 1 0 0 0,-7 1 0 0 0,-3 2 0 0 0,7-5 0 0 0,2-1 0 0 0,1 2 0 0 0,-1 2 0 0 0,0 2 0 0 0,5-4 0 0 0,1-1 0 0 0,0 1 0 0 0,-3 2 0 0 0,-2 2 0 0 0,-2 3 0 0 0,-2 0 0 0 0,0 2 0 0 0,-1 0 0 0 0,-1 1 0 0 0,1-1 0 0 0,0 1 0 0 0,-1-1 0 0 0,1 0 0 0 0,0 0 0 0 0,0 0 0 0 0,0 0 0 0 0,0 0 0 0 0,0 0 0 0 0,0 0 0 0 0,1 7 0 0 0,-1 2 0 0 0,0 0 0 0 0,0-2 0 0 0,0-3 0 0 0,7 6 0 0 0,2 1 0 0 0,-1-2 0 0 0,-1-2 0 0 0,-2 5 0 0 0,5 6 0 0 0,1 1 0 0 0,-2-3 0 0 0,5 2 0 0 0,0-1 0 0 0,-3-4 0 0 0,-2-4 0 0 0,-4 3 0 0 0,-2-1 0 0 0,-2-1 0 0 0,-1-3 0 0 0,7 4 0 0 0,1 0 0 0 0,0-1 0 0 0,-1-3 0 0 0,-2-3 0 0 0,-3 5 0 0 0,0 2 0 0 0,-1-3 0 0 0,-1-1 0 0 0,0 4 0 0 0,-1 1 0 0 0,1-2 0 0 0,0-3 0 0 0,0-2 0 0 0,0-3 0 0 0,0 0 0 0 0,0-2 0 0 0,0 0 0 0 0,0-1 0 0 0,0 1 0 0 0,0-1 0 0 0,0 1 0 0 0,7 6 0 0 0,2 3 0 0 0,0 0 0 0 0,-2-2 0 0 0,4 5 0 0 0,2 7 0 0 0,-3 0 0 0 0,-3-3 0 0 0,-2-4 0 0 0,5 2 0 0 0,0 0 0 0 0,-1-4 0 0 0,5 4 0 0 0,-1 0 0 0 0,5 4 0 0 0,0-2 0 0 0,2 5 0 0 0,6 4 0 0 0,5 5 0 0 0,3 5 0 0 0,-3-4 0 0 0,0-1 0 0 0,1 2 0 0 0,-5 2 0 0 0,-7-5 0 0 0,0 0 0 0 0,4 1 0 0 0,4 3 0 0 0,4 2 0 0 0,-3 2 0 0 0,0 2 0 0 0,2 1 0 0 0,2 0 0 0 0,-3-7 0 0 0,-56 67 0 0 0,-22 22 0 0 0,-4 4 0 0 0,14-12 0 0 0,20-26-16383 0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37:24.69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16378 8493 16383 0 0,'0'0'-16383'0'0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37:24.697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19103 7382 16383 0 0,'7'0'0'0'0,"9"0"0"0"0,8 0 0 0 0,7 0 0 0 0,6 0 0 0 0,2 0 0 0 0,2 0 0 0 0,1 0 0 0 0,-1 0 0 0 0,1 0 0 0 0,-1 0 0 0 0,-1 0 0 0 0,1 0 0 0 0,-1 0 0 0 0,0 0 0 0 0,0 0 0 0 0,0 0 0 0 0,-7 7 0 0 0,-3 2 0 0 0,2-1 0 0 0,1-1 0 0 0,2-2 0 0 0,2-2 0 0 0,1-1 0 0 0,1 5 0 0 0,1 2 0 0 0,0 6 0 0 0,1 1 0 0 0,-1 4 0 0 0,0-1 0 0 0,-6 3 0 0 0,-3-3 0 0 0,0 3 0 0 0,2-3 0 0 0,-5 3 0 0 0,0-3 0 0 0,2-4 0 0 0,2-6 0 0 0,3-3 0 0 0,2-3 0 0 0,2-2 0 0 0,1-2 0 0 0,0 1 0 0 0,0-1 0 0 0,1 0 0 0 0,-1 0 0 0 0,0 1 0 0 0,0-1 0 0 0,1 1 0 0 0,-1 0 0 0 0,-1 0 0 0 0,1 0 0 0 0,-6 7 0 0 0,-4 2 0 0 0,2 0 0 0 0,1 5 0 0 0,2 0 0 0 0,2-3 0 0 0,-6-2-16383 0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37:24.709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20532 7620 16383 0 0,'6'0'0'0'0,"3"7"0"0"0,7 2 0 0 0,7-1 0 0 0,-1 6 0 0 0,4 0 0 0 0,-4 5 0 0 0,2-2 0 0 0,-3 4 0 0 0,1-2 0 0 0,4-4 0 0 0,-2 2 0 0 0,1 5 0 0 0,-3 6 0 0 0,1-3 0 0 0,-4 3 0 0 0,3 2 0 0 0,3 3 0 0 0,-1 3 0 0 0,1-5 0 0 0,-4-1 0 0 0,-5 2 0 0 0,2-6 0 0 0,-3 1 0 0 0,-3 2 0 0 0,-5 2 0 0 0,-2 4 0 0 0,4-5 0 0 0,0 0 0 0 0,-1 1 0 0 0,-1 2 0 0 0,-3 3 0 0 0,-2 1 0 0 0,-1 2 0 0 0,0 1 0 0 0,-1 0 0 0 0,-1 0 0 0 0,1 1 0 0 0,-1-1 0 0 0,1 0 0 0 0,0 0 0 0 0,0 1 0 0 0,0-1 0 0 0,0-1 0 0 0,0 1 0 0 0,0 0 0 0 0,0 0 0 0 0,0-7-16383 0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37:24.712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16457 8361 16383 0 0,'0'7'0'0'0,"0"8"0"0"0,0 10 0 0 0,0 6 0 0 0,0 6 0 0 0,0 2 0 0 0,0 2 0 0 0,0 1 0 0 0,0-1 0 0 0,0 1 0 0 0,0-1 0 0 0,0-1 0 0 0,7-6 0 0 0,2-3 0 0 0,6-7 0 0 0,1 0 0 0 0,-2 3 0 0 0,3-4 0 0 0,5-6 0 0 0,-1 2 0 0 0,3-3 0 0 0,4-4 0 0 0,-2 2 0 0 0,0 0 0 0 0,3-4 0 0 0,-3 5 0 0 0,0-2 0 0 0,3 5 0 0 0,4-1 0 0 0,2-4 0 0 0,2 4 0 0 0,2-2 0 0 0,1-4 0 0 0,0-3 0 0 0,1-3 0 0 0,-7-2-16383 0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37:24.725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16907 8890 16383 0 0,'7'0'0'0'0,"8"0"0"0"0,10 0 0 0 0,6 0 0 0 0,6 0 0 0 0,2 0 0 0 0,2 0 0 0 0,1 0 0 0 0,-1 0 0 0 0,-6 7 0 0 0,-3 2 0 0 0,0-1 0 0 0,-5 6 0 0 0,-1 0 0 0 0,-5 5 0 0 0,1-2 0 0 0,4-3 0 0 0,4-4 0 0 0,-3 4 0 0 0,0-2 0 0 0,3-2 0 0 0,3-3 0 0 0,3 4 0 0 0,1 0 0 0 0,3-1 0 0 0,-1-3 0 0 0,2-3 0 0 0,-1-1 0 0 0,1-2 0 0 0,-1-1 0 0 0,0 0 0 0 0,-6 6 0 0 0,-3 3 0 0 0,0-1 0 0 0,2-2 0 0 0,2-1 0 0 0,-5 5 0 0 0,-1 0 0 0 0,2 0 0 0 0,2-3 0 0 0,-4 4 0 0 0,-1 1 0 0 0,2-2 0 0 0,2-3 0 0 0,4-2 0 0 0,1-3 0 0 0,2 0 0 0 0,0-2 0 0 0,2 0 0 0 0,-1-1 0 0 0,1 1 0 0 0,-1-1 0 0 0,0 1 0 0 0,0 0 0 0 0,0-1 0 0 0,0 1 0 0 0,0 0 0 0 0,0 0 0 0 0,0 0 0 0 0,0 0 0 0 0,0 0 0 0 0,0 0 0 0 0,-7 7 0 0 0,-2 2 0 0 0,0 0 0 0 0,2-2 0 0 0,2-2 0 0 0,2-2 0 0 0,-5-1-16383 0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37:24.728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18494 9422 16383 0 0,'7'0'0'0'0,"9"0"0"0"0,8 0 0 0 0,8 0 0 0 0,4 0 0 0 0,3 0 0 0 0,3 0 0 0 0,-1 0 0 0 0,1 0 0 0 0,-1 0 0 0 0,0 0 0 0 0,0 0 0 0 0,-1 0 0 0 0,7 0 0 0 0,2 0 0 0 0,6 0 0 0 0,1 0 0 0 0,4 0 0 0 0,-1 0 0 0 0,-4 0 0 0 0,-4 0 0 0 0,-5 0 0 0 0,-2 0 0 0 0,-3 0 0 0 0,-1 0 0 0 0,-1 0 0 0 0,0 0 0 0 0,0 0 0 0 0,1 0 0 0 0,-1 0 0 0 0,1 0 0 0 0,0 0 0 0 0,-1 0 0 0 0,1 0 0 0 0,0 0 0 0 0,0 0 0 0 0,0 0 0 0 0,0 0 0 0 0,0 0 0 0 0,0 0 0 0 0,0 0 0 0 0,0 0 0 0 0,0 0 0 0 0,0 0 0 0 0,0 0 0 0 0,0 0 0 0 0,-7-7 0 0 0,-2-2 0 0 0,0 0 0 0 0,-5-4 0 0 0,0-1 0 0 0,3 2 0 0 0,2 3 0 0 0,3 4 0 0 0,3 2 0 0 0,2-5 0 0 0,0-2 0 0 0,2 2 0 0 0,-1 2 0 0 0,1 1 0 0 0,-1 3 0 0 0,-6-6 0 0 0,-3-2 0 0 0,0 2 0 0 0,2 1 0 0 0,-4-4 0 0 0,-2-1 0 0 0,3 2 0 0 0,-4-4 0 0 0,0-7 0 0 0,2 1 0 0 0,4-3 0 0 0,3-5 0 0 0,2-5 0 0 0,2-2 0 0 0,-6-3 0 0 0,-2 5 0 0 0,-6 1 0 0 0,0 7 0 0 0,2 7 0 0 0,3 7 0 0 0,3 5 0 0 0,4 3 0 0 0,1 3 0 0 0,2 1 0 0 0,0 1 0 0 0,-6-8 0 0 0,-3-2 0 0 0,-6-6 0 0 0,0-2 0 0 0,2 3 0 0 0,3 3 0 0 0,3 4 0 0 0,3 2 0 0 0,3 2 0 0 0,0 2 0 0 0,-5-7 0 0 0,-3-1 0 0 0,-6-7 0 0 0,-7-7 0 0 0,-7-7 0 0 0,-5-5 0 0 0,-4-4 0 0 0,-2-2 0 0 0,-1-1 0 0 0,0 7-16383 0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37:24.741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17946 8996 16383 0 0,'0'7'0'0'0,"0"8"0"0"0,0 10 0 0 0,-7 6 0 0 0,-2 6 0 0 0,0 2 0 0 0,-4 2 0 0 0,-8 1 0 0 0,-7-1 0 0 0,-5 1 0 0 0,-3-8 0 0 0,-4-3 0 0 0,6 1 0 0 0,2-5 0 0 0,6-1 0 0 0,1-5 0 0 0,4 1 0 0 0,0-3 0 0 0,-4-5 0 0 0,2 2 0 0 0,6 5 0 0 0,-2-1 0 0 0,3 3 0 0 0,-3-3 0 0 0,2 10 0 0 0,-4 5 0 0 0,-3 5 0 0 0,-6 1 0 0 0,-4 8 0 0 0,3 2 0 0 0,1 6 0 0 0,-2 8 0 0 0,-2-2 0 0 0,-2-4 0 0 0,-1 1 0 0 0,4-2 0 0 0,3 2 0 0 0,-2-2 0 0 0,6-4 0 0 0,-1 2 0 0 0,-1-2 0 0 0,3-3 0 0 0,6-3 0 0 0,0-10 0 0 0,2-5 0 0 0,-1-1 0 0 0,1 1 0 0 0,4 1 0 0 0,-3-4 0 0 0,-5-2 0 0 0,1 3 0 0 0,3 1 0 0 0,-1-4 0 0 0,1 1 0 0 0,-2 1 0 0 0,-5 2 0 0 0,1 4 0 0 0,5 1 0 0 0,-1-5 0 0 0,2-1 0 0 0,4 0 0 0 0,5-4-16383 0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37:24.74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19976 9022 16383 0 0,'0'7'0'0'0,"0"9"0"0"0,0 8 0 0 0,7 1 0 0 0,2 2 0 0 0,6-3 0 0 0,8-6 0 0 0,6 2 0 0 0,6-4 0 0 0,-4 3 0 0 0,0-2 0 0 0,1 2 0 0 0,3 0 0 0 0,1 1 0 0 0,2 6 0 0 0,1-3 0 0 0,1 9 0 0 0,0 6 0 0 0,7 9 0 0 0,3 5 0 0 0,5-1 0 0 0,1-2 0 0 0,-2 5 0 0 0,-4-8 0 0 0,-3-4 0 0 0,-10 4 0 0 0,-5-5 0 0 0,-7-4 0 0 0,-1-7 0 0 0,-6-3 0 0 0,3-5 0 0 0,-4-1 0 0 0,3-2 0 0 0,-3 1 0 0 0,-3 4 0 0 0,2-1 0 0 0,-1 1 0 0 0,-4 4 0 0 0,3 4 0 0 0,0 3 0 0 0,4-4 0 0 0,-1-1 0 0 0,3-5 0 0 0,-2 0 0 0 0,-3 2 0 0 0,-5-3-16383 0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37:24.756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20585 7991 16383 0 0,'0'-7'0'0'0,"0"-9"0"0"0,0-9 0 0 0,0-6 0 0 0,0-5 0 0 0,6-4 0 0 0,3-1 0 0 0,7 0 0 0 0,7-1 0 0 0,-1 1 0 0 0,4 6 0 0 0,3 4 0 0 0,-3-1 0 0 0,-6-1 0 0 0,1-2 0 0 0,3-2 0 0 0,-2-1 0 0 0,2 5 0 0 0,-4 3 0 0 0,2-2 0 0 0,-2-1 0 0 0,1 4 0 0 0,-2 1 0 0 0,2-2 0 0 0,-2-2 0 0 0,2 3 0 0 0,-2 1 0 0 0,2 5 0 0 0,-3-1 0 0 0,4 4 0 0 0,-4-1 0 0 0,3-4 0 0 0,-2-5 0 0 0,2 3 0 0 0,-2-1 0 0 0,2-2 0 0 0,-2-3 0 0 0,2 4 0 0 0,-2 7-16383 0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37:24.759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10530 4392 16383 0 0,'0'0'-16383'0'0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37:24.772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12277 2487 16383 0 0,'0'0'-16383'0'0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5-24T09:37:24.775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12753 1614 16383 0 0,'0'0'-16383'0'0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customXml" Target="../ink/ink6.xml"/><Relationship Id="rId18" Type="http://schemas.openxmlformats.org/officeDocument/2006/relationships/image" Target="../media/image9.png"/><Relationship Id="rId3" Type="http://schemas.openxmlformats.org/officeDocument/2006/relationships/customXml" Target="../ink/ink1.xml"/><Relationship Id="rId21" Type="http://schemas.openxmlformats.org/officeDocument/2006/relationships/customXml" Target="../ink/ink10.xml"/><Relationship Id="rId7" Type="http://schemas.openxmlformats.org/officeDocument/2006/relationships/customXml" Target="../ink/ink3.xml"/><Relationship Id="rId12" Type="http://schemas.openxmlformats.org/officeDocument/2006/relationships/image" Target="../media/image6.png"/><Relationship Id="rId17" Type="http://schemas.openxmlformats.org/officeDocument/2006/relationships/customXml" Target="../ink/ink8.xml"/><Relationship Id="rId25" Type="http://schemas.openxmlformats.org/officeDocument/2006/relationships/customXml" Target="../ink/ink13.xml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20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customXml" Target="../ink/ink5.xml"/><Relationship Id="rId24" Type="http://schemas.openxmlformats.org/officeDocument/2006/relationships/customXml" Target="../ink/ink12.xml"/><Relationship Id="rId5" Type="http://schemas.openxmlformats.org/officeDocument/2006/relationships/customXml" Target="../ink/ink2.xml"/><Relationship Id="rId15" Type="http://schemas.openxmlformats.org/officeDocument/2006/relationships/customXml" Target="../ink/ink7.xml"/><Relationship Id="rId23" Type="http://schemas.openxmlformats.org/officeDocument/2006/relationships/customXml" Target="../ink/ink11.xml"/><Relationship Id="rId10" Type="http://schemas.openxmlformats.org/officeDocument/2006/relationships/image" Target="../media/image5.png"/><Relationship Id="rId19" Type="http://schemas.openxmlformats.org/officeDocument/2006/relationships/customXml" Target="../ink/ink9.xml"/><Relationship Id="rId4" Type="http://schemas.openxmlformats.org/officeDocument/2006/relationships/image" Target="../media/image2.png"/><Relationship Id="rId9" Type="http://schemas.openxmlformats.org/officeDocument/2006/relationships/customXml" Target="../ink/ink4.xml"/><Relationship Id="rId14" Type="http://schemas.openxmlformats.org/officeDocument/2006/relationships/image" Target="../media/image7.png"/><Relationship Id="rId22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ustomXml" Target="../ink/ink17.xml"/><Relationship Id="rId13" Type="http://schemas.openxmlformats.org/officeDocument/2006/relationships/image" Target="../media/image15.png"/><Relationship Id="rId18" Type="http://schemas.openxmlformats.org/officeDocument/2006/relationships/customXml" Target="../ink/ink22.xml"/><Relationship Id="rId3" Type="http://schemas.openxmlformats.org/officeDocument/2006/relationships/image" Target="../media/image12.png"/><Relationship Id="rId21" Type="http://schemas.openxmlformats.org/officeDocument/2006/relationships/image" Target="../media/image19.png"/><Relationship Id="rId7" Type="http://schemas.openxmlformats.org/officeDocument/2006/relationships/image" Target="../media/image13.png"/><Relationship Id="rId12" Type="http://schemas.openxmlformats.org/officeDocument/2006/relationships/customXml" Target="../ink/ink19.xml"/><Relationship Id="rId17" Type="http://schemas.openxmlformats.org/officeDocument/2006/relationships/image" Target="../media/image17.png"/><Relationship Id="rId25" Type="http://schemas.openxmlformats.org/officeDocument/2006/relationships/image" Target="../media/image20.png"/><Relationship Id="rId2" Type="http://schemas.openxmlformats.org/officeDocument/2006/relationships/customXml" Target="../ink/ink14.xml"/><Relationship Id="rId16" Type="http://schemas.openxmlformats.org/officeDocument/2006/relationships/customXml" Target="../ink/ink21.xml"/><Relationship Id="rId20" Type="http://schemas.openxmlformats.org/officeDocument/2006/relationships/customXml" Target="../ink/ink23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16.xml"/><Relationship Id="rId11" Type="http://schemas.openxmlformats.org/officeDocument/2006/relationships/image" Target="../media/image6.png"/><Relationship Id="rId24" Type="http://schemas.openxmlformats.org/officeDocument/2006/relationships/customXml" Target="../ink/ink26.xml"/><Relationship Id="rId5" Type="http://schemas.openxmlformats.org/officeDocument/2006/relationships/image" Target="../media/image3.png"/><Relationship Id="rId15" Type="http://schemas.openxmlformats.org/officeDocument/2006/relationships/image" Target="../media/image16.png"/><Relationship Id="rId23" Type="http://schemas.openxmlformats.org/officeDocument/2006/relationships/customXml" Target="../ink/ink25.xml"/><Relationship Id="rId10" Type="http://schemas.openxmlformats.org/officeDocument/2006/relationships/customXml" Target="../ink/ink18.xml"/><Relationship Id="rId19" Type="http://schemas.openxmlformats.org/officeDocument/2006/relationships/image" Target="../media/image18.png"/><Relationship Id="rId4" Type="http://schemas.openxmlformats.org/officeDocument/2006/relationships/customXml" Target="../ink/ink15.xml"/><Relationship Id="rId9" Type="http://schemas.openxmlformats.org/officeDocument/2006/relationships/image" Target="../media/image14.png"/><Relationship Id="rId14" Type="http://schemas.openxmlformats.org/officeDocument/2006/relationships/customXml" Target="../ink/ink20.xml"/><Relationship Id="rId22" Type="http://schemas.openxmlformats.org/officeDocument/2006/relationships/customXml" Target="../ink/ink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972CFC6-C0FE-472C-9062-38DDBFBF336C}"/>
              </a:ext>
            </a:extLst>
          </p:cNvPr>
          <p:cNvSpPr txBox="1"/>
          <p:nvPr/>
        </p:nvSpPr>
        <p:spPr>
          <a:xfrm>
            <a:off x="971910" y="540589"/>
            <a:ext cx="9946256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800" dirty="0">
                <a:latin typeface="Comic Sans MS"/>
              </a:rPr>
              <a:t>In</a:t>
            </a:r>
            <a:r>
              <a:rPr lang="en-GB" sz="2800" dirty="0">
                <a:latin typeface="Comic Sans MS"/>
                <a:cs typeface="Calibri"/>
              </a:rPr>
              <a:t> </a:t>
            </a:r>
            <a:r>
              <a:rPr lang="en-GB" sz="2800" dirty="0">
                <a:latin typeface="Comic Sans MS"/>
              </a:rPr>
              <a:t>you neatest handwriting copy the acrostic poem. Once you have completed it, you can draw a picture of the monkey. 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127445-828A-46A7-B148-3A20679398BA}"/>
              </a:ext>
            </a:extLst>
          </p:cNvPr>
          <p:cNvSpPr txBox="1"/>
          <p:nvPr/>
        </p:nvSpPr>
        <p:spPr>
          <a:xfrm>
            <a:off x="1029420" y="2294626"/>
            <a:ext cx="9946256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Comic Sans MS"/>
              </a:rPr>
              <a:t>M</a:t>
            </a:r>
            <a:r>
              <a:rPr lang="en-GB" sz="4000" dirty="0">
                <a:latin typeface="Comic Sans MS"/>
              </a:rPr>
              <a:t>onkeys like to swing in trees</a:t>
            </a:r>
          </a:p>
          <a:p>
            <a:pPr algn="ctr"/>
            <a:r>
              <a:rPr lang="en-GB" sz="4000" dirty="0">
                <a:solidFill>
                  <a:srgbClr val="FF0000"/>
                </a:solidFill>
                <a:latin typeface="Comic Sans MS"/>
              </a:rPr>
              <a:t>O</a:t>
            </a:r>
            <a:r>
              <a:rPr lang="en-GB" sz="4000" dirty="0">
                <a:latin typeface="Comic Sans MS"/>
              </a:rPr>
              <a:t>n the look out for bananas</a:t>
            </a:r>
          </a:p>
          <a:p>
            <a:pPr algn="ctr"/>
            <a:r>
              <a:rPr lang="en-GB" sz="4000" dirty="0">
                <a:solidFill>
                  <a:srgbClr val="FF0000"/>
                </a:solidFill>
                <a:latin typeface="Comic Sans MS"/>
              </a:rPr>
              <a:t>N</a:t>
            </a:r>
            <a:r>
              <a:rPr lang="en-GB" sz="4000" dirty="0">
                <a:latin typeface="Comic Sans MS"/>
              </a:rPr>
              <a:t>aughty, cheeky and very cute</a:t>
            </a:r>
          </a:p>
          <a:p>
            <a:pPr algn="ctr"/>
            <a:r>
              <a:rPr lang="en-GB" sz="4000" dirty="0">
                <a:solidFill>
                  <a:srgbClr val="FF0000"/>
                </a:solidFill>
                <a:latin typeface="Comic Sans MS"/>
              </a:rPr>
              <a:t>K</a:t>
            </a:r>
            <a:r>
              <a:rPr lang="en-GB" sz="4000" dirty="0">
                <a:latin typeface="Comic Sans MS"/>
              </a:rPr>
              <a:t>ind and caring to their friends</a:t>
            </a:r>
          </a:p>
          <a:p>
            <a:pPr algn="ctr"/>
            <a:r>
              <a:rPr lang="en-GB" sz="4000" dirty="0">
                <a:solidFill>
                  <a:srgbClr val="FF0000"/>
                </a:solidFill>
                <a:latin typeface="Comic Sans MS"/>
              </a:rPr>
              <a:t>E</a:t>
            </a:r>
            <a:r>
              <a:rPr lang="en-GB" sz="4000" dirty="0">
                <a:latin typeface="Comic Sans MS"/>
              </a:rPr>
              <a:t>ver so smart</a:t>
            </a:r>
          </a:p>
          <a:p>
            <a:pPr algn="ctr"/>
            <a:r>
              <a:rPr lang="en-GB" sz="4000" dirty="0">
                <a:solidFill>
                  <a:srgbClr val="FF0000"/>
                </a:solidFill>
                <a:latin typeface="Comic Sans MS"/>
              </a:rPr>
              <a:t>Y</a:t>
            </a:r>
            <a:r>
              <a:rPr lang="en-GB" sz="4000" dirty="0">
                <a:latin typeface="Comic Sans MS"/>
              </a:rPr>
              <a:t>ou will smile when you see a monkey.</a:t>
            </a:r>
          </a:p>
        </p:txBody>
      </p:sp>
    </p:spTree>
    <p:extLst>
      <p:ext uri="{BB962C8B-B14F-4D97-AF65-F5344CB8AC3E}">
        <p14:creationId xmlns:p14="http://schemas.microsoft.com/office/powerpoint/2010/main" val="9205794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5023115-1D64-468E-9CDB-207CE407FA36}"/>
              </a:ext>
            </a:extLst>
          </p:cNvPr>
          <p:cNvSpPr txBox="1"/>
          <p:nvPr/>
        </p:nvSpPr>
        <p:spPr>
          <a:xfrm>
            <a:off x="971910" y="540589"/>
            <a:ext cx="9946256" cy="224676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800" dirty="0">
                <a:latin typeface="Comic Sans MS"/>
              </a:rPr>
              <a:t>Choose a jungle animal that you would like to write your poem about. </a:t>
            </a:r>
            <a:endParaRPr lang="en-US" sz="2800" dirty="0">
              <a:latin typeface="Comic Sans MS"/>
            </a:endParaRPr>
          </a:p>
          <a:p>
            <a:pPr algn="ctr"/>
            <a:r>
              <a:rPr lang="en-GB" sz="2800" dirty="0">
                <a:latin typeface="Comic Sans MS"/>
                <a:cs typeface="Calibri"/>
              </a:rPr>
              <a:t>Draw a picture of the animal.</a:t>
            </a:r>
          </a:p>
          <a:p>
            <a:pPr algn="ctr"/>
            <a:r>
              <a:rPr lang="en-GB" sz="2800" dirty="0">
                <a:latin typeface="Comic Sans MS"/>
                <a:cs typeface="Calibri"/>
              </a:rPr>
              <a:t>Then create a mind map with adjectives to describe what your animal is like. </a:t>
            </a:r>
          </a:p>
        </p:txBody>
      </p:sp>
      <p:pic>
        <p:nvPicPr>
          <p:cNvPr id="5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EC90D2FE-223B-4E05-9BD7-30E0DA312D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759" y="3004419"/>
            <a:ext cx="4612256" cy="360961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A323BFC-C06B-4470-B882-446F64D0E0B6}"/>
              </a:ext>
            </a:extLst>
          </p:cNvPr>
          <p:cNvSpPr txBox="1"/>
          <p:nvPr/>
        </p:nvSpPr>
        <p:spPr>
          <a:xfrm>
            <a:off x="7154174" y="3976776"/>
            <a:ext cx="2326256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dirty="0">
                <a:solidFill>
                  <a:srgbClr val="00B050"/>
                </a:solidFill>
                <a:latin typeface="Comic Sans MS"/>
              </a:rPr>
              <a:t>tiger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FEFAB8C-BE6A-402F-844D-4B25B0D1821F}"/>
              </a:ext>
            </a:extLst>
          </p:cNvPr>
          <p:cNvSpPr txBox="1"/>
          <p:nvPr/>
        </p:nvSpPr>
        <p:spPr>
          <a:xfrm>
            <a:off x="9454551" y="2999117"/>
            <a:ext cx="2527539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dirty="0">
                <a:solidFill>
                  <a:srgbClr val="00B050"/>
                </a:solidFill>
                <a:latin typeface="Comic Sans MS"/>
              </a:rPr>
              <a:t>long, pointy whiskers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9F90ED7-41AA-43EA-BF1F-40437B15D5E8}"/>
              </a:ext>
            </a:extLst>
          </p:cNvPr>
          <p:cNvSpPr txBox="1"/>
          <p:nvPr/>
        </p:nvSpPr>
        <p:spPr>
          <a:xfrm>
            <a:off x="6162136" y="5515155"/>
            <a:ext cx="2743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dirty="0">
                <a:solidFill>
                  <a:srgbClr val="00B050"/>
                </a:solidFill>
                <a:latin typeface="Comic Sans MS"/>
              </a:rPr>
              <a:t>stripey</a:t>
            </a:r>
            <a:endParaRPr lang="en-GB" sz="3200" dirty="0"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156A38D-A099-46CD-936B-F99A75682532}"/>
              </a:ext>
            </a:extLst>
          </p:cNvPr>
          <p:cNvSpPr txBox="1"/>
          <p:nvPr/>
        </p:nvSpPr>
        <p:spPr>
          <a:xfrm>
            <a:off x="8692551" y="5241985"/>
            <a:ext cx="2743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200" dirty="0">
                <a:solidFill>
                  <a:srgbClr val="00B050"/>
                </a:solidFill>
                <a:latin typeface="Comic Sans MS"/>
                <a:cs typeface="Calibri"/>
              </a:rPr>
              <a:t>fierce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283FEE7C-8D5A-415B-A78B-87C60C029F7D}"/>
                  </a:ext>
                </a:extLst>
              </p14:cNvPr>
              <p14:cNvContentPartPr/>
              <p14:nvPr/>
            </p14:nvContentPartPr>
            <p14:xfrm>
              <a:off x="7063731" y="3794893"/>
              <a:ext cx="1476375" cy="60960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283FEE7C-8D5A-415B-A78B-87C60C029F7D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045735" y="3777016"/>
                <a:ext cx="1512007" cy="64499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BD7140BE-43D4-431E-B824-13BF6E695F96}"/>
                  </a:ext>
                </a:extLst>
              </p14:cNvPr>
              <p14:cNvContentPartPr/>
              <p14:nvPr/>
            </p14:nvContentPartPr>
            <p14:xfrm>
              <a:off x="7044905" y="4442603"/>
              <a:ext cx="19050" cy="1905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BD7140BE-43D4-431E-B824-13BF6E695F9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111455" y="3490103"/>
                <a:ext cx="1905000" cy="190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35F0CD47-95EE-4ED0-84DE-1950C9B468EF}"/>
                  </a:ext>
                </a:extLst>
              </p14:cNvPr>
              <p14:cNvContentPartPr/>
              <p14:nvPr/>
            </p14:nvContentPartPr>
            <p14:xfrm>
              <a:off x="8525773" y="3838754"/>
              <a:ext cx="762000" cy="123825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35F0CD47-95EE-4ED0-84DE-1950C9B468EF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8508094" y="3821566"/>
                <a:ext cx="797719" cy="15855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F9FC1A74-FE9D-45BA-A109-5D1DC163EC39}"/>
                  </a:ext>
                </a:extLst>
              </p14:cNvPr>
              <p14:cNvContentPartPr/>
              <p14:nvPr/>
            </p14:nvContentPartPr>
            <p14:xfrm>
              <a:off x="9302150" y="3968150"/>
              <a:ext cx="200025" cy="504825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F9FC1A74-FE9D-45BA-A109-5D1DC163EC39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9284710" y="3950043"/>
                <a:ext cx="235261" cy="54067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55181F10-0438-459E-B420-E443D190A538}"/>
                  </a:ext>
                </a:extLst>
              </p14:cNvPr>
              <p14:cNvContentPartPr/>
              <p14:nvPr/>
            </p14:nvContentPartPr>
            <p14:xfrm>
              <a:off x="7088037" y="4370716"/>
              <a:ext cx="228600" cy="28575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55181F10-0438-459E-B420-E443D190A538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7070009" y="4353257"/>
                <a:ext cx="264296" cy="32102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63B87B82-C571-4115-9564-D63CE73AAD8C}"/>
                  </a:ext>
                </a:extLst>
              </p14:cNvPr>
              <p14:cNvContentPartPr/>
              <p14:nvPr/>
            </p14:nvContentPartPr>
            <p14:xfrm>
              <a:off x="7332452" y="4658264"/>
              <a:ext cx="847725" cy="13335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63B87B82-C571-4115-9564-D63CE73AAD8C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7314791" y="4639845"/>
                <a:ext cx="883407" cy="1698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4AEB6494-81DB-42C9-95B2-8C0F29CBBC2A}"/>
                  </a:ext>
                </a:extLst>
              </p14:cNvPr>
              <p14:cNvContentPartPr/>
              <p14:nvPr/>
            </p14:nvContentPartPr>
            <p14:xfrm>
              <a:off x="8195094" y="4474344"/>
              <a:ext cx="1314450" cy="314325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4AEB6494-81DB-42C9-95B2-8C0F29CBBC2A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8177048" y="4456661"/>
                <a:ext cx="1350181" cy="35005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6721DC5A-2186-457D-B651-FE443F2EE9C9}"/>
                  </a:ext>
                </a:extLst>
              </p14:cNvPr>
              <p14:cNvContentPartPr/>
              <p14:nvPr/>
            </p14:nvContentPartPr>
            <p14:xfrm>
              <a:off x="7161329" y="4715773"/>
              <a:ext cx="485775" cy="809625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6721DC5A-2186-457D-B651-FE443F2EE9C9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7143762" y="4698062"/>
                <a:ext cx="521267" cy="84540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9002FAE8-7327-41A5-B0FA-185ECD3D7118}"/>
                  </a:ext>
                </a:extLst>
              </p14:cNvPr>
              <p14:cNvContentPartPr/>
              <p14:nvPr/>
            </p14:nvContentPartPr>
            <p14:xfrm>
              <a:off x="9000225" y="4730150"/>
              <a:ext cx="428625" cy="47625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9002FAE8-7327-41A5-B0FA-185ECD3D7118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8982261" y="4712151"/>
                <a:ext cx="464194" cy="51188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5D6440DE-4BCA-4829-AEA9-AE063227D990}"/>
                  </a:ext>
                </a:extLst>
              </p14:cNvPr>
              <p14:cNvContentPartPr/>
              <p14:nvPr/>
            </p14:nvContentPartPr>
            <p14:xfrm>
              <a:off x="9330905" y="3530348"/>
              <a:ext cx="247649" cy="41910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5D6440DE-4BCA-4829-AEA9-AE063227D990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9313318" y="3512544"/>
                <a:ext cx="283181" cy="45435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02A1CCCF-E021-48B4-A2D8-5E0826BA4844}"/>
                  </a:ext>
                </a:extLst>
              </p14:cNvPr>
              <p14:cNvContentPartPr/>
              <p14:nvPr/>
            </p14:nvContentPartPr>
            <p14:xfrm>
              <a:off x="3867509" y="2214113"/>
              <a:ext cx="19050" cy="1905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02A1CCCF-E021-48B4-A2D8-5E0826BA4844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915009" y="1261613"/>
                <a:ext cx="1905000" cy="190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145B517B-AA4B-428C-8399-A8A4B0800E73}"/>
                  </a:ext>
                </a:extLst>
              </p14:cNvPr>
              <p14:cNvContentPartPr/>
              <p14:nvPr/>
            </p14:nvContentPartPr>
            <p14:xfrm>
              <a:off x="4816415" y="1178943"/>
              <a:ext cx="19050" cy="1905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145B517B-AA4B-428C-8399-A8A4B0800E73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882965" y="226443"/>
                <a:ext cx="1905000" cy="190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330ABE96-037F-4A32-91CC-9AB224F9F4AC}"/>
                  </a:ext>
                </a:extLst>
              </p14:cNvPr>
              <p14:cNvContentPartPr/>
              <p14:nvPr/>
            </p14:nvContentPartPr>
            <p14:xfrm>
              <a:off x="5075207" y="704490"/>
              <a:ext cx="19050" cy="1905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330ABE96-037F-4A32-91CC-9AB224F9F4AC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141757" y="-228960"/>
                <a:ext cx="1905000" cy="1905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2C3CB68-330A-4A32-8EF2-48B5FE055234}"/>
              </a:ext>
            </a:extLst>
          </p:cNvPr>
          <p:cNvSpPr txBox="1"/>
          <p:nvPr/>
        </p:nvSpPr>
        <p:spPr>
          <a:xfrm>
            <a:off x="971910" y="540589"/>
            <a:ext cx="9946256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800" dirty="0">
                <a:latin typeface="Comic Sans MS"/>
              </a:rPr>
              <a:t>Children</a:t>
            </a:r>
            <a:r>
              <a:rPr lang="en-GB" sz="2800" dirty="0">
                <a:latin typeface="Comic Sans MS"/>
                <a:cs typeface="Calibri"/>
              </a:rPr>
              <a:t> are to create an acrostic poem for the chosen animal. An acrostic poem is when each sentence starts with the letters in the word.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340D2DE-BB9E-42ED-BA6B-B8AEFC979B66}"/>
              </a:ext>
            </a:extLst>
          </p:cNvPr>
          <p:cNvSpPr txBox="1"/>
          <p:nvPr/>
        </p:nvSpPr>
        <p:spPr>
          <a:xfrm>
            <a:off x="641231" y="2884098"/>
            <a:ext cx="9946256" cy="31700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Comic Sans MS"/>
              </a:rPr>
              <a:t>T</a:t>
            </a:r>
            <a:r>
              <a:rPr lang="en-GB" sz="4000" dirty="0">
                <a:solidFill>
                  <a:srgbClr val="00B050"/>
                </a:solidFill>
                <a:latin typeface="Comic Sans MS"/>
              </a:rPr>
              <a:t>igers are strong and big.</a:t>
            </a:r>
          </a:p>
          <a:p>
            <a:pPr algn="ctr"/>
            <a:r>
              <a:rPr lang="en-GB" sz="4000" dirty="0">
                <a:solidFill>
                  <a:srgbClr val="FF0000"/>
                </a:solidFill>
                <a:latin typeface="Comic Sans MS"/>
              </a:rPr>
              <a:t>I</a:t>
            </a:r>
            <a:r>
              <a:rPr lang="en-GB" sz="4000" dirty="0">
                <a:solidFill>
                  <a:srgbClr val="00B050"/>
                </a:solidFill>
                <a:latin typeface="Comic Sans MS"/>
              </a:rPr>
              <a:t>n a pride they live.</a:t>
            </a:r>
          </a:p>
          <a:p>
            <a:pPr algn="ctr"/>
            <a:r>
              <a:rPr lang="en-GB" sz="4000" dirty="0">
                <a:solidFill>
                  <a:srgbClr val="FF0000"/>
                </a:solidFill>
                <a:latin typeface="Comic Sans MS"/>
              </a:rPr>
              <a:t>G</a:t>
            </a:r>
            <a:r>
              <a:rPr lang="en-GB" sz="4000" dirty="0">
                <a:solidFill>
                  <a:srgbClr val="00B050"/>
                </a:solidFill>
                <a:latin typeface="Comic Sans MS"/>
              </a:rPr>
              <a:t>reat big claws.</a:t>
            </a:r>
          </a:p>
          <a:p>
            <a:pPr algn="ctr"/>
            <a:r>
              <a:rPr lang="en-GB" sz="4000" dirty="0">
                <a:solidFill>
                  <a:srgbClr val="FF0000"/>
                </a:solidFill>
                <a:latin typeface="Comic Sans MS"/>
              </a:rPr>
              <a:t>E</a:t>
            </a:r>
            <a:r>
              <a:rPr lang="en-GB" sz="4000" dirty="0">
                <a:solidFill>
                  <a:srgbClr val="00B050"/>
                </a:solidFill>
                <a:latin typeface="Comic Sans MS"/>
              </a:rPr>
              <a:t>veryday snoozing in the sun.</a:t>
            </a:r>
          </a:p>
          <a:p>
            <a:pPr algn="ctr"/>
            <a:r>
              <a:rPr lang="en-GB" sz="4000" dirty="0">
                <a:solidFill>
                  <a:srgbClr val="FF0000"/>
                </a:solidFill>
                <a:latin typeface="Comic Sans MS"/>
              </a:rPr>
              <a:t>R</a:t>
            </a:r>
            <a:r>
              <a:rPr lang="en-GB" sz="4000" dirty="0">
                <a:solidFill>
                  <a:srgbClr val="00B050"/>
                </a:solidFill>
                <a:latin typeface="Comic Sans MS"/>
              </a:rPr>
              <a:t>oaring extremely loud.</a:t>
            </a:r>
          </a:p>
        </p:txBody>
      </p:sp>
    </p:spTree>
    <p:extLst>
      <p:ext uri="{BB962C8B-B14F-4D97-AF65-F5344CB8AC3E}">
        <p14:creationId xmlns:p14="http://schemas.microsoft.com/office/powerpoint/2010/main" val="37561948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E53D198-B62E-4A76-80A0-A359C479823A}"/>
              </a:ext>
            </a:extLst>
          </p:cNvPr>
          <p:cNvSpPr txBox="1"/>
          <p:nvPr/>
        </p:nvSpPr>
        <p:spPr>
          <a:xfrm>
            <a:off x="971910" y="540589"/>
            <a:ext cx="9946256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GB" sz="2800" dirty="0">
              <a:latin typeface="Comic Sans MS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DA38D0-FACD-4FE0-8B5C-2B7633B8FAA1}"/>
              </a:ext>
            </a:extLst>
          </p:cNvPr>
          <p:cNvSpPr txBox="1"/>
          <p:nvPr/>
        </p:nvSpPr>
        <p:spPr>
          <a:xfrm>
            <a:off x="971910" y="281797"/>
            <a:ext cx="9946256" cy="224676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800" dirty="0">
                <a:latin typeface="Comic Sans MS"/>
              </a:rPr>
              <a:t>Choose a sea creature that you would like to write your poem. </a:t>
            </a:r>
            <a:endParaRPr lang="en-US" sz="2800" dirty="0">
              <a:latin typeface="Comic Sans MS"/>
            </a:endParaRPr>
          </a:p>
          <a:p>
            <a:pPr algn="ctr"/>
            <a:r>
              <a:rPr lang="en-GB" sz="2800" dirty="0">
                <a:latin typeface="Comic Sans MS"/>
                <a:cs typeface="Calibri"/>
              </a:rPr>
              <a:t>Draw a picture of the animal.</a:t>
            </a:r>
          </a:p>
          <a:p>
            <a:pPr algn="ctr"/>
            <a:r>
              <a:rPr lang="en-GB" sz="2800" dirty="0">
                <a:latin typeface="Comic Sans MS"/>
                <a:cs typeface="Calibri"/>
              </a:rPr>
              <a:t>Then create a mind map with adjectives to describe what your sea creature is like.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EEEBBE-E2B5-4F66-993F-0008535F4835}"/>
              </a:ext>
            </a:extLst>
          </p:cNvPr>
          <p:cNvSpPr txBox="1"/>
          <p:nvPr/>
        </p:nvSpPr>
        <p:spPr>
          <a:xfrm>
            <a:off x="7154174" y="3976776"/>
            <a:ext cx="2326256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dirty="0">
                <a:solidFill>
                  <a:srgbClr val="00B050"/>
                </a:solidFill>
                <a:latin typeface="Comic Sans MS"/>
              </a:rPr>
              <a:t>shark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F7E4CD-6CB0-48CD-A8B7-7A3C9D9B5547}"/>
              </a:ext>
            </a:extLst>
          </p:cNvPr>
          <p:cNvSpPr txBox="1"/>
          <p:nvPr/>
        </p:nvSpPr>
        <p:spPr>
          <a:xfrm>
            <a:off x="6162136" y="5515155"/>
            <a:ext cx="2743200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dirty="0">
                <a:solidFill>
                  <a:srgbClr val="00B050"/>
                </a:solidFill>
                <a:latin typeface="Comic Sans MS"/>
                <a:cs typeface="Calibri"/>
              </a:rPr>
              <a:t>sharp, razor teeth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BBFD5D-1909-4047-B04B-8923A5067788}"/>
              </a:ext>
            </a:extLst>
          </p:cNvPr>
          <p:cNvSpPr txBox="1"/>
          <p:nvPr/>
        </p:nvSpPr>
        <p:spPr>
          <a:xfrm>
            <a:off x="8692551" y="5241985"/>
            <a:ext cx="2743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200" dirty="0">
                <a:solidFill>
                  <a:srgbClr val="00B050"/>
                </a:solidFill>
                <a:latin typeface="Comic Sans MS"/>
                <a:cs typeface="Calibri"/>
              </a:rPr>
              <a:t>strong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8B8B39FE-6CB5-4EA6-BF71-FC895AB03512}"/>
                  </a:ext>
                </a:extLst>
              </p14:cNvPr>
              <p14:cNvContentPartPr/>
              <p14:nvPr/>
            </p14:nvContentPartPr>
            <p14:xfrm>
              <a:off x="7063731" y="3794893"/>
              <a:ext cx="1476375" cy="60960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8B8B39FE-6CB5-4EA6-BF71-FC895AB0351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045740" y="3777016"/>
                <a:ext cx="1511998" cy="64499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ED48698A-3A2F-404B-B126-04963F1043B9}"/>
                  </a:ext>
                </a:extLst>
              </p14:cNvPr>
              <p14:cNvContentPartPr/>
              <p14:nvPr/>
            </p14:nvContentPartPr>
            <p14:xfrm>
              <a:off x="7044905" y="4442603"/>
              <a:ext cx="19050" cy="1905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ED48698A-3A2F-404B-B126-04963F1043B9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092405" y="3490103"/>
                <a:ext cx="1905000" cy="190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4BCE639A-E7D3-435F-B94D-B80C8415065B}"/>
                  </a:ext>
                </a:extLst>
              </p14:cNvPr>
              <p14:cNvContentPartPr/>
              <p14:nvPr/>
            </p14:nvContentPartPr>
            <p14:xfrm>
              <a:off x="8525773" y="3838754"/>
              <a:ext cx="762000" cy="123825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4BCE639A-E7D3-435F-B94D-B80C8415065B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507733" y="3821215"/>
                <a:ext cx="797719" cy="15855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E809692F-7096-400F-81F5-202A48F6B55A}"/>
                  </a:ext>
                </a:extLst>
              </p14:cNvPr>
              <p14:cNvContentPartPr/>
              <p14:nvPr/>
            </p14:nvContentPartPr>
            <p14:xfrm>
              <a:off x="9302150" y="3968150"/>
              <a:ext cx="200025" cy="504825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E809692F-7096-400F-81F5-202A48F6B55A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9284354" y="3950043"/>
                <a:ext cx="235261" cy="54067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0E90142F-5ABE-4B0A-A821-45BA618591ED}"/>
                  </a:ext>
                </a:extLst>
              </p14:cNvPr>
              <p14:cNvContentPartPr/>
              <p14:nvPr/>
            </p14:nvContentPartPr>
            <p14:xfrm>
              <a:off x="7088037" y="4370716"/>
              <a:ext cx="228600" cy="28575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0E90142F-5ABE-4B0A-A821-45BA618591ED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7070037" y="4352901"/>
                <a:ext cx="264240" cy="32102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95F8637F-37DF-4CCA-95AB-EFE8305FF8C3}"/>
                  </a:ext>
                </a:extLst>
              </p14:cNvPr>
              <p14:cNvContentPartPr/>
              <p14:nvPr/>
            </p14:nvContentPartPr>
            <p14:xfrm>
              <a:off x="7332452" y="4658264"/>
              <a:ext cx="847725" cy="13335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95F8637F-37DF-4CCA-95AB-EFE8305FF8C3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7314431" y="4639845"/>
                <a:ext cx="883407" cy="1698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89CD3469-CF84-4DEE-AC8A-4E8C2BF268F8}"/>
                  </a:ext>
                </a:extLst>
              </p14:cNvPr>
              <p14:cNvContentPartPr/>
              <p14:nvPr/>
            </p14:nvContentPartPr>
            <p14:xfrm>
              <a:off x="8195094" y="4474344"/>
              <a:ext cx="1314450" cy="314325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89CD3469-CF84-4DEE-AC8A-4E8C2BF268F8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8177048" y="4456300"/>
                <a:ext cx="1350181" cy="35005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ECED355A-2BDD-4762-83AA-59013B110F8A}"/>
                  </a:ext>
                </a:extLst>
              </p14:cNvPr>
              <p14:cNvContentPartPr/>
              <p14:nvPr/>
            </p14:nvContentPartPr>
            <p14:xfrm>
              <a:off x="7161329" y="4715773"/>
              <a:ext cx="485775" cy="809625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ECED355A-2BDD-4762-83AA-59013B110F8A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7143404" y="4697701"/>
                <a:ext cx="521267" cy="84540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D7689ABB-98F3-4EE8-88C5-257B31EB52F5}"/>
                  </a:ext>
                </a:extLst>
              </p14:cNvPr>
              <p14:cNvContentPartPr/>
              <p14:nvPr/>
            </p14:nvContentPartPr>
            <p14:xfrm>
              <a:off x="9000225" y="4730150"/>
              <a:ext cx="428625" cy="47625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D7689ABB-98F3-4EE8-88C5-257B31EB52F5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8982261" y="4712151"/>
                <a:ext cx="464194" cy="51188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B89C18E4-75B2-449C-98FE-DEAFAE1E30C8}"/>
                  </a:ext>
                </a:extLst>
              </p14:cNvPr>
              <p14:cNvContentPartPr/>
              <p14:nvPr/>
            </p14:nvContentPartPr>
            <p14:xfrm>
              <a:off x="9330905" y="3530348"/>
              <a:ext cx="247649" cy="41910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B89C18E4-75B2-449C-98FE-DEAFAE1E30C8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9312959" y="3512559"/>
                <a:ext cx="283181" cy="4543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45D008E4-0DCA-4794-896F-EC6685B72C26}"/>
                  </a:ext>
                </a:extLst>
              </p14:cNvPr>
              <p14:cNvContentPartPr/>
              <p14:nvPr/>
            </p14:nvContentPartPr>
            <p14:xfrm>
              <a:off x="3867509" y="2214113"/>
              <a:ext cx="19050" cy="1905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45D008E4-0DCA-4794-896F-EC6685B72C26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915009" y="1261613"/>
                <a:ext cx="1905000" cy="190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FD25F183-1D47-4AF0-B24D-8A5BEF834324}"/>
                  </a:ext>
                </a:extLst>
              </p14:cNvPr>
              <p14:cNvContentPartPr/>
              <p14:nvPr/>
            </p14:nvContentPartPr>
            <p14:xfrm>
              <a:off x="4816415" y="1178943"/>
              <a:ext cx="19050" cy="1905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FD25F183-1D47-4AF0-B24D-8A5BEF834324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863915" y="226443"/>
                <a:ext cx="1905000" cy="190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5B3F1C26-1317-4982-A034-C4DCFD1AABD2}"/>
                  </a:ext>
                </a:extLst>
              </p14:cNvPr>
              <p14:cNvContentPartPr/>
              <p14:nvPr/>
            </p14:nvContentPartPr>
            <p14:xfrm>
              <a:off x="5075207" y="704490"/>
              <a:ext cx="19050" cy="1905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5B3F1C26-1317-4982-A034-C4DCFD1AABD2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122707" y="-248010"/>
                <a:ext cx="1905000" cy="1905000"/>
              </a:xfrm>
              <a:prstGeom prst="rect">
                <a:avLst/>
              </a:prstGeom>
            </p:spPr>
          </p:pic>
        </mc:Fallback>
      </mc:AlternateContent>
      <p:sp>
        <p:nvSpPr>
          <p:cNvPr id="38" name="TextBox 37">
            <a:extLst>
              <a:ext uri="{FF2B5EF4-FFF2-40B4-BE49-F238E27FC236}">
                <a16:creationId xmlns:a16="http://schemas.microsoft.com/office/drawing/2014/main" id="{C6AAF508-AEEC-43CC-8867-A2EC551AC002}"/>
              </a:ext>
            </a:extLst>
          </p:cNvPr>
          <p:cNvSpPr txBox="1"/>
          <p:nvPr/>
        </p:nvSpPr>
        <p:spPr>
          <a:xfrm>
            <a:off x="8994475" y="2955984"/>
            <a:ext cx="2743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200" dirty="0" err="1">
                <a:solidFill>
                  <a:srgbClr val="00B050"/>
                </a:solidFill>
                <a:latin typeface="Comic Sans MS"/>
                <a:cs typeface="Calibri"/>
              </a:rPr>
              <a:t>enourmous</a:t>
            </a:r>
          </a:p>
        </p:txBody>
      </p:sp>
      <p:pic>
        <p:nvPicPr>
          <p:cNvPr id="39" name="Picture 39" descr="Map&#10;&#10;Description automatically generated">
            <a:extLst>
              <a:ext uri="{FF2B5EF4-FFF2-40B4-BE49-F238E27FC236}">
                <a16:creationId xmlns:a16="http://schemas.microsoft.com/office/drawing/2014/main" id="{225C8C56-40DF-4009-A7FB-DD2EB9A2AE11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411192" y="2616231"/>
            <a:ext cx="5287992" cy="4141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299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D67C6AD-180E-4931-A626-6D2FE27B709C}"/>
              </a:ext>
            </a:extLst>
          </p:cNvPr>
          <p:cNvSpPr txBox="1"/>
          <p:nvPr/>
        </p:nvSpPr>
        <p:spPr>
          <a:xfrm>
            <a:off x="971910" y="540589"/>
            <a:ext cx="9946256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800" dirty="0">
                <a:latin typeface="Comic Sans MS"/>
              </a:rPr>
              <a:t>Children</a:t>
            </a:r>
            <a:r>
              <a:rPr lang="en-GB" sz="2800" dirty="0">
                <a:latin typeface="Comic Sans MS"/>
                <a:cs typeface="Calibri"/>
              </a:rPr>
              <a:t> are to create an acrostic poem for the chosen sea creature.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5B6289-218C-4B60-BDD0-6986347B2AF5}"/>
              </a:ext>
            </a:extLst>
          </p:cNvPr>
          <p:cNvSpPr txBox="1"/>
          <p:nvPr/>
        </p:nvSpPr>
        <p:spPr>
          <a:xfrm>
            <a:off x="741873" y="2380890"/>
            <a:ext cx="9946256" cy="31700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Comic Sans MS"/>
              </a:rPr>
              <a:t>S</a:t>
            </a:r>
            <a:r>
              <a:rPr lang="en-GB" sz="4000" dirty="0">
                <a:solidFill>
                  <a:srgbClr val="00B050"/>
                </a:solidFill>
                <a:latin typeface="Comic Sans MS"/>
              </a:rPr>
              <a:t>harp, razor teeth</a:t>
            </a:r>
            <a:endParaRPr lang="en-US" dirty="0">
              <a:solidFill>
                <a:srgbClr val="00B050"/>
              </a:solidFill>
              <a:latin typeface="Calibri" panose="020F0502020204030204"/>
              <a:cs typeface="Calibri" panose="020F0502020204030204"/>
            </a:endParaRPr>
          </a:p>
          <a:p>
            <a:pPr algn="ctr"/>
            <a:r>
              <a:rPr lang="en-GB" sz="4000" dirty="0">
                <a:solidFill>
                  <a:srgbClr val="FF0000"/>
                </a:solidFill>
                <a:latin typeface="Comic Sans MS"/>
              </a:rPr>
              <a:t>H</a:t>
            </a:r>
            <a:r>
              <a:rPr lang="en-GB" sz="4000" dirty="0">
                <a:solidFill>
                  <a:srgbClr val="00B050"/>
                </a:solidFill>
                <a:latin typeface="Comic Sans MS"/>
              </a:rPr>
              <a:t>orrifying to see</a:t>
            </a:r>
          </a:p>
          <a:p>
            <a:pPr algn="ctr"/>
            <a:r>
              <a:rPr lang="en-GB" sz="4000" dirty="0">
                <a:solidFill>
                  <a:srgbClr val="FF0000"/>
                </a:solidFill>
                <a:latin typeface="Comic Sans MS"/>
              </a:rPr>
              <a:t>A</a:t>
            </a:r>
            <a:r>
              <a:rPr lang="en-GB" sz="4000" dirty="0">
                <a:solidFill>
                  <a:srgbClr val="00B050"/>
                </a:solidFill>
                <a:latin typeface="Comic Sans MS"/>
              </a:rPr>
              <a:t>mazing and enormous</a:t>
            </a:r>
            <a:endParaRPr lang="en-GB" sz="4000" dirty="0" err="1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4000" dirty="0">
                <a:solidFill>
                  <a:srgbClr val="FF0000"/>
                </a:solidFill>
                <a:latin typeface="Comic Sans MS"/>
              </a:rPr>
              <a:t>R</a:t>
            </a:r>
            <a:r>
              <a:rPr lang="en-GB" sz="4000" dirty="0">
                <a:solidFill>
                  <a:srgbClr val="00B050"/>
                </a:solidFill>
                <a:latin typeface="Comic Sans MS"/>
              </a:rPr>
              <a:t>eally fast swimmers</a:t>
            </a:r>
          </a:p>
          <a:p>
            <a:pPr algn="ctr"/>
            <a:r>
              <a:rPr lang="en-GB" sz="4000" dirty="0">
                <a:solidFill>
                  <a:srgbClr val="FF0000"/>
                </a:solidFill>
                <a:latin typeface="Comic Sans MS"/>
              </a:rPr>
              <a:t>K</a:t>
            </a:r>
            <a:r>
              <a:rPr lang="en-GB" sz="4000" dirty="0">
                <a:solidFill>
                  <a:srgbClr val="00B050"/>
                </a:solidFill>
                <a:latin typeface="Comic Sans MS"/>
              </a:rPr>
              <a:t>eep swimming away</a:t>
            </a:r>
          </a:p>
        </p:txBody>
      </p:sp>
    </p:spTree>
    <p:extLst>
      <p:ext uri="{BB962C8B-B14F-4D97-AF65-F5344CB8AC3E}">
        <p14:creationId xmlns:p14="http://schemas.microsoft.com/office/powerpoint/2010/main" val="1886656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131</cp:revision>
  <dcterms:created xsi:type="dcterms:W3CDTF">2021-05-24T09:14:33Z</dcterms:created>
  <dcterms:modified xsi:type="dcterms:W3CDTF">2021-05-24T09:43:50Z</dcterms:modified>
</cp:coreProperties>
</file>