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60" r:id="rId3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8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2868C7D-8A5B-4F1B-8735-3B685B81729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2868C7D-8A5B-4F1B-8735-3B685B81729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1A8BD-9E97-C347-8D8B-3F024FC513D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7903D-7739-224B-8EEC-37BE3AA1C93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loom.com/share/c21fb827e5ad4e69a3090f8b90825fa4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0E687CD-B825-4958-9159-6E7A8B43E836}"/>
              </a:ext>
            </a:extLst>
          </p:cNvPr>
          <p:cNvSpPr/>
          <p:nvPr/>
        </p:nvSpPr>
        <p:spPr>
          <a:xfrm>
            <a:off x="755650" y="1107281"/>
            <a:ext cx="7632700" cy="890587"/>
          </a:xfrm>
          <a:prstGeom prst="roundRect">
            <a:avLst>
              <a:gd name="adj" fmla="val 0"/>
            </a:avLst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What do you notice about these words?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161E5B5-BCC2-4A7B-AC19-00016CBB40E1}"/>
              </a:ext>
            </a:extLst>
          </p:cNvPr>
          <p:cNvSpPr/>
          <p:nvPr/>
        </p:nvSpPr>
        <p:spPr>
          <a:xfrm>
            <a:off x="755650" y="5334000"/>
            <a:ext cx="7632700" cy="89058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GB" sz="2000" dirty="0">
              <a:solidFill>
                <a:schemeClr val="tx1"/>
              </a:solidFill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636963" y="2400300"/>
            <a:ext cx="2105025" cy="2544763"/>
            <a:chOff x="3630613" y="2790304"/>
            <a:chExt cx="2105791" cy="2543695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0E57320-CAE7-4859-9A9C-7F7BF4A02486}"/>
                </a:ext>
              </a:extLst>
            </p:cNvPr>
            <p:cNvSpPr/>
            <p:nvPr/>
          </p:nvSpPr>
          <p:spPr bwMode="auto">
            <a:xfrm>
              <a:off x="3741778" y="4805583"/>
              <a:ext cx="1883460" cy="528416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en-GB">
                  <a:solidFill>
                    <a:schemeClr val="tx1"/>
                  </a:solidFill>
                </a:rPr>
                <a:t>misplace</a:t>
              </a:r>
            </a:p>
          </p:txBody>
        </p:sp>
        <p:pic>
          <p:nvPicPr>
            <p:cNvPr id="8204" name="Picture 4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30613" y="2790304"/>
              <a:ext cx="2105791" cy="1750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6183313" y="2211388"/>
            <a:ext cx="2205037" cy="2733675"/>
            <a:chOff x="6183313" y="2600733"/>
            <a:chExt cx="2205037" cy="2733267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D403434C-CE33-4032-8826-2C99CA28A593}"/>
                </a:ext>
              </a:extLst>
            </p:cNvPr>
            <p:cNvSpPr/>
            <p:nvPr/>
          </p:nvSpPr>
          <p:spPr bwMode="auto">
            <a:xfrm>
              <a:off x="6183313" y="4805441"/>
              <a:ext cx="2205037" cy="528559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en-GB">
                  <a:solidFill>
                    <a:schemeClr val="tx1"/>
                  </a:solidFill>
                </a:rPr>
                <a:t>misheard</a:t>
              </a:r>
            </a:p>
          </p:txBody>
        </p:sp>
        <p:pic>
          <p:nvPicPr>
            <p:cNvPr id="8202" name="Picture 7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655040" y="2600733"/>
              <a:ext cx="1261581" cy="1940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860425" y="2224088"/>
            <a:ext cx="2351088" cy="2720975"/>
            <a:chOff x="755651" y="2221500"/>
            <a:chExt cx="2350362" cy="2720612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E53BA022-114A-43C3-A959-AB6E186A4586}"/>
                </a:ext>
              </a:extLst>
            </p:cNvPr>
            <p:cNvSpPr/>
            <p:nvPr/>
          </p:nvSpPr>
          <p:spPr bwMode="auto">
            <a:xfrm>
              <a:off x="1030204" y="4413545"/>
              <a:ext cx="1882194" cy="52856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en-GB">
                  <a:solidFill>
                    <a:schemeClr val="tx1"/>
                  </a:solidFill>
                </a:rPr>
                <a:t>misbehave</a:t>
              </a:r>
            </a:p>
          </p:txBody>
        </p:sp>
        <p:pic>
          <p:nvPicPr>
            <p:cNvPr id="8200" name="Picture 16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5651" y="2221500"/>
              <a:ext cx="2350362" cy="1930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TextBox 14"/>
          <p:cNvSpPr txBox="1"/>
          <p:nvPr/>
        </p:nvSpPr>
        <p:spPr>
          <a:xfrm>
            <a:off x="1590842" y="60157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755650" y="357378"/>
            <a:ext cx="787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Comic Sans MS"/>
                <a:cs typeface="Comic Sans MS"/>
              </a:rPr>
              <a:t>LO – to create negative meanings using prefix /</a:t>
            </a:r>
            <a:r>
              <a:rPr lang="en-US" sz="2400" dirty="0" err="1" smtClean="0">
                <a:latin typeface="Comic Sans MS"/>
                <a:cs typeface="Comic Sans MS"/>
              </a:rPr>
              <a:t>mis</a:t>
            </a:r>
            <a:r>
              <a:rPr lang="en-US" sz="2400" dirty="0" smtClean="0">
                <a:latin typeface="Comic Sans MS"/>
                <a:cs typeface="Comic Sans MS"/>
              </a:rPr>
              <a:t>/</a:t>
            </a:r>
            <a:endParaRPr lang="en-GB" sz="2400" dirty="0">
              <a:latin typeface="Comic Sans MS"/>
              <a:cs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53655" y="6039922"/>
            <a:ext cx="13487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Click to hear</a:t>
            </a:r>
            <a:endParaRPr lang="en-GB" dirty="0"/>
          </a:p>
        </p:txBody>
      </p:sp>
      <p:sp>
        <p:nvSpPr>
          <p:cNvPr id="6" name="Action Button: Movie 5">
            <a:hlinkClick r:id="rId5" highlightClick="1"/>
          </p:cNvPr>
          <p:cNvSpPr/>
          <p:nvPr/>
        </p:nvSpPr>
        <p:spPr>
          <a:xfrm>
            <a:off x="7742910" y="5603266"/>
            <a:ext cx="1042416" cy="1042416"/>
          </a:xfrm>
          <a:prstGeom prst="actionButtonMovi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52613" y="1930400"/>
            <a:ext cx="234950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72000" rIns="0" bIns="72000">
            <a:prstTxWarp prst="textNoShape">
              <a:avLst/>
            </a:prstTxWarp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misspell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mislead</a:t>
            </a:r>
            <a:endParaRPr lang="en-GB" sz="32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mistreat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misbehave</a:t>
            </a:r>
            <a:endParaRPr lang="en-GB" sz="32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mistrust</a:t>
            </a:r>
            <a:endParaRPr lang="en-GB" sz="3200"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916488" y="1954213"/>
            <a:ext cx="2379662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72000" rIns="0" bIns="72000">
            <a:prstTxWarp prst="textNoShape">
              <a:avLst/>
            </a:prstTxWarp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misprint</a:t>
            </a:r>
            <a:endParaRPr lang="en-GB" sz="32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misuse</a:t>
            </a:r>
            <a:endParaRPr lang="en-GB" sz="32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misplace</a:t>
            </a:r>
            <a:endParaRPr lang="en-GB" sz="32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misheard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sz="32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misread</a:t>
            </a:r>
            <a:endParaRPr lang="en-GB" sz="3200"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F78027-483D-4FB3-8A9C-D8EB6A7FBFAD}"/>
              </a:ext>
            </a:extLst>
          </p:cNvPr>
          <p:cNvSpPr/>
          <p:nvPr/>
        </p:nvSpPr>
        <p:spPr>
          <a:xfrm>
            <a:off x="763588" y="642938"/>
            <a:ext cx="7632700" cy="931862"/>
          </a:xfrm>
          <a:prstGeom prst="roundRect">
            <a:avLst>
              <a:gd name="adj" fmla="val 0"/>
            </a:avLst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Here are this week’s spellings to practise.</a:t>
            </a:r>
            <a:endParaRPr lang="en-GB" sz="2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43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Comic Sans MS</vt:lpstr>
      <vt:lpstr>Sassoon Infant Rg</vt:lpstr>
      <vt:lpstr>Twinkl SemiBold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alicia clarke-shiels</dc:creator>
  <cp:lastModifiedBy>Alicia Clarke</cp:lastModifiedBy>
  <cp:revision>6</cp:revision>
  <dcterms:created xsi:type="dcterms:W3CDTF">2021-01-19T19:36:13Z</dcterms:created>
  <dcterms:modified xsi:type="dcterms:W3CDTF">2021-01-20T07:16:51Z</dcterms:modified>
</cp:coreProperties>
</file>