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2" r:id="rId19"/>
    <p:sldId id="353" r:id="rId20"/>
    <p:sldId id="359" r:id="rId21"/>
    <p:sldId id="364" r:id="rId22"/>
    <p:sldId id="354" r:id="rId23"/>
    <p:sldId id="339" r:id="rId24"/>
    <p:sldId id="363" r:id="rId25"/>
    <p:sldId id="365" r:id="rId26"/>
    <p:sldId id="355" r:id="rId27"/>
    <p:sldId id="347" r:id="rId28"/>
    <p:sldId id="361" r:id="rId29"/>
    <p:sldId id="35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9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227052-4782-47C4-8C52-8AADA9D7E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338" y="2491535"/>
            <a:ext cx="6602540" cy="22801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AE909E-7251-462A-8FAA-122E7A305823}"/>
              </a:ext>
            </a:extLst>
          </p:cNvPr>
          <p:cNvSpPr txBox="1"/>
          <p:nvPr/>
        </p:nvSpPr>
        <p:spPr>
          <a:xfrm>
            <a:off x="938254" y="4619708"/>
            <a:ext cx="5406948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L.O. to know equivalent lengths in metres and centimetres.</a:t>
            </a:r>
          </a:p>
        </p:txBody>
      </p:sp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612203" y="4013716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490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48957" y="541842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2120" y="9530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40192" y="9530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hundreds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12203" y="4013716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490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48957" y="541842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71319" y="5262752"/>
            <a:ext cx="2352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4 </a:t>
            </a:r>
          </a:p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263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343096" y="3049031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090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27074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44837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59951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88518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2464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2140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60867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75821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61065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693657" y="125907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3981"/>
            <a:ext cx="2347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400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90472" y="4663981"/>
            <a:ext cx="3502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1,000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80782" y="728798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Equivalent</a:t>
            </a:r>
            <a:r>
              <a:rPr lang="en-GB" sz="2800" dirty="0"/>
              <a:t> lengths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68278" y="1119073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Equal</a:t>
            </a:r>
            <a:r>
              <a:rPr lang="en-GB" sz="2800" dirty="0"/>
              <a:t> lengths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83314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12961" y="575678"/>
            <a:ext cx="15552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400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324532"/>
              </p:ext>
            </p:extLst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33517" y="3964008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40829" y="3957757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663610"/>
              </p:ext>
            </p:extLst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340425"/>
              </p:ext>
            </p:extLst>
          </p:nvPr>
        </p:nvGraphicFramePr>
        <p:xfrm>
          <a:off x="1044498" y="142574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65387" y="2072076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7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484177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31052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94900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94900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11525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517736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23111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11525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23111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517736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23111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88084" y="5435539"/>
            <a:ext cx="57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10 cm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32" y="1892764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13934" y="361853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248907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20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30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40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50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60 cm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70 cm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80 cm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90 cm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 cm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37619" y="362372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cm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12089" y="5435539"/>
            <a:ext cx="148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 and cm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29466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268632"/>
              </p:ext>
            </p:extLst>
          </p:nvPr>
        </p:nvGraphicFramePr>
        <p:xfrm>
          <a:off x="1252767" y="224069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17451139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962112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12528932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998499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085435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7782796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434905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628255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4670859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59836322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3673953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486334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3700015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8755855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623633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7357045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9548359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8425217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20795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427721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944398"/>
                  </a:ext>
                </a:extLst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1252767" y="2532957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84717" y="2962186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 m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300766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68890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7348764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942529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252767" y="2063493"/>
            <a:ext cx="299720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53753" y="126813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252767" y="2792077"/>
            <a:ext cx="33655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14140" y="1504097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86844" y="3986186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latin typeface="Calibri" panose="020F0502020204030204" pitchFamily="34" charset="0"/>
              </a:rPr>
              <a:t> 10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199923" y="3986186"/>
            <a:ext cx="1420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 cm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V="1">
            <a:off x="3387515" y="2669294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897763" y="314260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70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5207965" y="2654697"/>
            <a:ext cx="0" cy="5256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079491" y="3493633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30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20505" y="3142607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3173" y="1719444"/>
            <a:ext cx="1" cy="47769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303679" y="1283486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35 cm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74511" y="1289605"/>
            <a:ext cx="1596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1543694" y="1715492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9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2" grpId="0"/>
      <p:bldP spid="32" grpId="1"/>
      <p:bldP spid="33" grpId="0"/>
      <p:bldP spid="33" grpId="1"/>
      <p:bldP spid="36" grpId="0"/>
      <p:bldP spid="45" grpId="0"/>
      <p:bldP spid="46" grpId="0"/>
      <p:bldP spid="48" grpId="0"/>
      <p:bldP spid="49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296270" y="180423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716158" y="1002950"/>
            <a:ext cx="2236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1898" y="1509700"/>
            <a:ext cx="40030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 and 16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____</a:t>
            </a:r>
            <a:r>
              <a:rPr lang="en-GB" sz="2800" dirty="0">
                <a:latin typeface="Calibri" panose="020F0502020204030204" pitchFamily="34" charset="0"/>
              </a:rPr>
              <a:t> cm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61959" y="211315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250669" y="4034390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25081" y="402887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16 cm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509553" y="403439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339960" y="150238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316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920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16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823176"/>
              </p:ext>
            </p:extLst>
          </p:nvPr>
        </p:nvGraphicFramePr>
        <p:xfrm>
          <a:off x="932446" y="2771972"/>
          <a:ext cx="2785600" cy="1280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2800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392800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2554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34231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1|6.5|1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0.7|12.8|4.6|5.2|1.1|1|1|1|1.1|0.9|0.9|1|1|7|12.2|4|10|7.9|3.1|8.9|2|2.7|0.8|2.8|1.2|6.3|2|13.9|1.1|3.1|0.7|2.7|0.5|3.6|0.8|7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3|7|2.6|1.1|0.9|3.5|3.3|12.2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14.5|8|16.1|22.4|0.5|8.2|5.4|15.8|4.3|3.5|10.2|5.8|1.1|1.3|1.3|1.4|1.1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9.2|3.5|3.4|5.4|0.9|7.4|8.3|3.5|14.3|8.5|4.1|5|20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6|0.8|2.9|4.6|2.3|1.5|6.9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376</Words>
  <Application>Microsoft Office PowerPoint</Application>
  <PresentationFormat>On-screen Show (4:3)</PresentationFormat>
  <Paragraphs>131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Deborah Delaney</cp:lastModifiedBy>
  <cp:revision>491</cp:revision>
  <dcterms:created xsi:type="dcterms:W3CDTF">2019-07-05T11:02:13Z</dcterms:created>
  <dcterms:modified xsi:type="dcterms:W3CDTF">2020-10-21T10:48:48Z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