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26" autoAdjust="0"/>
    <p:restoredTop sz="94741"/>
  </p:normalViewPr>
  <p:slideViewPr>
    <p:cSldViewPr snapToGrid="0" snapToObjects="1">
      <p:cViewPr varScale="1">
        <p:scale>
          <a:sx n="107" d="100"/>
          <a:sy n="107" d="100"/>
        </p:scale>
        <p:origin x="1648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2B71DF4-C8A9-DD42-9598-C5BED700D3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ABD198-11C2-1F4C-9B58-92073017DF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Macintosh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16</cp:revision>
  <dcterms:created xsi:type="dcterms:W3CDTF">2019-07-05T11:02:13Z</dcterms:created>
  <dcterms:modified xsi:type="dcterms:W3CDTF">2020-09-11T13:06:55Z</dcterms:modified>
</cp:coreProperties>
</file>