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8" r:id="rId3"/>
    <p:sldId id="279" r:id="rId4"/>
    <p:sldId id="259" r:id="rId5"/>
    <p:sldId id="267" r:id="rId6"/>
    <p:sldId id="260" r:id="rId7"/>
    <p:sldId id="274" r:id="rId8"/>
    <p:sldId id="276" r:id="rId9"/>
    <p:sldId id="275" r:id="rId10"/>
    <p:sldId id="263" r:id="rId11"/>
    <p:sldId id="278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CB1717"/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C9CA4D-CC28-3A18-51F1-7510439F49E9}" v="2" dt="2019-12-09T15:13:29.8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-132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11/26/2020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vityvillage.co.uk/african-animals" TargetMode="External"/><Relationship Id="rId2" Type="http://schemas.openxmlformats.org/officeDocument/2006/relationships/hyperlink" Target="http://www.africaguide.com/wildlife/index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fricaguide.com/wildlife/index.ht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625951" y="461133"/>
            <a:ext cx="5328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Africa</a:t>
            </a:r>
            <a:endParaRPr lang="en-US" sz="60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255565C-64F4-4722-8C45-3BB755DC7513}"/>
              </a:ext>
            </a:extLst>
          </p:cNvPr>
          <p:cNvSpPr txBox="1"/>
          <p:nvPr/>
        </p:nvSpPr>
        <p:spPr>
          <a:xfrm>
            <a:off x="4389454" y="3904881"/>
            <a:ext cx="829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Insert Picture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803" y="1476796"/>
            <a:ext cx="6463851" cy="519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2365" y="781853"/>
            <a:ext cx="82992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Who can describe any features of Africa?</a:t>
            </a:r>
          </a:p>
          <a:p>
            <a:endParaRPr lang="en-US" sz="2800" dirty="0" smtClean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What regions of Africa can </a:t>
            </a:r>
            <a:r>
              <a:rPr lang="en-US" sz="2800" smtClean="0">
                <a:solidFill>
                  <a:srgbClr val="00CC00"/>
                </a:solidFill>
                <a:latin typeface="Comic Sans MS" panose="030F0702030302020204" pitchFamily="66" charset="0"/>
              </a:rPr>
              <a:t>we recall?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25616" t="26042" r="24551" b="12027"/>
          <a:stretch/>
        </p:blipFill>
        <p:spPr>
          <a:xfrm>
            <a:off x="221672" y="677108"/>
            <a:ext cx="8700655" cy="60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13BC90-4F85-4DDF-B06B-81728D088BCC}"/>
              </a:ext>
            </a:extLst>
          </p:cNvPr>
          <p:cNvSpPr txBox="1"/>
          <p:nvPr/>
        </p:nvSpPr>
        <p:spPr>
          <a:xfrm>
            <a:off x="2521527" y="1427017"/>
            <a:ext cx="620010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Country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Landscape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Savannah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</a:t>
            </a:r>
            <a:r>
              <a:rPr lang="en-GB" sz="2800" dirty="0" smtClean="0">
                <a:latin typeface="Comic Sans MS" panose="030F0702030302020204" pitchFamily="66" charset="0"/>
              </a:rPr>
              <a:t>ropical </a:t>
            </a:r>
            <a:r>
              <a:rPr lang="en-GB" sz="2800" dirty="0">
                <a:latin typeface="Comic Sans MS" panose="030F0702030302020204" pitchFamily="66" charset="0"/>
              </a:rPr>
              <a:t>rainforest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Savannah </a:t>
            </a:r>
            <a:r>
              <a:rPr lang="en-GB" sz="2800" dirty="0">
                <a:latin typeface="Comic Sans MS" panose="030F0702030302020204" pitchFamily="66" charset="0"/>
              </a:rPr>
              <a:t>grassland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</a:t>
            </a:r>
            <a:r>
              <a:rPr lang="en-GB" sz="2800" dirty="0" smtClean="0">
                <a:latin typeface="Comic Sans MS" panose="030F0702030302020204" pitchFamily="66" charset="0"/>
              </a:rPr>
              <a:t>esert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Habitat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Diet</a:t>
            </a:r>
          </a:p>
          <a:p>
            <a:r>
              <a:rPr lang="en-US" sz="2800" dirty="0" smtClean="0">
                <a:latin typeface="Comic Sans MS" panose="030F0702030302020204" pitchFamily="66" charset="0"/>
              </a:rPr>
              <a:t>Appearance</a:t>
            </a:r>
          </a:p>
          <a:p>
            <a:endParaRPr lang="en-US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 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831908"/>
              </p:ext>
            </p:extLst>
          </p:nvPr>
        </p:nvGraphicFramePr>
        <p:xfrm>
          <a:off x="0" y="4930"/>
          <a:ext cx="9139237" cy="6712180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know some of the animals that are indigenous to Africa.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name animals found in Africa.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describe the habitat.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share information about an African animal with my partner.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5F6C64D-528C-4B93-81E6-EAE93FDF9391}"/>
              </a:ext>
            </a:extLst>
          </p:cNvPr>
          <p:cNvSpPr txBox="1"/>
          <p:nvPr/>
        </p:nvSpPr>
        <p:spPr>
          <a:xfrm>
            <a:off x="346990" y="2628781"/>
            <a:ext cx="405464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Indigenous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Habitat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Landscape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Diet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Appearance</a:t>
            </a:r>
          </a:p>
          <a:p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52E19FD-F423-4020-A08E-8FB43C7B86A5}"/>
              </a:ext>
            </a:extLst>
          </p:cNvPr>
          <p:cNvSpPr txBox="1"/>
          <p:nvPr/>
        </p:nvSpPr>
        <p:spPr>
          <a:xfrm>
            <a:off x="422365" y="795920"/>
            <a:ext cx="82992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What animals come from Africa?</a:t>
            </a:r>
          </a:p>
          <a:p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What does indigenous mean?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4291" y="5696635"/>
            <a:ext cx="701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https://www.youtube.com/watch?v=u0EN8itpQZo</a:t>
            </a:r>
          </a:p>
        </p:txBody>
      </p:sp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648" t="36458" r="28491" b="15246"/>
          <a:stretch/>
        </p:blipFill>
        <p:spPr>
          <a:xfrm>
            <a:off x="5264727" y="781854"/>
            <a:ext cx="3713017" cy="29774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638" t="38352" r="62352" b="22065"/>
          <a:stretch/>
        </p:blipFill>
        <p:spPr>
          <a:xfrm>
            <a:off x="277091" y="781854"/>
            <a:ext cx="4294909" cy="2895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46593" t="22633" r="29768" b="10701"/>
          <a:stretch/>
        </p:blipFill>
        <p:spPr>
          <a:xfrm>
            <a:off x="3126520" y="2798618"/>
            <a:ext cx="2336778" cy="37051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7091" y="3948545"/>
            <a:ext cx="23829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Where do they live?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5735782" y="3948545"/>
            <a:ext cx="26877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What do they eat?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179127" y="5426562"/>
            <a:ext cx="29648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What do they look like?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7648" t="36458" r="28491" b="15246"/>
          <a:stretch/>
        </p:blipFill>
        <p:spPr>
          <a:xfrm>
            <a:off x="5264727" y="781854"/>
            <a:ext cx="3713017" cy="29774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638" t="38352" r="62352" b="22065"/>
          <a:stretch/>
        </p:blipFill>
        <p:spPr>
          <a:xfrm>
            <a:off x="277091" y="781854"/>
            <a:ext cx="4294909" cy="28956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46593" t="22633" r="29768" b="10701"/>
          <a:stretch/>
        </p:blipFill>
        <p:spPr>
          <a:xfrm>
            <a:off x="3126520" y="3380508"/>
            <a:ext cx="2336778" cy="31232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1782" y="5014135"/>
            <a:ext cx="30895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Giraffes usually live in Savannahs, open woodlands and grasslands.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934844" y="1072184"/>
            <a:ext cx="1810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Rhino’s can live in dense </a:t>
            </a:r>
            <a:r>
              <a:rPr lang="en-US" sz="2400" dirty="0">
                <a:solidFill>
                  <a:schemeClr val="bg1"/>
                </a:solidFill>
              </a:rPr>
              <a:t>rainforests and swamps to grassy plains.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46618" y="3864020"/>
            <a:ext cx="31311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Elephants can live in grasslands</a:t>
            </a:r>
            <a:r>
              <a:rPr lang="en-US" sz="2400" dirty="0"/>
              <a:t>, woodlands, rainforests, and even </a:t>
            </a:r>
            <a:r>
              <a:rPr lang="en-US" sz="2400" dirty="0" smtClean="0"/>
              <a:t>deserts.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8201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2B25A2B-C858-48CD-9CC8-58BD7570B675}"/>
              </a:ext>
            </a:extLst>
          </p:cNvPr>
          <p:cNvSpPr txBox="1"/>
          <p:nvPr/>
        </p:nvSpPr>
        <p:spPr>
          <a:xfrm>
            <a:off x="422365" y="781853"/>
            <a:ext cx="829926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What types of landscape are there in Africa? </a:t>
            </a:r>
          </a:p>
          <a:p>
            <a:endParaRPr lang="en-US" sz="3200" dirty="0" smtClean="0">
              <a:latin typeface="Comic Sans MS" panose="030F0702030302020204" pitchFamily="66" charset="0"/>
            </a:endParaRPr>
          </a:p>
          <a:p>
            <a:r>
              <a:rPr lang="en-US" sz="3200" dirty="0" smtClean="0">
                <a:latin typeface="Comic Sans MS" panose="030F0702030302020204" pitchFamily="66" charset="0"/>
              </a:rPr>
              <a:t>Where might a </a:t>
            </a:r>
            <a:r>
              <a:rPr lang="en-GB" sz="3200" dirty="0">
                <a:latin typeface="Comic Sans MS" panose="030F0702030302020204" pitchFamily="66" charset="0"/>
              </a:rPr>
              <a:t>mountain </a:t>
            </a:r>
            <a:r>
              <a:rPr lang="en-GB" sz="3200" dirty="0" smtClean="0">
                <a:latin typeface="Comic Sans MS" panose="030F0702030302020204" pitchFamily="66" charset="0"/>
              </a:rPr>
              <a:t>gorillas live?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What would a camel eat?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What does a snake look like?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Where would termites be found?</a:t>
            </a:r>
            <a:endParaRPr lang="en-US" sz="4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73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1020E7-39EC-4FEB-A44F-853B1CBF67C0}"/>
              </a:ext>
            </a:extLst>
          </p:cNvPr>
          <p:cNvSpPr txBox="1"/>
          <p:nvPr/>
        </p:nvSpPr>
        <p:spPr>
          <a:xfrm>
            <a:off x="588619" y="2137340"/>
            <a:ext cx="82992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To create an information sheet about an animal from Africa.</a:t>
            </a:r>
          </a:p>
          <a:p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It </a:t>
            </a:r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</a:rPr>
              <a:t>should </a:t>
            </a: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include:</a:t>
            </a:r>
          </a:p>
          <a:p>
            <a:pPr marL="571500" indent="-571500">
              <a:buAutoNum type="romanLcParenBoth"/>
            </a:pP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habitat </a:t>
            </a:r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</a:rPr>
              <a:t>of the animal, </a:t>
            </a:r>
            <a:endParaRPr lang="en-US" sz="2400" dirty="0" smtClean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pPr marL="571500" indent="-571500">
              <a:buAutoNum type="romanLcParenBoth"/>
            </a:pP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countries </a:t>
            </a:r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</a:rPr>
              <a:t>where this habitat/animal can be found, </a:t>
            </a:r>
            <a:endParaRPr lang="en-US" sz="2400" dirty="0" smtClean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pPr marL="571500" indent="-571500">
              <a:buAutoNum type="romanLcParenBoth"/>
            </a:pP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 appearance,</a:t>
            </a:r>
          </a:p>
          <a:p>
            <a:pPr marL="571500" indent="-571500">
              <a:buAutoNum type="romanLcParenBoth"/>
            </a:pP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diet,</a:t>
            </a:r>
          </a:p>
          <a:p>
            <a:pPr marL="571500" indent="-571500">
              <a:buAutoNum type="romanLcParenBoth"/>
            </a:pP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fascinating </a:t>
            </a:r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</a:rPr>
              <a:t>facts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xmlns="" id="{4E86CD3F-7E34-4B85-BE9B-4477C7E44A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292174"/>
              </p:ext>
            </p:extLst>
          </p:nvPr>
        </p:nvGraphicFramePr>
        <p:xfrm>
          <a:off x="422365" y="850956"/>
          <a:ext cx="8299269" cy="1112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9269">
                  <a:extLst>
                    <a:ext uri="{9D8B030D-6E8A-4147-A177-3AD203B41FA5}">
                      <a16:colId xmlns:a16="http://schemas.microsoft.com/office/drawing/2014/main" xmlns="" val="545186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know some of the animals that are indigenous to Africa.</a:t>
                      </a:r>
                      <a:endParaRPr lang="en-GB" sz="2800" b="1" i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515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name animals found in Africa.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describe the habitat.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share information about an African animal with my partner.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70972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F1020E7-39EC-4FEB-A44F-853B1CBF67C0}"/>
              </a:ext>
            </a:extLst>
          </p:cNvPr>
          <p:cNvSpPr txBox="1"/>
          <p:nvPr/>
        </p:nvSpPr>
        <p:spPr>
          <a:xfrm>
            <a:off x="588619" y="2137340"/>
            <a:ext cx="82992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linkClick r:id="rId2"/>
              </a:rPr>
              <a:t>http://</a:t>
            </a:r>
            <a:r>
              <a:rPr lang="en-GB" u="sng" dirty="0" smtClean="0">
                <a:hlinkClick r:id="rId2"/>
              </a:rPr>
              <a:t>www.africaguide.com/wildlife/index.htm</a:t>
            </a:r>
            <a:endParaRPr lang="en-GB" u="sng" dirty="0" smtClean="0"/>
          </a:p>
          <a:p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  <a:hlinkClick r:id="rId3"/>
              </a:rPr>
              <a:t>www.activityvillage.co.uk/african-animals</a:t>
            </a:r>
            <a:endParaRPr lang="en-US" sz="2400" dirty="0" smtClean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400" dirty="0">
                <a:solidFill>
                  <a:srgbClr val="00CC00"/>
                </a:solidFill>
                <a:latin typeface="Comic Sans MS" panose="030F0702030302020204" pitchFamily="66" charset="0"/>
                <a:hlinkClick r:id="rId4"/>
              </a:rPr>
              <a:t>https://</a:t>
            </a:r>
            <a:r>
              <a:rPr lang="en-US" sz="2400" dirty="0" smtClean="0">
                <a:solidFill>
                  <a:srgbClr val="00CC00"/>
                </a:solidFill>
                <a:latin typeface="Comic Sans MS" panose="030F0702030302020204" pitchFamily="66" charset="0"/>
                <a:hlinkClick r:id="rId4"/>
              </a:rPr>
              <a:t>www.africaguide.com/wildlife/index.htm</a:t>
            </a:r>
            <a:endParaRPr lang="en-US" sz="2400" dirty="0" smtClean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endParaRPr lang="en-US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xmlns="" id="{4E86CD3F-7E34-4B85-BE9B-4477C7E44A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292174"/>
              </p:ext>
            </p:extLst>
          </p:nvPr>
        </p:nvGraphicFramePr>
        <p:xfrm>
          <a:off x="422365" y="850956"/>
          <a:ext cx="8299269" cy="1112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9269">
                  <a:extLst>
                    <a:ext uri="{9D8B030D-6E8A-4147-A177-3AD203B41FA5}">
                      <a16:colId xmlns:a16="http://schemas.microsoft.com/office/drawing/2014/main" xmlns="" val="545186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know some of the animals that are indigenous to Africa.</a:t>
                      </a:r>
                      <a:endParaRPr lang="en-GB" sz="2800" b="1" i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515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name animals found in Africa.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describe the habitat.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share information about an African animal with my partner.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70972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7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A6FE4EA-BFF2-469A-8C2D-C08A521FF5A7}"/>
              </a:ext>
            </a:extLst>
          </p:cNvPr>
          <p:cNvSpPr txBox="1"/>
          <p:nvPr/>
        </p:nvSpPr>
        <p:spPr>
          <a:xfrm>
            <a:off x="644037" y="1135038"/>
            <a:ext cx="829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In preparation for next lesson please research holidays in Africa. This may include internet research or visiting a travel agent to get a brochure.</a:t>
            </a: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429</TotalTime>
  <Words>360</Words>
  <Application>Microsoft Office PowerPoint</Application>
  <PresentationFormat>On-screen Show (4:3)</PresentationFormat>
  <Paragraphs>82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Administrator</cp:lastModifiedBy>
  <cp:revision>67</cp:revision>
  <dcterms:created xsi:type="dcterms:W3CDTF">2019-05-01T12:59:06Z</dcterms:created>
  <dcterms:modified xsi:type="dcterms:W3CDTF">2020-11-26T22:17:17Z</dcterms:modified>
</cp:coreProperties>
</file>