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98541FA-3AFE-4D09-94A4-040A10CF5698}" v="431" dt="2021-05-24T09:57:08.398"/>
    <p1510:client id="{FCBBC8EC-4F6B-857C-48CF-316218948C67}" v="35" dt="2021-01-20T10:44:44.9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tableStyles" Target="tableStyles.xml" Id="rId8" /><Relationship Type="http://schemas.openxmlformats.org/officeDocument/2006/relationships/slide" Target="slides/slide2.xml" Id="rId3" /><Relationship Type="http://schemas.openxmlformats.org/officeDocument/2006/relationships/theme" Target="theme/theme1.xml" Id="rId7" /><Relationship Type="http://schemas.openxmlformats.org/officeDocument/2006/relationships/slide" Target="slides/slide1.xml" Id="rId2" /><Relationship Type="http://schemas.openxmlformats.org/officeDocument/2006/relationships/slideMaster" Target="slideMasters/slideMaster1.xml" Id="rId1" /><Relationship Type="http://schemas.openxmlformats.org/officeDocument/2006/relationships/viewProps" Target="viewProps.xml" Id="rId6" /><Relationship Type="http://schemas.openxmlformats.org/officeDocument/2006/relationships/presProps" Target="presProps.xml" Id="rId5" /><Relationship Type="http://schemas.microsoft.com/office/2015/10/relationships/revisionInfo" Target="revisionInfo.xml" Id="rId10" /><Relationship Type="http://schemas.openxmlformats.org/officeDocument/2006/relationships/slide" Target="slides/slide3.xml" Id="rId4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8D879-11F5-42F6-9B2C-A434A0820A2A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BA7F0-4DFE-4153-90E5-C600EBA386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8793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8D879-11F5-42F6-9B2C-A434A0820A2A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BA7F0-4DFE-4153-90E5-C600EBA386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002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8D879-11F5-42F6-9B2C-A434A0820A2A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BA7F0-4DFE-4153-90E5-C600EBA386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434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8D879-11F5-42F6-9B2C-A434A0820A2A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BA7F0-4DFE-4153-90E5-C600EBA386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105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8D879-11F5-42F6-9B2C-A434A0820A2A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BA7F0-4DFE-4153-90E5-C600EBA386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071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8D879-11F5-42F6-9B2C-A434A0820A2A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BA7F0-4DFE-4153-90E5-C600EBA386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9623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8D879-11F5-42F6-9B2C-A434A0820A2A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BA7F0-4DFE-4153-90E5-C600EBA386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2329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8D879-11F5-42F6-9B2C-A434A0820A2A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BA7F0-4DFE-4153-90E5-C600EBA386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706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8D879-11F5-42F6-9B2C-A434A0820A2A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BA7F0-4DFE-4153-90E5-C600EBA386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489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8D879-11F5-42F6-9B2C-A434A0820A2A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BA7F0-4DFE-4153-90E5-C600EBA386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7503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8D879-11F5-42F6-9B2C-A434A0820A2A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BA7F0-4DFE-4153-90E5-C600EBA386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360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28D879-11F5-42F6-9B2C-A434A0820A2A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ABA7F0-4DFE-4153-90E5-C600EBA386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380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48475" y="1918861"/>
            <a:ext cx="5400600" cy="255454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200" dirty="0">
                <a:latin typeface="Comic Sans MS"/>
              </a:rPr>
              <a:t>phonics</a:t>
            </a:r>
            <a:endParaRPr lang="en-US" dirty="0">
              <a:latin typeface="Calibri"/>
              <a:cs typeface="Calibri"/>
            </a:endParaRPr>
          </a:p>
          <a:p>
            <a:pPr algn="ctr"/>
            <a:r>
              <a:rPr lang="en-GB" sz="3200" dirty="0">
                <a:latin typeface="Comic Sans MS"/>
              </a:rPr>
              <a:t>alphabet</a:t>
            </a:r>
          </a:p>
          <a:p>
            <a:pPr algn="ctr"/>
            <a:r>
              <a:rPr lang="en-GB" sz="3200" dirty="0">
                <a:latin typeface="Comic Sans MS"/>
              </a:rPr>
              <a:t>graph</a:t>
            </a:r>
          </a:p>
          <a:p>
            <a:pPr algn="ctr"/>
            <a:r>
              <a:rPr lang="en-GB" sz="3200" dirty="0">
                <a:latin typeface="Comic Sans MS"/>
              </a:rPr>
              <a:t>dolphin</a:t>
            </a:r>
          </a:p>
          <a:p>
            <a:pPr algn="ctr"/>
            <a:r>
              <a:rPr lang="en-GB" sz="3200" dirty="0">
                <a:latin typeface="Comic Sans MS"/>
              </a:rPr>
              <a:t>nephew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6627" y="1109349"/>
            <a:ext cx="7562756" cy="563231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Can you sound out and read these words?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Can you ask a grown up to read each word and can you write the word?</a:t>
            </a:r>
          </a:p>
          <a:p>
            <a:r>
              <a:rPr lang="en-GB" dirty="0">
                <a:latin typeface="Comic Sans MS" panose="030F0702030302020204" pitchFamily="66" charset="0"/>
              </a:rPr>
              <a:t>Can you then ask a grown up to read the following sentence and can you write what they say?</a:t>
            </a:r>
          </a:p>
          <a:p>
            <a:r>
              <a:rPr lang="en-GB" dirty="0">
                <a:solidFill>
                  <a:srgbClr val="FF0000"/>
                </a:solidFill>
                <a:latin typeface="Comic Sans MS"/>
              </a:rPr>
              <a:t>I love to say my alphabet and do my phonics.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1612" y="548680"/>
            <a:ext cx="4320480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>
                <a:latin typeface="Comic Sans MS"/>
              </a:rPr>
              <a:t>Ph (f sound) 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6119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1612" y="548680"/>
            <a:ext cx="4320480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>
                <a:latin typeface="Comic Sans MS"/>
              </a:rPr>
              <a:t>are</a:t>
            </a:r>
            <a:r>
              <a:rPr lang="en-GB" dirty="0"/>
              <a:t> 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21612" y="1412776"/>
            <a:ext cx="7562756" cy="535531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Can you sound out and read these words?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Can you ask a grown up to read each word and can you write the word?</a:t>
            </a:r>
          </a:p>
          <a:p>
            <a:r>
              <a:rPr lang="en-GB" dirty="0">
                <a:latin typeface="Comic Sans MS" panose="030F0702030302020204" pitchFamily="66" charset="0"/>
              </a:rPr>
              <a:t>Can you then ask a grown up to read the following sentence and can you write what they say?</a:t>
            </a:r>
          </a:p>
          <a:p>
            <a:r>
              <a:rPr lang="en-GB" dirty="0">
                <a:solidFill>
                  <a:srgbClr val="FF0000"/>
                </a:solidFill>
                <a:latin typeface="Comic Sans MS"/>
              </a:rPr>
              <a:t>The crow flew away from the scarecrow.  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91680" y="2060848"/>
            <a:ext cx="5400600" cy="255454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200" dirty="0">
                <a:latin typeface="Comic Sans MS"/>
              </a:rPr>
              <a:t>care</a:t>
            </a:r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/>
              </a:rPr>
              <a:t>share</a:t>
            </a:r>
          </a:p>
          <a:p>
            <a:pPr algn="ctr"/>
            <a:r>
              <a:rPr lang="en-GB" sz="3200" dirty="0">
                <a:latin typeface="Comic Sans MS"/>
              </a:rPr>
              <a:t>fare</a:t>
            </a:r>
          </a:p>
          <a:p>
            <a:pPr algn="ctr"/>
            <a:r>
              <a:rPr lang="en-GB" sz="3200" dirty="0">
                <a:latin typeface="Comic Sans MS"/>
              </a:rPr>
              <a:t>scarecrow</a:t>
            </a:r>
          </a:p>
          <a:p>
            <a:pPr algn="ctr"/>
            <a:r>
              <a:rPr lang="en-GB" sz="3200" dirty="0">
                <a:latin typeface="Comic Sans MS"/>
              </a:rPr>
              <a:t>nightmare </a:t>
            </a:r>
          </a:p>
        </p:txBody>
      </p:sp>
    </p:spTree>
    <p:extLst>
      <p:ext uri="{BB962C8B-B14F-4D97-AF65-F5344CB8AC3E}">
        <p14:creationId xmlns:p14="http://schemas.microsoft.com/office/powerpoint/2010/main" val="3887250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1612" y="1412776"/>
            <a:ext cx="7562756" cy="507831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Can you sound out and read these words?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Can you ask a grown up to read each word and can you write the word?</a:t>
            </a:r>
          </a:p>
          <a:p>
            <a:r>
              <a:rPr lang="en-GB" dirty="0"/>
              <a:t>Can you then ask a grown up to read the following sentence and can you write what they say?</a:t>
            </a:r>
          </a:p>
          <a:p>
            <a:r>
              <a:rPr lang="en-GB" dirty="0">
                <a:solidFill>
                  <a:srgbClr val="FF0000"/>
                </a:solidFill>
              </a:rPr>
              <a:t>I brushed my hair with my hairbrush.</a:t>
            </a:r>
            <a:endParaRPr lang="en-GB" dirty="0">
              <a:solidFill>
                <a:srgbClr val="FF0000"/>
              </a:solidFill>
              <a:cs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1612" y="548680"/>
            <a:ext cx="4320480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>
                <a:latin typeface="Comic Sans MS"/>
              </a:rPr>
              <a:t>air</a:t>
            </a:r>
            <a:r>
              <a:rPr lang="en-GB" dirty="0"/>
              <a:t> </a:t>
            </a:r>
            <a:endParaRPr lang="en-GB" dirty="0">
              <a:cs typeface="Calibr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91680" y="2060848"/>
            <a:ext cx="54006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200" dirty="0">
                <a:latin typeface="Comic Sans MS"/>
              </a:rPr>
              <a:t>hair</a:t>
            </a:r>
            <a:endParaRPr lang="en-US" dirty="0">
              <a:latin typeface="Calibri"/>
              <a:cs typeface="Calibri"/>
            </a:endParaRPr>
          </a:p>
          <a:p>
            <a:pPr algn="ctr"/>
            <a:r>
              <a:rPr lang="en-GB" sz="3200" dirty="0">
                <a:latin typeface="Comic Sans MS"/>
                <a:cs typeface="Calibri"/>
              </a:rPr>
              <a:t>fair</a:t>
            </a:r>
          </a:p>
          <a:p>
            <a:pPr algn="ctr"/>
            <a:r>
              <a:rPr lang="en-GB" sz="3200" dirty="0">
                <a:latin typeface="Comic Sans MS"/>
                <a:cs typeface="Calibri"/>
              </a:rPr>
              <a:t>hair</a:t>
            </a:r>
          </a:p>
          <a:p>
            <a:pPr algn="ctr"/>
            <a:r>
              <a:rPr lang="en-GB" sz="3200" dirty="0">
                <a:latin typeface="Comic Sans MS"/>
                <a:cs typeface="Calibri"/>
              </a:rPr>
              <a:t>hairbrush</a:t>
            </a:r>
          </a:p>
          <a:p>
            <a:pPr algn="ctr"/>
            <a:r>
              <a:rPr lang="en-GB" sz="3200" dirty="0">
                <a:latin typeface="Comic Sans MS"/>
                <a:cs typeface="Calibri"/>
              </a:rPr>
              <a:t>staircase</a:t>
            </a:r>
          </a:p>
          <a:p>
            <a:pPr algn="ctr"/>
            <a:r>
              <a:rPr lang="en-GB" sz="3200" dirty="0">
                <a:latin typeface="Comic Sans MS"/>
                <a:cs typeface="Calibri"/>
              </a:rPr>
              <a:t>fairground</a:t>
            </a:r>
          </a:p>
        </p:txBody>
      </p:sp>
    </p:spTree>
    <p:extLst>
      <p:ext uri="{BB962C8B-B14F-4D97-AF65-F5344CB8AC3E}">
        <p14:creationId xmlns:p14="http://schemas.microsoft.com/office/powerpoint/2010/main" val="28224956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253</Words>
  <Application>Microsoft Office PowerPoint</Application>
  <PresentationFormat>On-screen Show (4:3)</PresentationFormat>
  <Paragraphs>92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Company>St Thomas More Catholic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Craig</dc:creator>
  <cp:lastModifiedBy>Rebecca Craig</cp:lastModifiedBy>
  <cp:revision>35</cp:revision>
  <dcterms:created xsi:type="dcterms:W3CDTF">2021-01-11T14:45:50Z</dcterms:created>
  <dcterms:modified xsi:type="dcterms:W3CDTF">2021-05-24T09:57:17Z</dcterms:modified>
</cp:coreProperties>
</file>