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65" r:id="rId6"/>
    <p:sldId id="259" r:id="rId7"/>
    <p:sldId id="262" r:id="rId8"/>
    <p:sldId id="263" r:id="rId9"/>
    <p:sldId id="260" r:id="rId10"/>
    <p:sldId id="261" r:id="rId11"/>
    <p:sldId id="264" r:id="rId12"/>
    <p:sldId id="267" r:id="rId13"/>
    <p:sldId id="269" r:id="rId14"/>
    <p:sldId id="270" r:id="rId15"/>
    <p:sldId id="272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8304C-D8C7-4125-943A-7509AA56F0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2B940D-15D9-463D-985E-2BBE5492BA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CCAD-50E8-4430-92E3-61D5081C1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EFEEF-FBF9-42F8-9814-1F1717E8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BCF61-9A13-4F8F-AD54-CD60A87B1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13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88215-50C8-4F1C-B56B-F16A220B1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3E461-3C58-445F-8D1E-C101C9557D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01E22F-E0C2-42DC-BEBB-F23143E66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DC1302-4386-4510-9538-21CF80526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E34AE-7574-4C5E-8C5D-E40A09416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323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B155-C9E9-438F-8AC2-87C389DD8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2FC81-06B0-4DED-9764-61E6A72F13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FE4A1-7237-4511-82C8-75B5759B3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08DE9-979B-4A9C-B8DC-F48A6DDBA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793CA-B0D6-478D-9185-88BE2F122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644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D7883-C1A2-4478-9816-DDBC2CDC8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C8D32-78FC-4482-B7B4-22AE35B6C2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A5381-0BE0-4F50-8E5F-0CE3BF46A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B933AC-37E9-47AD-ACF3-23E901A62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2D43F2-DEA7-4931-8ACC-DD619DFB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F9F5E5-BF3A-436E-99CA-FF5BF8808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97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BFF2C-D728-4EF4-82F8-A6C1F1375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074BB-A521-4145-8C61-A88B159AED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64CB0B-0159-42BA-9BF1-6C7197407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1F4DEE-75D4-42D9-9476-8B87823526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9A5E40-C87F-4E51-8C6D-BA5B63F932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31BD10-740F-4D06-9819-855FAD3AA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8E3EB1-DCB9-4E9F-AD86-B5682CAE7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1B3401-21C2-44BE-9A55-A8E14BB59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94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1617-12C8-4FE1-8619-6C1784247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281403-F547-434D-8FC5-EBCE927CE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F47BD2-BD90-4416-A164-4382BB183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80432B-E7AA-42D8-8961-226A9F64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355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567632-CEC2-4BE7-8974-D9B6F0686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1097E-C4A4-4496-9DE7-2FA0DE736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0CB0C9-2FEC-456A-96A0-D95D69493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127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23D5-48B6-46D0-970E-44FDC0D7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5DA6A-5DE6-44C9-8DD1-C5DACC143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DE838-1DB3-4281-9A73-43C0B83D49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57822-7E3D-4C70-B9DF-6E07BBC4C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0A534B-D154-42FB-A354-6ACE3169A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D2CC29-A0FA-434D-BBEE-4CE0DF9F5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54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81AA4-DDCA-4C53-9276-3190D3DEB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321600-B655-4940-8BA1-1A7C75355B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25FFBB-F6BE-4FA9-AC80-2CBC2C9702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A144A9-A9E4-494F-B035-164386EAC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84EA0-ADDE-40D4-806D-0364B1D2A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C742AB-5329-4790-9111-88F1DE95E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76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F6F70-E505-4B20-A3D9-721E486E0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5090A6-8735-4B09-9C20-D155DF9CFF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E5307-DC2F-4D41-B9A4-DE71CEE28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FF53D-BB1D-4FCA-8531-F6FC016BB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63E28-C8A9-4B71-A9D5-3E0B0BDB4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103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60658F-A736-4372-A7BE-04CCD1369E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224248-99CB-4852-A04A-ED2A95F99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2F117-9B45-4067-A4A2-9ACAB1E74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FE21D-E352-4095-A09B-881585DF8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3BC98-1759-4BC6-BFE6-554F9512F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138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D2065F-83FF-4777-A596-0E220A1B9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2E646B-BBED-4CAC-81FE-F5D7211B8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5D6EF-3E21-41C5-961D-9DBCCF5D8E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8436B-A62B-4175-B501-826575B2BF5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E4C076-41B2-413F-99F1-37CCC69C65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BCD242-7D9B-4CF8-AAA5-5F0A78B76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0173F-132A-4709-81B2-99F9A4EA6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08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FA610-46ED-4F1E-A2ED-EF612BC981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Autumn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A9966-336A-40EA-ACBB-37C9E493D2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Block 2 Addition and Subtraction</a:t>
            </a:r>
          </a:p>
          <a:p>
            <a:r>
              <a:rPr lang="en-GB" dirty="0"/>
              <a:t>Week 5 lessons 3-5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904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81E3B-6F1F-46CD-8674-35DCD239B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73C14-1F60-454D-96AB-7536A22F34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https://www.topmarks.co.uk/maths-games/hit-the-button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733465-CFD5-4EDE-AC6B-96F33A3052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31" t="7980" r="17270" b="11571"/>
          <a:stretch/>
        </p:blipFill>
        <p:spPr>
          <a:xfrm>
            <a:off x="1041008" y="0"/>
            <a:ext cx="9566032" cy="670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68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ACBDF-63CE-40DC-A3D0-8FFA42D27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786C3-F8BB-436B-BA60-D4C0BDE13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56960C-1A1F-4B76-ACF2-9A91DFA1B9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38" t="7980" r="18192" b="9911"/>
          <a:stretch/>
        </p:blipFill>
        <p:spPr>
          <a:xfrm>
            <a:off x="1049215" y="0"/>
            <a:ext cx="9881382" cy="7097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27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E904D-828F-47F1-886E-1C4B76901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and subtract 1’s, 10’s, 100’s and 1000’s.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D891F-1E37-429E-B41E-F1282CB28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771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E904D-828F-47F1-886E-1C4B76901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/>
          <a:lstStyle/>
          <a:p>
            <a:r>
              <a:rPr lang="en-GB" dirty="0"/>
              <a:t>What are the </a:t>
            </a:r>
            <a:r>
              <a:rPr lang="en-GB" b="1" dirty="0"/>
              <a:t>four</a:t>
            </a:r>
            <a:r>
              <a:rPr lang="en-GB" dirty="0"/>
              <a:t> calculations?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D891F-1E37-429E-B41E-F1282CB28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56860"/>
            <a:ext cx="10515600" cy="4351338"/>
          </a:xfrm>
        </p:spPr>
        <p:txBody>
          <a:bodyPr/>
          <a:lstStyle/>
          <a:p>
            <a:r>
              <a:rPr lang="en-GB" dirty="0"/>
              <a:t>What does inverse mean?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E98E24-F650-4C4E-B00F-86E35DC4308D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LO: to add and subtract 1’s, 10’s, 100’s and 1000’s.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4123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D891F-1E37-429E-B41E-F1282CB28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783191D-3A0F-425C-B189-74428EBEAF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1"/>
          <a:stretch/>
        </p:blipFill>
        <p:spPr bwMode="auto">
          <a:xfrm>
            <a:off x="3779671" y="1528275"/>
            <a:ext cx="4668813" cy="47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llout: Left Arrow 5">
            <a:extLst>
              <a:ext uri="{FF2B5EF4-FFF2-40B4-BE49-F238E27FC236}">
                <a16:creationId xmlns:a16="http://schemas.microsoft.com/office/drawing/2014/main" id="{6C63B125-964A-4793-8123-F879D4AD5285}"/>
              </a:ext>
            </a:extLst>
          </p:cNvPr>
          <p:cNvSpPr/>
          <p:nvPr/>
        </p:nvSpPr>
        <p:spPr>
          <a:xfrm>
            <a:off x="8135647" y="1486123"/>
            <a:ext cx="3530990" cy="2078502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Subtract</a:t>
            </a:r>
          </a:p>
        </p:txBody>
      </p:sp>
      <p:sp>
        <p:nvSpPr>
          <p:cNvPr id="11" name="Callout: Left Arrow 10">
            <a:extLst>
              <a:ext uri="{FF2B5EF4-FFF2-40B4-BE49-F238E27FC236}">
                <a16:creationId xmlns:a16="http://schemas.microsoft.com/office/drawing/2014/main" id="{AE2429DE-3566-4C2C-A4F3-54CFFA742924}"/>
              </a:ext>
            </a:extLst>
          </p:cNvPr>
          <p:cNvSpPr/>
          <p:nvPr/>
        </p:nvSpPr>
        <p:spPr>
          <a:xfrm>
            <a:off x="8292066" y="4031299"/>
            <a:ext cx="3530990" cy="2078502"/>
          </a:xfrm>
          <a:prstGeom prst="left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Divide</a:t>
            </a:r>
          </a:p>
        </p:txBody>
      </p:sp>
      <p:sp>
        <p:nvSpPr>
          <p:cNvPr id="13" name="Callout: Right Arrow 12">
            <a:extLst>
              <a:ext uri="{FF2B5EF4-FFF2-40B4-BE49-F238E27FC236}">
                <a16:creationId xmlns:a16="http://schemas.microsoft.com/office/drawing/2014/main" id="{11BD14EB-067E-40C7-85A2-F28FD74790CA}"/>
              </a:ext>
            </a:extLst>
          </p:cNvPr>
          <p:cNvSpPr/>
          <p:nvPr/>
        </p:nvSpPr>
        <p:spPr>
          <a:xfrm>
            <a:off x="931254" y="1528275"/>
            <a:ext cx="2981739" cy="2207937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Add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Callout: Right Arrow 13">
            <a:extLst>
              <a:ext uri="{FF2B5EF4-FFF2-40B4-BE49-F238E27FC236}">
                <a16:creationId xmlns:a16="http://schemas.microsoft.com/office/drawing/2014/main" id="{C9B6FCA3-89A4-412E-A247-981EC92940CA}"/>
              </a:ext>
            </a:extLst>
          </p:cNvPr>
          <p:cNvSpPr/>
          <p:nvPr/>
        </p:nvSpPr>
        <p:spPr>
          <a:xfrm>
            <a:off x="938236" y="4015031"/>
            <a:ext cx="2981739" cy="2207937"/>
          </a:xfrm>
          <a:prstGeom prst="rightArrow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Multiply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16BCDF20-469F-4976-A47B-99EE63F4E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LO: to add and subtract 1’s, 10’s, 100’s and 1000’s.</a:t>
            </a:r>
          </a:p>
        </p:txBody>
      </p:sp>
    </p:spTree>
    <p:extLst>
      <p:ext uri="{BB962C8B-B14F-4D97-AF65-F5344CB8AC3E}">
        <p14:creationId xmlns:p14="http://schemas.microsoft.com/office/powerpoint/2010/main" val="24113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6E10E-460B-4668-B679-0401AD40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217" y="2766218"/>
            <a:ext cx="10515600" cy="1325563"/>
          </a:xfrm>
        </p:spPr>
        <p:txBody>
          <a:bodyPr/>
          <a:lstStyle/>
          <a:p>
            <a:r>
              <a:rPr lang="en-GB" dirty="0"/>
              <a:t>Using your whiteboards write the number </a:t>
            </a:r>
            <a:r>
              <a:rPr lang="en-GB" b="1" dirty="0"/>
              <a:t>three hundred and fifty four in digits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57BAF-96EC-4992-9014-A9CECF9AA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39886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F900EB-21E5-4769-A4C3-3AFBE7E0BE2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LO: to add and subtract 1’s, 10’s, 100’s and 1000’s.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41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6E10E-460B-4668-B679-0401AD40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5894"/>
            <a:ext cx="10515600" cy="1325563"/>
          </a:xfrm>
        </p:spPr>
        <p:txBody>
          <a:bodyPr/>
          <a:lstStyle/>
          <a:p>
            <a:r>
              <a:rPr lang="en-GB" sz="3600" dirty="0"/>
              <a:t>Using your whiteboards write the number three hundred and fifty four in digits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57BAF-96EC-4992-9014-A9CECF9AA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61457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7200" dirty="0">
                <a:solidFill>
                  <a:srgbClr val="FF0000"/>
                </a:solidFill>
              </a:rPr>
              <a:t>354</a:t>
            </a:r>
          </a:p>
          <a:p>
            <a:pPr marL="0" indent="0">
              <a:buNone/>
            </a:pPr>
            <a:r>
              <a:rPr lang="en-GB" sz="3200" dirty="0"/>
              <a:t>Show this using Base ten.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How many tens are there?</a:t>
            </a:r>
          </a:p>
          <a:p>
            <a:pPr marL="0" indent="0">
              <a:buNone/>
            </a:pPr>
            <a:r>
              <a:rPr lang="en-GB" sz="3200" dirty="0"/>
              <a:t>How many ones would we need to add to get to the next ten?</a:t>
            </a:r>
          </a:p>
          <a:p>
            <a:pPr marL="0" indent="0">
              <a:buNone/>
            </a:pPr>
            <a:r>
              <a:rPr lang="en-GB" sz="3200" dirty="0"/>
              <a:t>What number would you have if you added two hundreds?</a:t>
            </a:r>
          </a:p>
          <a:p>
            <a:pPr marL="0" indent="0">
              <a:buNone/>
            </a:pPr>
            <a:endParaRPr lang="en-GB" sz="3200" dirty="0"/>
          </a:p>
          <a:p>
            <a:pPr marL="0" indent="0" algn="r">
              <a:buNone/>
            </a:pPr>
            <a:r>
              <a:rPr lang="en-GB" sz="3200" dirty="0"/>
              <a:t>Repeat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CA7F1B5-2FB1-416B-BF26-DFE01A8F9CDF}"/>
              </a:ext>
            </a:extLst>
          </p:cNvPr>
          <p:cNvSpPr txBox="1">
            <a:spLocks/>
          </p:cNvSpPr>
          <p:nvPr/>
        </p:nvSpPr>
        <p:spPr>
          <a:xfrm>
            <a:off x="838200" y="11033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LO: to add and subtract 1’s, 10’s, 100’s and 1000’s.</a:t>
            </a:r>
          </a:p>
        </p:txBody>
      </p:sp>
    </p:spTree>
    <p:extLst>
      <p:ext uri="{BB962C8B-B14F-4D97-AF65-F5344CB8AC3E}">
        <p14:creationId xmlns:p14="http://schemas.microsoft.com/office/powerpoint/2010/main" val="2406911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0E05D-B573-4FC2-9DF5-83B5A6902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296088-AC19-4102-B1F3-0031EA38E8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536" t="26609" r="12769" b="45023"/>
          <a:stretch/>
        </p:blipFill>
        <p:spPr>
          <a:xfrm>
            <a:off x="742122" y="1846819"/>
            <a:ext cx="11777051" cy="498296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0D44B42-A7E2-489A-B236-B5B101976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LO: to add and subtract 1’s, 10’s, 100’s and 1000’s.</a:t>
            </a:r>
          </a:p>
        </p:txBody>
      </p:sp>
    </p:spTree>
    <p:extLst>
      <p:ext uri="{BB962C8B-B14F-4D97-AF65-F5344CB8AC3E}">
        <p14:creationId xmlns:p14="http://schemas.microsoft.com/office/powerpoint/2010/main" val="1378662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872FE-D213-492B-89A7-2B2E37A41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DD6F54-D516-46F5-B080-59E2A0EFE8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44" t="54977" r="12884" b="13623"/>
          <a:stretch/>
        </p:blipFill>
        <p:spPr>
          <a:xfrm>
            <a:off x="649357" y="1393207"/>
            <a:ext cx="11071930" cy="521617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D198801-045C-4813-92D3-937EE807E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LO: to add and subtract 1’s, 10’s, 100’s and 1000’s.</a:t>
            </a:r>
          </a:p>
        </p:txBody>
      </p:sp>
    </p:spTree>
    <p:extLst>
      <p:ext uri="{BB962C8B-B14F-4D97-AF65-F5344CB8AC3E}">
        <p14:creationId xmlns:p14="http://schemas.microsoft.com/office/powerpoint/2010/main" val="3966805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F3D639-2015-4707-B8AD-708DBF577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859" t="31110" r="63329" b="28802"/>
          <a:stretch/>
        </p:blipFill>
        <p:spPr>
          <a:xfrm>
            <a:off x="1097282" y="2339091"/>
            <a:ext cx="4234374" cy="40081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30A3949-88B4-4B11-A048-03DC8EB2A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658" y="270046"/>
            <a:ext cx="10515600" cy="1325563"/>
          </a:xfrm>
        </p:spPr>
        <p:txBody>
          <a:bodyPr/>
          <a:lstStyle/>
          <a:p>
            <a:r>
              <a:rPr lang="en-GB" dirty="0"/>
              <a:t>LO: to add and subtract 1’s, 10’s, 100’s and 1000’s.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1FCC82-FD27-4E16-9384-7D9BD10DCE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32812" r="25923" b="33120"/>
          <a:stretch/>
        </p:blipFill>
        <p:spPr>
          <a:xfrm>
            <a:off x="6621193" y="2675427"/>
            <a:ext cx="4473525" cy="35588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Flowchart: Sequential Access Storage 6">
            <a:extLst>
              <a:ext uri="{FF2B5EF4-FFF2-40B4-BE49-F238E27FC236}">
                <a16:creationId xmlns:a16="http://schemas.microsoft.com/office/drawing/2014/main" id="{06E223D1-8F54-430D-AF05-0FC92D1E60D2}"/>
              </a:ext>
            </a:extLst>
          </p:cNvPr>
          <p:cNvSpPr/>
          <p:nvPr/>
        </p:nvSpPr>
        <p:spPr>
          <a:xfrm rot="560730">
            <a:off x="3982229" y="943037"/>
            <a:ext cx="3976468" cy="1115202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Discuss with your partner </a:t>
            </a:r>
          </a:p>
        </p:txBody>
      </p:sp>
    </p:spTree>
    <p:extLst>
      <p:ext uri="{BB962C8B-B14F-4D97-AF65-F5344CB8AC3E}">
        <p14:creationId xmlns:p14="http://schemas.microsoft.com/office/powerpoint/2010/main" val="1167199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C9B9D-E9BC-4456-ABAB-838761382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83374-3FD3-4829-BEAF-B1C189AF3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657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C9B9D-E9BC-4456-ABAB-838761382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83374-3FD3-4829-BEAF-B1C189AF3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a dice/ place value cards generate a 2 digit number.</a:t>
            </a:r>
          </a:p>
          <a:p>
            <a:r>
              <a:rPr lang="en-GB" dirty="0"/>
              <a:t>Roll the dice and then add that number. Show answers on whiteboards</a:t>
            </a:r>
          </a:p>
          <a:p>
            <a:r>
              <a:rPr lang="en-GB" dirty="0"/>
              <a:t>Repeat but this time subtract.</a:t>
            </a:r>
          </a:p>
          <a:p>
            <a:r>
              <a:rPr lang="en-GB" dirty="0"/>
              <a:t>Show answer on whiteboards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810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6279-B318-4F68-8C94-D5667DF01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BE77C-7E26-4641-B325-CA221C880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calculation is shown here?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A895BD-27DD-452B-B0DA-BDDD46D7A1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850620" y="2521638"/>
            <a:ext cx="661182" cy="703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8FCDE5-4043-4970-99B0-1797BABEF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234495" y="2521638"/>
            <a:ext cx="661182" cy="703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44F13-610D-47F4-9A55-D4A19DD01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55983" y="2540624"/>
            <a:ext cx="661182" cy="7033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7FD7D2-BFBE-4F75-B79E-66609A01F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894801" y="2568906"/>
            <a:ext cx="661182" cy="703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9C4E86-B0E3-4CC0-B723-E1B763A27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2568906"/>
            <a:ext cx="661182" cy="703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2D28F79-44E9-4CF9-9B04-9B69114F0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725551" y="2544468"/>
            <a:ext cx="661182" cy="7033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3F11CD-53F8-4BDB-85E3-4C81E91F1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2540624"/>
            <a:ext cx="675249" cy="8862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A2D2F02-4952-4CB9-B97A-FB7C55D2F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2542735"/>
            <a:ext cx="675249" cy="8862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BCCA429-857E-40AD-8962-0F47E0341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27606" y="2544846"/>
            <a:ext cx="675249" cy="8862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9F53818-48A8-49D7-BB21-8A321EC5A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3407227"/>
            <a:ext cx="661182" cy="7033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8F71FA-03B7-4DD7-9D30-FA0477F7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699760" y="3426889"/>
            <a:ext cx="661182" cy="7033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5E77920-3FBC-48F3-9107-ABAD8C5A4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3556862"/>
            <a:ext cx="675249" cy="88626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C8FAC18-AA22-4E79-8687-3969EDC6C1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3561826"/>
            <a:ext cx="675249" cy="886265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9189E57-3E78-41EF-9DD5-3211EC5B551C}"/>
              </a:ext>
            </a:extLst>
          </p:cNvPr>
          <p:cNvCxnSpPr/>
          <p:nvPr/>
        </p:nvCxnSpPr>
        <p:spPr>
          <a:xfrm>
            <a:off x="2519236" y="4443127"/>
            <a:ext cx="7207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Plus Sign 60">
            <a:extLst>
              <a:ext uri="{FF2B5EF4-FFF2-40B4-BE49-F238E27FC236}">
                <a16:creationId xmlns:a16="http://schemas.microsoft.com/office/drawing/2014/main" id="{F9AE7E64-054B-42D3-95A4-BB73A1146EE5}"/>
              </a:ext>
            </a:extLst>
          </p:cNvPr>
          <p:cNvSpPr/>
          <p:nvPr/>
        </p:nvSpPr>
        <p:spPr>
          <a:xfrm>
            <a:off x="1802296" y="3225022"/>
            <a:ext cx="1095064" cy="1213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047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6279-B318-4F68-8C94-D5667DF01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BE77C-7E26-4641-B325-CA221C880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calculation is shown here?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A895BD-27DD-452B-B0DA-BDDD46D7A1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850620" y="2521638"/>
            <a:ext cx="661182" cy="703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8FCDE5-4043-4970-99B0-1797BABEF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234495" y="2521638"/>
            <a:ext cx="661182" cy="703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44F13-610D-47F4-9A55-D4A19DD01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55983" y="2540624"/>
            <a:ext cx="661182" cy="7033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7FD7D2-BFBE-4F75-B79E-66609A01F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894801" y="2568906"/>
            <a:ext cx="661182" cy="703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9C4E86-B0E3-4CC0-B723-E1B763A27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2568906"/>
            <a:ext cx="661182" cy="703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2D28F79-44E9-4CF9-9B04-9B69114F0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725551" y="2544468"/>
            <a:ext cx="661182" cy="7033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3F11CD-53F8-4BDB-85E3-4C81E91F1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2540624"/>
            <a:ext cx="675249" cy="8862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A2D2F02-4952-4CB9-B97A-FB7C55D2F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2542735"/>
            <a:ext cx="675249" cy="8862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BCCA429-857E-40AD-8962-0F47E0341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27606" y="2544846"/>
            <a:ext cx="675249" cy="8862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9F53818-48A8-49D7-BB21-8A321EC5A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3407227"/>
            <a:ext cx="661182" cy="7033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8F71FA-03B7-4DD7-9D30-FA0477F7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699760" y="3426889"/>
            <a:ext cx="661182" cy="7033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5E77920-3FBC-48F3-9107-ABAD8C5A4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3556862"/>
            <a:ext cx="675249" cy="88626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C8FAC18-AA22-4E79-8687-3969EDC6C1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3561826"/>
            <a:ext cx="675249" cy="886265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9189E57-3E78-41EF-9DD5-3211EC5B551C}"/>
              </a:ext>
            </a:extLst>
          </p:cNvPr>
          <p:cNvCxnSpPr/>
          <p:nvPr/>
        </p:nvCxnSpPr>
        <p:spPr>
          <a:xfrm>
            <a:off x="2519236" y="4443127"/>
            <a:ext cx="7207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Plus Sign 60">
            <a:extLst>
              <a:ext uri="{FF2B5EF4-FFF2-40B4-BE49-F238E27FC236}">
                <a16:creationId xmlns:a16="http://schemas.microsoft.com/office/drawing/2014/main" id="{F9AE7E64-054B-42D3-95A4-BB73A1146EE5}"/>
              </a:ext>
            </a:extLst>
          </p:cNvPr>
          <p:cNvSpPr/>
          <p:nvPr/>
        </p:nvSpPr>
        <p:spPr>
          <a:xfrm>
            <a:off x="1802296" y="3225022"/>
            <a:ext cx="1095064" cy="1213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llout: Left Arrow 6">
            <a:extLst>
              <a:ext uri="{FF2B5EF4-FFF2-40B4-BE49-F238E27FC236}">
                <a16:creationId xmlns:a16="http://schemas.microsoft.com/office/drawing/2014/main" id="{DE3C7EDF-2100-4872-8CF5-402E6B9ABBDF}"/>
              </a:ext>
            </a:extLst>
          </p:cNvPr>
          <p:cNvSpPr/>
          <p:nvPr/>
        </p:nvSpPr>
        <p:spPr>
          <a:xfrm>
            <a:off x="9193647" y="2617269"/>
            <a:ext cx="2730354" cy="187918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/>
              <a:t>36+22</a:t>
            </a:r>
          </a:p>
        </p:txBody>
      </p:sp>
      <p:sp>
        <p:nvSpPr>
          <p:cNvPr id="9" name="Flowchart: Punched Tape 8">
            <a:extLst>
              <a:ext uri="{FF2B5EF4-FFF2-40B4-BE49-F238E27FC236}">
                <a16:creationId xmlns:a16="http://schemas.microsoft.com/office/drawing/2014/main" id="{7043A60E-61FB-460A-80AB-516AFB06A119}"/>
              </a:ext>
            </a:extLst>
          </p:cNvPr>
          <p:cNvSpPr/>
          <p:nvPr/>
        </p:nvSpPr>
        <p:spPr>
          <a:xfrm>
            <a:off x="1166191" y="5420139"/>
            <a:ext cx="5082209" cy="107272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the answer?</a:t>
            </a:r>
          </a:p>
        </p:txBody>
      </p:sp>
    </p:spTree>
    <p:extLst>
      <p:ext uri="{BB962C8B-B14F-4D97-AF65-F5344CB8AC3E}">
        <p14:creationId xmlns:p14="http://schemas.microsoft.com/office/powerpoint/2010/main" val="3734777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6279-B318-4F68-8C94-D5667DF01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673" y="657924"/>
            <a:ext cx="10515600" cy="1325563"/>
          </a:xfrm>
        </p:spPr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BE77C-7E26-4641-B325-CA221C880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calculation is shown here?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8FCDE5-4043-4970-99B0-1797BABEF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234495" y="2521638"/>
            <a:ext cx="661182" cy="703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44F13-610D-47F4-9A55-D4A19DD01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55983" y="2540624"/>
            <a:ext cx="661182" cy="7033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7FD7D2-BFBE-4F75-B79E-66609A01F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894801" y="2568906"/>
            <a:ext cx="661182" cy="703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9C4E86-B0E3-4CC0-B723-E1B763A27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2568906"/>
            <a:ext cx="661182" cy="703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2D28F79-44E9-4CF9-9B04-9B69114F0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725551" y="2544468"/>
            <a:ext cx="661182" cy="7033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3F11CD-53F8-4BDB-85E3-4C81E91F1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2540624"/>
            <a:ext cx="675249" cy="8862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A2D2F02-4952-4CB9-B97A-FB7C55D2F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2542735"/>
            <a:ext cx="675249" cy="8862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BCCA429-857E-40AD-8962-0F47E0341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27606" y="2544846"/>
            <a:ext cx="675249" cy="88626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C5A9F1F-198A-48D4-A1EB-B14A5361D4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033233" y="3422483"/>
            <a:ext cx="661182" cy="7033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9F53818-48A8-49D7-BB21-8A321EC5A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3407227"/>
            <a:ext cx="661182" cy="7033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8F71FA-03B7-4DD7-9D30-FA0477F7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699760" y="3426889"/>
            <a:ext cx="661182" cy="70338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B47C897-973B-46BD-BE6D-3E6924DE0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59287" y="3563937"/>
            <a:ext cx="675249" cy="88626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EAA92EC-C167-44F5-BD49-B36DC9A326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172568" y="2561428"/>
            <a:ext cx="675249" cy="88626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5E77920-3FBC-48F3-9107-ABAD8C5A4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3556862"/>
            <a:ext cx="675249" cy="88626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C8FAC18-AA22-4E79-8687-3969EDC6C1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3561826"/>
            <a:ext cx="675249" cy="886265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9189E57-3E78-41EF-9DD5-3211EC5B551C}"/>
              </a:ext>
            </a:extLst>
          </p:cNvPr>
          <p:cNvCxnSpPr/>
          <p:nvPr/>
        </p:nvCxnSpPr>
        <p:spPr>
          <a:xfrm>
            <a:off x="2519236" y="4443127"/>
            <a:ext cx="7207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Plus Sign 60">
            <a:extLst>
              <a:ext uri="{FF2B5EF4-FFF2-40B4-BE49-F238E27FC236}">
                <a16:creationId xmlns:a16="http://schemas.microsoft.com/office/drawing/2014/main" id="{F9AE7E64-054B-42D3-95A4-BB73A1146EE5}"/>
              </a:ext>
            </a:extLst>
          </p:cNvPr>
          <p:cNvSpPr/>
          <p:nvPr/>
        </p:nvSpPr>
        <p:spPr>
          <a:xfrm>
            <a:off x="1802296" y="3225022"/>
            <a:ext cx="1095064" cy="1213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llout: Left Arrow 6">
            <a:extLst>
              <a:ext uri="{FF2B5EF4-FFF2-40B4-BE49-F238E27FC236}">
                <a16:creationId xmlns:a16="http://schemas.microsoft.com/office/drawing/2014/main" id="{66148346-066D-4DBF-B6D6-CE54C98BB569}"/>
              </a:ext>
            </a:extLst>
          </p:cNvPr>
          <p:cNvSpPr/>
          <p:nvPr/>
        </p:nvSpPr>
        <p:spPr>
          <a:xfrm>
            <a:off x="9727096" y="2703443"/>
            <a:ext cx="2134772" cy="193481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this calculation?</a:t>
            </a:r>
          </a:p>
        </p:txBody>
      </p:sp>
    </p:spTree>
    <p:extLst>
      <p:ext uri="{BB962C8B-B14F-4D97-AF65-F5344CB8AC3E}">
        <p14:creationId xmlns:p14="http://schemas.microsoft.com/office/powerpoint/2010/main" val="4280862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6279-B318-4F68-8C94-D5667DF01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BE77C-7E26-4641-B325-CA221C880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calculation is shown here?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A1A640-A010-4CF6-BC88-CF89CC1F6B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359748" y="-824926"/>
            <a:ext cx="661182" cy="7033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6610D5-FDC6-4DD9-BB02-50546FEA0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420751" y="-817893"/>
            <a:ext cx="675249" cy="886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0EB754-16D1-49D7-8250-49BC39EA55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502855" y="-768655"/>
            <a:ext cx="675249" cy="7877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8FCDE5-4043-4970-99B0-1797BABEF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234495" y="2521638"/>
            <a:ext cx="661182" cy="703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44F13-610D-47F4-9A55-D4A19DD01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55983" y="2540624"/>
            <a:ext cx="661182" cy="7033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7FD7D2-BFBE-4F75-B79E-66609A01F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894801" y="2568906"/>
            <a:ext cx="661182" cy="703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9C4E86-B0E3-4CC0-B723-E1B763A27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2568906"/>
            <a:ext cx="661182" cy="703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2D28F79-44E9-4CF9-9B04-9B69114F0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725551" y="2544468"/>
            <a:ext cx="661182" cy="70338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F31EE2C-A874-4BC4-B752-45A8434AC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573151" y="-665493"/>
            <a:ext cx="675249" cy="8862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3F1B547-E7C6-43CF-921E-5C64517C01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725551" y="-513093"/>
            <a:ext cx="675249" cy="8862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3F11CD-53F8-4BDB-85E3-4C81E91F1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2540624"/>
            <a:ext cx="675249" cy="8862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A2D2F02-4952-4CB9-B97A-FB7C55D2F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2542735"/>
            <a:ext cx="675249" cy="8862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BCCA429-857E-40AD-8962-0F47E0341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27606" y="2544846"/>
            <a:ext cx="675249" cy="88626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A5AF424-B44A-4AF8-B910-BBE4A0494D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655255" y="-616255"/>
            <a:ext cx="675249" cy="78779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C408D50-AED1-4C21-A101-376CC14423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807655" y="-463855"/>
            <a:ext cx="675249" cy="78779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E2F9853-1EA5-46A1-A137-9D829871B7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960055" y="-311455"/>
            <a:ext cx="675249" cy="78779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5BE0766-5C33-48ED-BFD1-4D3C0256B2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4112455" y="-159055"/>
            <a:ext cx="675249" cy="78779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26A52C3-410A-4273-AF39-21076A1EDE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4264855" y="-6655"/>
            <a:ext cx="675249" cy="78779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CCBE111-0FB1-4B91-90AC-CC1F138548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4417255" y="145745"/>
            <a:ext cx="675249" cy="78779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DCC4963-8463-4DAF-9BD4-49913D875A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12148" y="-672526"/>
            <a:ext cx="661182" cy="7033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2437300-66D9-47C3-8DF4-CB3713CE4F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664548" y="-520126"/>
            <a:ext cx="661182" cy="70338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C5A9F1F-198A-48D4-A1EB-B14A5361D4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033233" y="3422483"/>
            <a:ext cx="661182" cy="7033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9F53818-48A8-49D7-BB21-8A321EC5A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3407227"/>
            <a:ext cx="661182" cy="7033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8F71FA-03B7-4DD7-9D30-FA0477F7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699760" y="3426889"/>
            <a:ext cx="661182" cy="70338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B47C897-973B-46BD-BE6D-3E6924DE0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59287" y="3563937"/>
            <a:ext cx="675249" cy="88626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EAA92EC-C167-44F5-BD49-B36DC9A326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172568" y="2561428"/>
            <a:ext cx="675249" cy="88626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5E77920-3FBC-48F3-9107-ABAD8C5A4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3556862"/>
            <a:ext cx="675249" cy="88626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C8FAC18-AA22-4E79-8687-3969EDC6C1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3561826"/>
            <a:ext cx="675249" cy="886265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9189E57-3E78-41EF-9DD5-3211EC5B551C}"/>
              </a:ext>
            </a:extLst>
          </p:cNvPr>
          <p:cNvCxnSpPr/>
          <p:nvPr/>
        </p:nvCxnSpPr>
        <p:spPr>
          <a:xfrm>
            <a:off x="2519236" y="4443127"/>
            <a:ext cx="7207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Plus Sign 60">
            <a:extLst>
              <a:ext uri="{FF2B5EF4-FFF2-40B4-BE49-F238E27FC236}">
                <a16:creationId xmlns:a16="http://schemas.microsoft.com/office/drawing/2014/main" id="{F9AE7E64-054B-42D3-95A4-BB73A1146EE5}"/>
              </a:ext>
            </a:extLst>
          </p:cNvPr>
          <p:cNvSpPr/>
          <p:nvPr/>
        </p:nvSpPr>
        <p:spPr>
          <a:xfrm>
            <a:off x="1802296" y="3225022"/>
            <a:ext cx="1095064" cy="1213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llout: Left Arrow 6">
            <a:extLst>
              <a:ext uri="{FF2B5EF4-FFF2-40B4-BE49-F238E27FC236}">
                <a16:creationId xmlns:a16="http://schemas.microsoft.com/office/drawing/2014/main" id="{66148346-066D-4DBF-B6D6-CE54C98BB569}"/>
              </a:ext>
            </a:extLst>
          </p:cNvPr>
          <p:cNvSpPr/>
          <p:nvPr/>
        </p:nvSpPr>
        <p:spPr>
          <a:xfrm>
            <a:off x="9727096" y="2703443"/>
            <a:ext cx="2134772" cy="193481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45+33</a:t>
            </a:r>
          </a:p>
        </p:txBody>
      </p:sp>
    </p:spTree>
    <p:extLst>
      <p:ext uri="{BB962C8B-B14F-4D97-AF65-F5344CB8AC3E}">
        <p14:creationId xmlns:p14="http://schemas.microsoft.com/office/powerpoint/2010/main" val="1390043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56279-B318-4F68-8C94-D5667DF01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BE77C-7E26-4641-B325-CA221C880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calculation is shown here?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A1A640-A010-4CF6-BC88-CF89CC1F6B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359748" y="-824926"/>
            <a:ext cx="661182" cy="7033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6610D5-FDC6-4DD9-BB02-50546FEA0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420751" y="-817893"/>
            <a:ext cx="675249" cy="886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0EB754-16D1-49D7-8250-49BC39EA55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502855" y="-768655"/>
            <a:ext cx="675249" cy="7877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8FCDE5-4043-4970-99B0-1797BABEF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8234495" y="2521638"/>
            <a:ext cx="661182" cy="703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44F13-610D-47F4-9A55-D4A19DD01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555983" y="2540624"/>
            <a:ext cx="661182" cy="7033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7FD7D2-BFBE-4F75-B79E-66609A01F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894801" y="2568906"/>
            <a:ext cx="661182" cy="703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9C4E86-B0E3-4CC0-B723-E1B763A27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2568906"/>
            <a:ext cx="661182" cy="703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2D28F79-44E9-4CF9-9B04-9B69114F0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725551" y="2544468"/>
            <a:ext cx="661182" cy="70338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F31EE2C-A874-4BC4-B752-45A8434AC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573151" y="-665493"/>
            <a:ext cx="675249" cy="8862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3F1B547-E7C6-43CF-921E-5C64517C01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5725551" y="-513093"/>
            <a:ext cx="675249" cy="8862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13F11CD-53F8-4BDB-85E3-4C81E91F1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2540624"/>
            <a:ext cx="675249" cy="8862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A2D2F02-4952-4CB9-B97A-FB7C55D2F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2542735"/>
            <a:ext cx="675249" cy="8862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BCCA429-857E-40AD-8962-0F47E0341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27606" y="2544846"/>
            <a:ext cx="675249" cy="88626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A5AF424-B44A-4AF8-B910-BBE4A0494D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655255" y="-616255"/>
            <a:ext cx="675249" cy="78779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C408D50-AED1-4C21-A101-376CC14423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807655" y="-463855"/>
            <a:ext cx="675249" cy="78779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E2F9853-1EA5-46A1-A137-9D829871B7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3960055" y="-311455"/>
            <a:ext cx="675249" cy="78779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5BE0766-5C33-48ED-BFD1-4D3C0256B2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1486895" y="3380279"/>
            <a:ext cx="675249" cy="78779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26A52C3-410A-4273-AF39-21076A1EDE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1430812" y="2568906"/>
            <a:ext cx="675249" cy="78779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CCBE111-0FB1-4B91-90AC-CC1F138548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51" t="54841" r="82310" b="33666"/>
          <a:stretch/>
        </p:blipFill>
        <p:spPr>
          <a:xfrm>
            <a:off x="787332" y="2568906"/>
            <a:ext cx="675249" cy="78779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DCC4963-8463-4DAF-9BD4-49913D875A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9005336" y="2509833"/>
            <a:ext cx="661182" cy="7033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2437300-66D9-47C3-8DF4-CB3713CE4F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757263" y="3470497"/>
            <a:ext cx="661182" cy="70338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C5A9F1F-198A-48D4-A1EB-B14A5361D4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7033233" y="3422483"/>
            <a:ext cx="661182" cy="7033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9F53818-48A8-49D7-BB21-8A321EC5A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6311473" y="3407227"/>
            <a:ext cx="661182" cy="7033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8F71FA-03B7-4DD7-9D30-FA0477F7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77" t="54977" r="29500" b="34762"/>
          <a:stretch/>
        </p:blipFill>
        <p:spPr>
          <a:xfrm>
            <a:off x="5699760" y="3426889"/>
            <a:ext cx="661182" cy="70338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B47C897-973B-46BD-BE6D-3E6924DE0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859287" y="3563937"/>
            <a:ext cx="675249" cy="88626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EAA92EC-C167-44F5-BD49-B36DC9A326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2172568" y="2561428"/>
            <a:ext cx="675249" cy="88626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5E77920-3FBC-48F3-9107-ABAD8C5A4C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4086256" y="3556862"/>
            <a:ext cx="675249" cy="88626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C8FAC18-AA22-4E79-8687-3969EDC6C1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0" t="54806" r="55442" b="32265"/>
          <a:stretch/>
        </p:blipFill>
        <p:spPr>
          <a:xfrm>
            <a:off x="3483282" y="3561826"/>
            <a:ext cx="675249" cy="886265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9189E57-3E78-41EF-9DD5-3211EC5B551C}"/>
              </a:ext>
            </a:extLst>
          </p:cNvPr>
          <p:cNvCxnSpPr>
            <a:cxnSpLocks/>
          </p:cNvCxnSpPr>
          <p:nvPr/>
        </p:nvCxnSpPr>
        <p:spPr>
          <a:xfrm>
            <a:off x="344557" y="4443127"/>
            <a:ext cx="93825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Plus Sign 60">
            <a:extLst>
              <a:ext uri="{FF2B5EF4-FFF2-40B4-BE49-F238E27FC236}">
                <a16:creationId xmlns:a16="http://schemas.microsoft.com/office/drawing/2014/main" id="{F9AE7E64-054B-42D3-95A4-BB73A1146EE5}"/>
              </a:ext>
            </a:extLst>
          </p:cNvPr>
          <p:cNvSpPr/>
          <p:nvPr/>
        </p:nvSpPr>
        <p:spPr>
          <a:xfrm>
            <a:off x="236986" y="3272290"/>
            <a:ext cx="1095064" cy="1213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llout: Left Arrow 6">
            <a:extLst>
              <a:ext uri="{FF2B5EF4-FFF2-40B4-BE49-F238E27FC236}">
                <a16:creationId xmlns:a16="http://schemas.microsoft.com/office/drawing/2014/main" id="{66148346-066D-4DBF-B6D6-CE54C98BB569}"/>
              </a:ext>
            </a:extLst>
          </p:cNvPr>
          <p:cNvSpPr/>
          <p:nvPr/>
        </p:nvSpPr>
        <p:spPr>
          <a:xfrm>
            <a:off x="9727096" y="2367267"/>
            <a:ext cx="2134772" cy="227098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What’s different about this calculation?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4773D5-DE60-4DD6-AABB-E21EEC68497F}"/>
              </a:ext>
            </a:extLst>
          </p:cNvPr>
          <p:cNvSpPr/>
          <p:nvPr/>
        </p:nvSpPr>
        <p:spPr>
          <a:xfrm>
            <a:off x="202375" y="5504681"/>
            <a:ext cx="7210560" cy="108364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What do you notice about the columns?</a:t>
            </a:r>
          </a:p>
        </p:txBody>
      </p:sp>
    </p:spTree>
    <p:extLst>
      <p:ext uri="{BB962C8B-B14F-4D97-AF65-F5344CB8AC3E}">
        <p14:creationId xmlns:p14="http://schemas.microsoft.com/office/powerpoint/2010/main" val="2056018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C1E87-8954-422A-880B-38412C1C7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2ACD4F9-6098-405F-968A-59A43D27A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47596" r="8073" b="27833"/>
          <a:stretch/>
        </p:blipFill>
        <p:spPr>
          <a:xfrm>
            <a:off x="708073" y="1463039"/>
            <a:ext cx="10515599" cy="346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77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68F97-BEEF-4E9B-9A7F-B6B391D0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916"/>
            <a:ext cx="10515600" cy="1325563"/>
          </a:xfrm>
        </p:spPr>
        <p:txBody>
          <a:bodyPr/>
          <a:lstStyle/>
          <a:p>
            <a:r>
              <a:rPr lang="en-GB" dirty="0"/>
              <a:t>LO: to add two three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A9C45-0B9E-4938-9235-2CBA2C9504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04E41F-6006-458E-A2F7-156AD23CCF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2" t="24641" r="65615" b="31888"/>
          <a:stretch/>
        </p:blipFill>
        <p:spPr>
          <a:xfrm>
            <a:off x="703384" y="1939106"/>
            <a:ext cx="4318781" cy="40299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44EF49-14E8-49DB-B950-D65EF0E166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00" t="24642" r="22577" b="11879"/>
          <a:stretch/>
        </p:blipFill>
        <p:spPr>
          <a:xfrm>
            <a:off x="7569591" y="1381479"/>
            <a:ext cx="3784209" cy="5111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7312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68F97-BEEF-4E9B-9A7F-B6B391D0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916"/>
            <a:ext cx="10515600" cy="1325563"/>
          </a:xfrm>
        </p:spPr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A9C45-0B9E-4938-9235-2CBA2C9504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Discuss with your partner what must we remember when adding?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6600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68F97-BEEF-4E9B-9A7F-B6B391D08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916"/>
            <a:ext cx="10515600" cy="1325563"/>
          </a:xfrm>
        </p:spPr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A9C45-0B9E-4938-9235-2CBA2C9504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Discuss with your partner what must we remember when adding?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24BD4021-FD47-428A-9B09-226336DE657F}"/>
              </a:ext>
            </a:extLst>
          </p:cNvPr>
          <p:cNvSpPr/>
          <p:nvPr/>
        </p:nvSpPr>
        <p:spPr>
          <a:xfrm rot="472023">
            <a:off x="1084058" y="3121599"/>
            <a:ext cx="3933157" cy="255585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Make sure the numbers are in the correct column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26F97AD0-569E-4349-99DC-583319D145B8}"/>
              </a:ext>
            </a:extLst>
          </p:cNvPr>
          <p:cNvSpPr/>
          <p:nvPr/>
        </p:nvSpPr>
        <p:spPr>
          <a:xfrm rot="20853327">
            <a:off x="7904921" y="3101009"/>
            <a:ext cx="3617844" cy="2345634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Start adding with the ones column and move left</a:t>
            </a:r>
          </a:p>
        </p:txBody>
      </p:sp>
    </p:spTree>
    <p:extLst>
      <p:ext uri="{BB962C8B-B14F-4D97-AF65-F5344CB8AC3E}">
        <p14:creationId xmlns:p14="http://schemas.microsoft.com/office/powerpoint/2010/main" val="329616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F2B73-C989-4F07-9052-F981AD5FE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B1D66-61BC-4C86-9C50-D54E279596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counters or base ten show the calculation </a:t>
            </a:r>
          </a:p>
          <a:p>
            <a:endParaRPr lang="en-GB" dirty="0"/>
          </a:p>
          <a:p>
            <a:r>
              <a:rPr lang="en-GB" dirty="0"/>
              <a:t>602+243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9F9A11FA-9CC2-441E-B6E3-0A6356316297}"/>
              </a:ext>
            </a:extLst>
          </p:cNvPr>
          <p:cNvSpPr/>
          <p:nvPr/>
        </p:nvSpPr>
        <p:spPr>
          <a:xfrm rot="20595720">
            <a:off x="6755987" y="3254120"/>
            <a:ext cx="3933157" cy="255585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Explain your method to your partner.</a:t>
            </a:r>
          </a:p>
        </p:txBody>
      </p:sp>
    </p:spTree>
    <p:extLst>
      <p:ext uri="{BB962C8B-B14F-4D97-AF65-F5344CB8AC3E}">
        <p14:creationId xmlns:p14="http://schemas.microsoft.com/office/powerpoint/2010/main" val="4981349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F2B73-C989-4F07-9052-F981AD5FE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703"/>
            <a:ext cx="10515600" cy="1325563"/>
          </a:xfrm>
        </p:spPr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B1D66-61BC-4C86-9C50-D54E279596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5E3F1A-2FB2-4F82-8DD1-5D8A53ACEC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34454" r="8154" b="27168"/>
          <a:stretch/>
        </p:blipFill>
        <p:spPr>
          <a:xfrm>
            <a:off x="637735" y="1083212"/>
            <a:ext cx="10491465" cy="540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24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638C3-59A0-4892-A712-78529C62E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60073-DF25-4D2C-9596-D109706AC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</a:t>
            </a:r>
          </a:p>
          <a:p>
            <a:pPr marL="0" indent="0">
              <a:buNone/>
            </a:pPr>
            <a:r>
              <a:rPr lang="en-GB" dirty="0"/>
              <a:t>missing values?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994BEA-72D3-420C-B5C7-A203B7F1A1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00" t="45537" r="14961" b="28605"/>
          <a:stretch/>
        </p:blipFill>
        <p:spPr>
          <a:xfrm>
            <a:off x="3627437" y="1690688"/>
            <a:ext cx="7726363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701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F56EA-E491-42B1-B1F3-AC8BB68F4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add two four digit numbers.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385FC-A14A-457F-8B83-903A496BB9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64D8DF-2C0A-451C-BC70-4FB9D0A806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54" t="21319" r="65269" b="25321"/>
          <a:stretch/>
        </p:blipFill>
        <p:spPr>
          <a:xfrm>
            <a:off x="4079631" y="2172494"/>
            <a:ext cx="3179298" cy="3657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9FC56D-6925-48FE-BB8A-54A49F4582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00" t="20909" r="22923" b="9912"/>
          <a:stretch/>
        </p:blipFill>
        <p:spPr>
          <a:xfrm>
            <a:off x="8174502" y="1690688"/>
            <a:ext cx="3179298" cy="47420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548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513</Words>
  <Application>Microsoft Office PowerPoint</Application>
  <PresentationFormat>Widescreen</PresentationFormat>
  <Paragraphs>71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Year 4 Autumn</vt:lpstr>
      <vt:lpstr>PowerPoint Presentation</vt:lpstr>
      <vt:lpstr>PowerPoint Presentation</vt:lpstr>
      <vt:lpstr>LO: to add and subtract 1’s, 10’s, 100’s and 1000’s.</vt:lpstr>
      <vt:lpstr>What are the four calculations?</vt:lpstr>
      <vt:lpstr>LO: to add and subtract 1’s, 10’s, 100’s and 1000’s.</vt:lpstr>
      <vt:lpstr>Using your whiteboards write the number three hundred and fifty four in digits.</vt:lpstr>
      <vt:lpstr>Using your whiteboards write the number three hundred and fifty four in digits.</vt:lpstr>
      <vt:lpstr>LO: to add and subtract 1’s, 10’s, 100’s and 1000’s.</vt:lpstr>
      <vt:lpstr>LO: to add and subtract 1’s, 10’s, 100’s and 1000’s.</vt:lpstr>
      <vt:lpstr>LO: to add and subtract 1’s, 10’s, 100’s and 1000’s.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three digit numbers.</vt:lpstr>
      <vt:lpstr>LO: to add two four digit numbers.</vt:lpstr>
      <vt:lpstr>LO: to add two four digit numbers.</vt:lpstr>
      <vt:lpstr>LO: to add two four digit numbers.</vt:lpstr>
      <vt:lpstr>LO: to add two four digit numbers.</vt:lpstr>
      <vt:lpstr>LO: to add two four digit numbers.</vt:lpstr>
      <vt:lpstr>LO: to add two four digit numbers.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Autumn</dc:title>
  <dc:creator>Martyn Tighe</dc:creator>
  <cp:lastModifiedBy>Martyn Tighe</cp:lastModifiedBy>
  <cp:revision>14</cp:revision>
  <dcterms:created xsi:type="dcterms:W3CDTF">2020-09-18T11:14:51Z</dcterms:created>
  <dcterms:modified xsi:type="dcterms:W3CDTF">2020-09-18T13:07:47Z</dcterms:modified>
</cp:coreProperties>
</file>