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8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78808-4BB1-4F87-82E8-8A6A6EB18DCB}" type="datetimeFigureOut">
              <a:rPr lang="en-GB" smtClean="0"/>
              <a:t>03/11/2014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0F06D-93FE-4A01-9FBA-5A016E09C9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4804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0100">
        <p14:flash/>
      </p:transition>
    </mc:Choice>
    <mc:Fallback>
      <p:transition spd="slow" advClick="0" advTm="101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78808-4BB1-4F87-82E8-8A6A6EB18DCB}" type="datetimeFigureOut">
              <a:rPr lang="en-GB" smtClean="0"/>
              <a:t>03/11/2014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0F06D-93FE-4A01-9FBA-5A016E09C9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5097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0100">
        <p14:flash/>
      </p:transition>
    </mc:Choice>
    <mc:Fallback>
      <p:transition spd="slow" advClick="0" advTm="101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78808-4BB1-4F87-82E8-8A6A6EB18DCB}" type="datetimeFigureOut">
              <a:rPr lang="en-GB" smtClean="0"/>
              <a:t>03/11/2014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0F06D-93FE-4A01-9FBA-5A016E09C9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6230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0100">
        <p14:flash/>
      </p:transition>
    </mc:Choice>
    <mc:Fallback>
      <p:transition spd="slow" advClick="0" advTm="101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78808-4BB1-4F87-82E8-8A6A6EB18DCB}" type="datetimeFigureOut">
              <a:rPr lang="en-GB" smtClean="0"/>
              <a:t>03/11/2014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0F06D-93FE-4A01-9FBA-5A016E09C9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4388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0100">
        <p14:flash/>
      </p:transition>
    </mc:Choice>
    <mc:Fallback>
      <p:transition spd="slow" advClick="0" advTm="101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78808-4BB1-4F87-82E8-8A6A6EB18DCB}" type="datetimeFigureOut">
              <a:rPr lang="en-GB" smtClean="0"/>
              <a:t>03/11/2014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0F06D-93FE-4A01-9FBA-5A016E09C9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743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0100">
        <p14:flash/>
      </p:transition>
    </mc:Choice>
    <mc:Fallback>
      <p:transition spd="slow" advClick="0" advTm="101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78808-4BB1-4F87-82E8-8A6A6EB18DCB}" type="datetimeFigureOut">
              <a:rPr lang="en-GB" smtClean="0"/>
              <a:t>03/11/2014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0F06D-93FE-4A01-9FBA-5A016E09C9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1548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0100">
        <p14:flash/>
      </p:transition>
    </mc:Choice>
    <mc:Fallback>
      <p:transition spd="slow" advClick="0" advTm="101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78808-4BB1-4F87-82E8-8A6A6EB18DCB}" type="datetimeFigureOut">
              <a:rPr lang="en-GB" smtClean="0"/>
              <a:t>03/11/2014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0F06D-93FE-4A01-9FBA-5A016E09C9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677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0100">
        <p14:flash/>
      </p:transition>
    </mc:Choice>
    <mc:Fallback>
      <p:transition spd="slow" advClick="0" advTm="101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78808-4BB1-4F87-82E8-8A6A6EB18DCB}" type="datetimeFigureOut">
              <a:rPr lang="en-GB" smtClean="0"/>
              <a:t>03/11/2014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0F06D-93FE-4A01-9FBA-5A016E09C9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088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0100">
        <p14:flash/>
      </p:transition>
    </mc:Choice>
    <mc:Fallback>
      <p:transition spd="slow" advClick="0" advTm="101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78808-4BB1-4F87-82E8-8A6A6EB18DCB}" type="datetimeFigureOut">
              <a:rPr lang="en-GB" smtClean="0"/>
              <a:t>03/11/2014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0F06D-93FE-4A01-9FBA-5A016E09C9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785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0100">
        <p14:flash/>
      </p:transition>
    </mc:Choice>
    <mc:Fallback>
      <p:transition spd="slow" advClick="0" advTm="101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78808-4BB1-4F87-82E8-8A6A6EB18DCB}" type="datetimeFigureOut">
              <a:rPr lang="en-GB" smtClean="0"/>
              <a:t>03/11/2014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0F06D-93FE-4A01-9FBA-5A016E09C9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7506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0100">
        <p14:flash/>
      </p:transition>
    </mc:Choice>
    <mc:Fallback>
      <p:transition spd="slow" advClick="0" advTm="101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78808-4BB1-4F87-82E8-8A6A6EB18DCB}" type="datetimeFigureOut">
              <a:rPr lang="en-GB" smtClean="0"/>
              <a:t>03/11/2014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0F06D-93FE-4A01-9FBA-5A016E09C9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8395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0100">
        <p14:flash/>
      </p:transition>
    </mc:Choice>
    <mc:Fallback>
      <p:transition spd="slow" advClick="0" advTm="101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378808-4BB1-4F87-82E8-8A6A6EB18DCB}" type="datetimeFigureOut">
              <a:rPr lang="en-GB" smtClean="0"/>
              <a:t>03/11/2014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F0F06D-93FE-4A01-9FBA-5A016E09C9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0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advClick="0" advTm="10100">
        <p14:flash/>
      </p:transition>
    </mc:Choice>
    <mc:Fallback>
      <p:transition spd="slow" advClick="0" advTm="101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data2.collectionscanada.gc.ca/ap/a/a0003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8" y="0"/>
            <a:ext cx="9139242" cy="6878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0242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0100">
        <p14:flash/>
      </p:transition>
    </mc:Choice>
    <mc:Fallback>
      <p:transition spd="slow" advClick="0" advTm="101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3.bp.blogspot.com/-HQqbcCDO3Kg/TfzWxPlydsI/AAAAAAAAAnM/Xnq-uDwzGvw/s1600/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932"/>
            <a:ext cx="9144000" cy="6870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8849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0100">
        <p14:flash/>
      </p:transition>
    </mc:Choice>
    <mc:Fallback>
      <p:transition spd="slow" advClick="0" advTm="101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2.bp.blogspot.com/-UhZzQyDXOFQ/TfzYRb2h4OI/AAAAAAAAAng/pD0U2gLHwIw/s1600/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60" y="0"/>
            <a:ext cx="8316416" cy="6896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8882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0100">
        <p14:flash/>
      </p:transition>
    </mc:Choice>
    <mc:Fallback>
      <p:transition spd="slow" advClick="0" advTm="101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users.zetnet.co.uk/dms/past/ww1/trenches/ww1b-001b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-1"/>
            <a:ext cx="6972169" cy="6983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5609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0100">
        <p14:flash/>
      </p:transition>
    </mc:Choice>
    <mc:Fallback>
      <p:transition spd="slow" advClick="0" advTm="101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worldaffairsboard.com/attachments/world-wars/28101d1326781243-field-kit-animals-trenches-wwi-how-they-affected-battle-mud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575" y="260648"/>
            <a:ext cx="9169575" cy="6021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9443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0100">
        <p14:flash/>
      </p:transition>
    </mc:Choice>
    <mc:Fallback>
      <p:transition spd="slow" advClick="0" advTm="101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3.bp.blogspot.com/-KKx1KMlusQw/TfzaKpEj3-I/AAAAAAAAAnw/-Adfvqj827Y/s1600/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3" y="260648"/>
            <a:ext cx="9121227" cy="6226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9992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0100">
        <p14:flash/>
      </p:transition>
    </mc:Choice>
    <mc:Fallback>
      <p:transition spd="slow" advClick="0" advTm="101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ww1ieper1917.files.wordpress.com/2013/01/collie-in-the-britishtrenches-in-ww1.jpg?w=36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032" y="164054"/>
            <a:ext cx="9252520" cy="6587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1316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0100">
        <p14:flash/>
      </p:transition>
    </mc:Choice>
    <mc:Fallback>
      <p:transition spd="slow" advClick="0" advTm="101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www.bbc.co.uk/schools/worldwarone/images/article/menintrench_q726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7" y="260648"/>
            <a:ext cx="9151744" cy="6309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0543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0100">
        <p14:flash/>
      </p:transition>
    </mc:Choice>
    <mc:Fallback>
      <p:transition spd="slow" advClick="0" advTm="101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magecache5.art.com/LRG/46/4622/17NFG00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6493"/>
            <a:ext cx="5127670" cy="6826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8946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0100">
        <p14:flash/>
      </p:transition>
    </mc:Choice>
    <mc:Fallback>
      <p:transition spd="slow" advClick="0" advTm="101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ww1ieper1917.files.wordpress.com/2012/09/entrance-to-a-sandbag-dugou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144000" cy="5865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4511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0100">
        <p14:flash/>
      </p:transition>
    </mc:Choice>
    <mc:Fallback>
      <p:transition spd="slow" advClick="0" advTm="101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i.dailymail.co.uk/i/pix/2009/11/09/article-1226410-041B874C000005DC-175_468x3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978"/>
            <a:ext cx="9144000" cy="6740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7202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0100">
        <p14:flash/>
      </p:transition>
    </mc:Choice>
    <mc:Fallback>
      <p:transition spd="slow" advClick="0" advTm="101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questgarden.com/92/42/7/091129160747/images/mud%20tr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35" y="-30162"/>
            <a:ext cx="9112665" cy="6888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692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0100">
        <p14:flash/>
      </p:transition>
    </mc:Choice>
    <mc:Fallback>
      <p:transition spd="slow" advClick="0" advTm="101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3.bp.blogspot.com/-mXHkqPhmqec/TaXc4iiogfI/AAAAAAAAAAc/i4C7b6P74Jo/s1600/trench-warfa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08" y="0"/>
            <a:ext cx="8938980" cy="6886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6966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0100">
        <p14:flash/>
      </p:transition>
    </mc:Choice>
    <mc:Fallback>
      <p:transition spd="slow" advClick="0" advTm="101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d75822.medialib.glogster.com/karla434/media/4e/4e27cdc65d510dcdd6625d0be9731827246a77ba/trench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38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4218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0100">
        <p14:flash/>
      </p:transition>
    </mc:Choice>
    <mc:Fallback>
      <p:transition spd="slow" advClick="0" advTm="101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2.bp.blogspot.com/_vRhIWszg4gE/TA1erg0kAbI/AAAAAAAAABE/rxLypwgrW90/s1600/barbe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0"/>
            <a:ext cx="734481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8602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0100">
        <p14:flash/>
      </p:transition>
    </mc:Choice>
    <mc:Fallback>
      <p:transition spd="slow" advClick="0" advTm="101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megoracle.files.wordpress.com/2013/04/first-world-w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9297820" cy="6597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5471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0100">
        <p14:flash/>
      </p:transition>
    </mc:Choice>
    <mc:Fallback>
      <p:transition spd="slow" advClick="0" advTm="101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www.photoanswers.co.uk/ImgGalleryTn/22/322/80_2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5261"/>
            <a:ext cx="5112568" cy="6874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2418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0100">
        <p14:flash/>
      </p:transition>
    </mc:Choice>
    <mc:Fallback>
      <p:transition spd="slow" advClick="0" advTm="101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www.iwm.org.uk/sites/default/files/styles/fullwidth_400height/public/iwm_solr_field/preview/CO_002533%20%28Cropped%29_0.jpg?itok=TH3KR3F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783" y="764704"/>
            <a:ext cx="9763359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3817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0100">
        <p14:flash/>
      </p:transition>
    </mc:Choice>
    <mc:Fallback>
      <p:transition spd="slow" advClick="0" advTm="101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2.bp.blogspot.com/-LIqci7Ec894/TaqWM18PS2I/AAAAAAAAHPQ/77kSw9mGiZ8/s1600/ww1-first-world-war-large-pictures-life-0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895" y="260648"/>
            <a:ext cx="9228186" cy="6237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1212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0100">
        <p14:flash/>
      </p:transition>
    </mc:Choice>
    <mc:Fallback>
      <p:transition spd="slow" advClick="0" advTm="101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www.infidelsofbritain.mysite.com/british%20soldiers%20in%20trenc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4147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0100">
        <p14:flash/>
      </p:transition>
    </mc:Choice>
    <mc:Fallback>
      <p:transition spd="slow" advClick="0" advTm="101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d.ibtimes.co.uk/en/full/1380121/surrend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704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6614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0100">
        <p14:flash/>
      </p:transition>
    </mc:Choice>
    <mc:Fallback>
      <p:transition spd="slow" advClick="0" advTm="101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www.iwm.org.uk/sites/default/files/styles/fullwidth_400height/public/iwm_solr_field/preview/Sleeping_0.jpg?itok=b1fjunB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384" y="837634"/>
            <a:ext cx="9471032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9010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0100">
        <p14:flash/>
      </p:transition>
    </mc:Choice>
    <mc:Fallback>
      <p:transition spd="slow" advClick="0" advTm="101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www.1914.org/wp-content/uploads/2012/08/Men-of-the-2nd-Australian-Division-in-a-front-line-trench-Croix-du-Bac-near-Armentieres-18th-May-1916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9144000" cy="6472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1178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0100">
        <p14:flash/>
      </p:transition>
    </mc:Choice>
    <mc:Fallback>
      <p:transition spd="slow" advClick="0" advTm="101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0</Words>
  <Application>Microsoft Office PowerPoint</Application>
  <PresentationFormat>On-screen Show (4:3)</PresentationFormat>
  <Paragraphs>0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Kev &amp; Becky</dc:creator>
  <cp:lastModifiedBy>Kev &amp; Becky</cp:lastModifiedBy>
  <cp:revision>4</cp:revision>
  <dcterms:created xsi:type="dcterms:W3CDTF">2014-11-03T21:45:18Z</dcterms:created>
  <dcterms:modified xsi:type="dcterms:W3CDTF">2014-11-03T22:19:43Z</dcterms:modified>
</cp:coreProperties>
</file>