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6" r:id="rId4"/>
    <p:sldId id="278" r:id="rId5"/>
    <p:sldId id="261" r:id="rId6"/>
    <p:sldId id="277" r:id="rId7"/>
    <p:sldId id="285" r:id="rId8"/>
    <p:sldId id="286" r:id="rId9"/>
    <p:sldId id="300" r:id="rId10"/>
    <p:sldId id="289" r:id="rId11"/>
    <p:sldId id="264" r:id="rId12"/>
    <p:sldId id="265" r:id="rId13"/>
    <p:sldId id="266" r:id="rId14"/>
    <p:sldId id="279" r:id="rId15"/>
    <p:sldId id="290" r:id="rId16"/>
    <p:sldId id="267" r:id="rId17"/>
    <p:sldId id="280" r:id="rId18"/>
    <p:sldId id="281" r:id="rId19"/>
    <p:sldId id="282" r:id="rId20"/>
    <p:sldId id="301" r:id="rId21"/>
    <p:sldId id="302" r:id="rId22"/>
    <p:sldId id="274" r:id="rId23"/>
    <p:sldId id="303" r:id="rId24"/>
    <p:sldId id="304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eborah Delaney" initials="DD" lastIdx="1" clrIdx="0">
    <p:extLst>
      <p:ext uri="{19B8F6BF-5375-455C-9EA6-DF929625EA0E}">
        <p15:presenceInfo xmlns:p15="http://schemas.microsoft.com/office/powerpoint/2012/main" userId="e9ec57d0e9d5740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CC"/>
    <a:srgbClr val="CC00CC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017" autoAdjust="0"/>
    <p:restoredTop sz="94660"/>
  </p:normalViewPr>
  <p:slideViewPr>
    <p:cSldViewPr snapToGrid="0">
      <p:cViewPr varScale="1">
        <p:scale>
          <a:sx n="80" d="100"/>
          <a:sy n="80" d="100"/>
        </p:scale>
        <p:origin x="25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eborah Delaney" userId="e9ec57d0e9d57402" providerId="LiveId" clId="{D87F1AC9-38C8-47C3-8F4F-7E29DCEC9EF3}"/>
    <pc:docChg chg="undo custSel addSld delSld modSld">
      <pc:chgData name="Deborah Delaney" userId="e9ec57d0e9d57402" providerId="LiveId" clId="{D87F1AC9-38C8-47C3-8F4F-7E29DCEC9EF3}" dt="2020-11-30T17:45:17.010" v="2110" actId="1076"/>
      <pc:docMkLst>
        <pc:docMk/>
      </pc:docMkLst>
      <pc:sldChg chg="modSp mod">
        <pc:chgData name="Deborah Delaney" userId="e9ec57d0e9d57402" providerId="LiveId" clId="{D87F1AC9-38C8-47C3-8F4F-7E29DCEC9EF3}" dt="2020-11-30T13:46:10.542" v="138" actId="20577"/>
        <pc:sldMkLst>
          <pc:docMk/>
          <pc:sldMk cId="2383942452" sldId="257"/>
        </pc:sldMkLst>
        <pc:graphicFrameChg chg="modGraphic">
          <ac:chgData name="Deborah Delaney" userId="e9ec57d0e9d57402" providerId="LiveId" clId="{D87F1AC9-38C8-47C3-8F4F-7E29DCEC9EF3}" dt="2020-11-30T13:46:10.542" v="138" actId="20577"/>
          <ac:graphicFrameMkLst>
            <pc:docMk/>
            <pc:sldMk cId="2383942452" sldId="257"/>
            <ac:graphicFrameMk id="6" creationId="{E57D4B7E-CDE2-4FEE-B6AF-AACCFA90B757}"/>
          </ac:graphicFrameMkLst>
        </pc:graphicFrameChg>
      </pc:sldChg>
      <pc:sldChg chg="addSp modSp mod">
        <pc:chgData name="Deborah Delaney" userId="e9ec57d0e9d57402" providerId="LiveId" clId="{D87F1AC9-38C8-47C3-8F4F-7E29DCEC9EF3}" dt="2020-11-30T13:55:39.700" v="395"/>
        <pc:sldMkLst>
          <pc:docMk/>
          <pc:sldMk cId="1475688248" sldId="261"/>
        </pc:sldMkLst>
        <pc:graphicFrameChg chg="modGraphic">
          <ac:chgData name="Deborah Delaney" userId="e9ec57d0e9d57402" providerId="LiveId" clId="{D87F1AC9-38C8-47C3-8F4F-7E29DCEC9EF3}" dt="2020-11-30T13:54:55.263" v="394" actId="6549"/>
          <ac:graphicFrameMkLst>
            <pc:docMk/>
            <pc:sldMk cId="1475688248" sldId="261"/>
            <ac:graphicFrameMk id="2" creationId="{9212BDCF-B855-46EB-8879-245E02808F46}"/>
          </ac:graphicFrameMkLst>
        </pc:graphicFrameChg>
        <pc:picChg chg="add">
          <ac:chgData name="Deborah Delaney" userId="e9ec57d0e9d57402" providerId="LiveId" clId="{D87F1AC9-38C8-47C3-8F4F-7E29DCEC9EF3}" dt="2020-11-30T13:55:39.700" v="395"/>
          <ac:picMkLst>
            <pc:docMk/>
            <pc:sldMk cId="1475688248" sldId="261"/>
            <ac:picMk id="3" creationId="{4C16F254-C782-4BDF-ABDB-9CD9F72ED241}"/>
          </ac:picMkLst>
        </pc:picChg>
      </pc:sldChg>
      <pc:sldChg chg="modSp mod">
        <pc:chgData name="Deborah Delaney" userId="e9ec57d0e9d57402" providerId="LiveId" clId="{D87F1AC9-38C8-47C3-8F4F-7E29DCEC9EF3}" dt="2020-11-30T15:33:07.046" v="1403" actId="20577"/>
        <pc:sldMkLst>
          <pc:docMk/>
          <pc:sldMk cId="155265518" sldId="264"/>
        </pc:sldMkLst>
        <pc:graphicFrameChg chg="mod modGraphic">
          <ac:chgData name="Deborah Delaney" userId="e9ec57d0e9d57402" providerId="LiveId" clId="{D87F1AC9-38C8-47C3-8F4F-7E29DCEC9EF3}" dt="2020-11-30T15:33:07.046" v="1403" actId="20577"/>
          <ac:graphicFrameMkLst>
            <pc:docMk/>
            <pc:sldMk cId="155265518" sldId="264"/>
            <ac:graphicFrameMk id="3" creationId="{AFE4AD05-33D6-4D8C-9920-148D24CD98D1}"/>
          </ac:graphicFrameMkLst>
        </pc:graphicFrameChg>
      </pc:sldChg>
      <pc:sldChg chg="addSp delSp modSp mod modClrScheme chgLayout">
        <pc:chgData name="Deborah Delaney" userId="e9ec57d0e9d57402" providerId="LiveId" clId="{D87F1AC9-38C8-47C3-8F4F-7E29DCEC9EF3}" dt="2020-11-30T15:46:48.539" v="1537" actId="1076"/>
        <pc:sldMkLst>
          <pc:docMk/>
          <pc:sldMk cId="3609479376" sldId="265"/>
        </pc:sldMkLst>
        <pc:spChg chg="add del mod ord">
          <ac:chgData name="Deborah Delaney" userId="e9ec57d0e9d57402" providerId="LiveId" clId="{D87F1AC9-38C8-47C3-8F4F-7E29DCEC9EF3}" dt="2020-11-30T15:35:46.309" v="1407" actId="700"/>
          <ac:spMkLst>
            <pc:docMk/>
            <pc:sldMk cId="3609479376" sldId="265"/>
            <ac:spMk id="2" creationId="{DFB9E567-982D-4155-A177-B61E7046C8FB}"/>
          </ac:spMkLst>
        </pc:spChg>
        <pc:spChg chg="add del mod ord">
          <ac:chgData name="Deborah Delaney" userId="e9ec57d0e9d57402" providerId="LiveId" clId="{D87F1AC9-38C8-47C3-8F4F-7E29DCEC9EF3}" dt="2020-11-30T15:35:46.309" v="1407" actId="700"/>
          <ac:spMkLst>
            <pc:docMk/>
            <pc:sldMk cId="3609479376" sldId="265"/>
            <ac:spMk id="3" creationId="{2007F124-36C2-417C-8044-FDD66B7100D3}"/>
          </ac:spMkLst>
        </pc:spChg>
        <pc:spChg chg="add del mod ord">
          <ac:chgData name="Deborah Delaney" userId="e9ec57d0e9d57402" providerId="LiveId" clId="{D87F1AC9-38C8-47C3-8F4F-7E29DCEC9EF3}" dt="2020-11-30T15:35:46.309" v="1407" actId="700"/>
          <ac:spMkLst>
            <pc:docMk/>
            <pc:sldMk cId="3609479376" sldId="265"/>
            <ac:spMk id="4" creationId="{8FAE035F-CC79-4877-A7FB-4DDAFE3DEBE5}"/>
          </ac:spMkLst>
        </pc:spChg>
        <pc:spChg chg="mod">
          <ac:chgData name="Deborah Delaney" userId="e9ec57d0e9d57402" providerId="LiveId" clId="{D87F1AC9-38C8-47C3-8F4F-7E29DCEC9EF3}" dt="2020-11-30T15:46:39.963" v="1536" actId="20577"/>
          <ac:spMkLst>
            <pc:docMk/>
            <pc:sldMk cId="3609479376" sldId="265"/>
            <ac:spMk id="5" creationId="{B3EF8CD3-ACFE-4CAA-8535-C331FD9AD713}"/>
          </ac:spMkLst>
        </pc:spChg>
        <pc:spChg chg="add del mod ord">
          <ac:chgData name="Deborah Delaney" userId="e9ec57d0e9d57402" providerId="LiveId" clId="{D87F1AC9-38C8-47C3-8F4F-7E29DCEC9EF3}" dt="2020-11-30T15:35:46.309" v="1407" actId="700"/>
          <ac:spMkLst>
            <pc:docMk/>
            <pc:sldMk cId="3609479376" sldId="265"/>
            <ac:spMk id="8" creationId="{7FC0E1DB-FB65-4295-B824-B6F7FE763233}"/>
          </ac:spMkLst>
        </pc:spChg>
        <pc:spChg chg="add del mod ord">
          <ac:chgData name="Deborah Delaney" userId="e9ec57d0e9d57402" providerId="LiveId" clId="{D87F1AC9-38C8-47C3-8F4F-7E29DCEC9EF3}" dt="2020-11-30T15:35:46.309" v="1407" actId="700"/>
          <ac:spMkLst>
            <pc:docMk/>
            <pc:sldMk cId="3609479376" sldId="265"/>
            <ac:spMk id="9" creationId="{86D91ABD-595D-4EB8-8D30-40B975BB6193}"/>
          </ac:spMkLst>
        </pc:spChg>
        <pc:spChg chg="add mod">
          <ac:chgData name="Deborah Delaney" userId="e9ec57d0e9d57402" providerId="LiveId" clId="{D87F1AC9-38C8-47C3-8F4F-7E29DCEC9EF3}" dt="2020-11-30T15:46:48.539" v="1537" actId="1076"/>
          <ac:spMkLst>
            <pc:docMk/>
            <pc:sldMk cId="3609479376" sldId="265"/>
            <ac:spMk id="10" creationId="{E438E8FF-7AB2-433D-AAD7-844FF69469C0}"/>
          </ac:spMkLst>
        </pc:spChg>
      </pc:sldChg>
      <pc:sldChg chg="modSp mod">
        <pc:chgData name="Deborah Delaney" userId="e9ec57d0e9d57402" providerId="LiveId" clId="{D87F1AC9-38C8-47C3-8F4F-7E29DCEC9EF3}" dt="2020-11-30T16:27:18.016" v="1680" actId="20577"/>
        <pc:sldMkLst>
          <pc:docMk/>
          <pc:sldMk cId="2751687984" sldId="266"/>
        </pc:sldMkLst>
        <pc:spChg chg="mod">
          <ac:chgData name="Deborah Delaney" userId="e9ec57d0e9d57402" providerId="LiveId" clId="{D87F1AC9-38C8-47C3-8F4F-7E29DCEC9EF3}" dt="2020-11-30T16:27:18.016" v="1680" actId="20577"/>
          <ac:spMkLst>
            <pc:docMk/>
            <pc:sldMk cId="2751687984" sldId="266"/>
            <ac:spMk id="2" creationId="{9CAA3C39-E8FA-4D03-8548-87CB432C2411}"/>
          </ac:spMkLst>
        </pc:spChg>
      </pc:sldChg>
      <pc:sldChg chg="modSp mod">
        <pc:chgData name="Deborah Delaney" userId="e9ec57d0e9d57402" providerId="LiveId" clId="{D87F1AC9-38C8-47C3-8F4F-7E29DCEC9EF3}" dt="2020-11-30T16:43:21.705" v="1807" actId="20577"/>
        <pc:sldMkLst>
          <pc:docMk/>
          <pc:sldMk cId="2073554618" sldId="267"/>
        </pc:sldMkLst>
        <pc:graphicFrameChg chg="mod modGraphic">
          <ac:chgData name="Deborah Delaney" userId="e9ec57d0e9d57402" providerId="LiveId" clId="{D87F1AC9-38C8-47C3-8F4F-7E29DCEC9EF3}" dt="2020-11-30T16:43:21.705" v="1807" actId="20577"/>
          <ac:graphicFrameMkLst>
            <pc:docMk/>
            <pc:sldMk cId="2073554618" sldId="267"/>
            <ac:graphicFrameMk id="4" creationId="{2F928DCC-3D22-4B43-897F-31B9B19EDE0A}"/>
          </ac:graphicFrameMkLst>
        </pc:graphicFrameChg>
      </pc:sldChg>
      <pc:sldChg chg="modSp mod">
        <pc:chgData name="Deborah Delaney" userId="e9ec57d0e9d57402" providerId="LiveId" clId="{D87F1AC9-38C8-47C3-8F4F-7E29DCEC9EF3}" dt="2020-11-30T17:32:44.745" v="2048" actId="20577"/>
        <pc:sldMkLst>
          <pc:docMk/>
          <pc:sldMk cId="1964756544" sldId="274"/>
        </pc:sldMkLst>
        <pc:spChg chg="mod">
          <ac:chgData name="Deborah Delaney" userId="e9ec57d0e9d57402" providerId="LiveId" clId="{D87F1AC9-38C8-47C3-8F4F-7E29DCEC9EF3}" dt="2020-11-30T17:32:44.745" v="2048" actId="20577"/>
          <ac:spMkLst>
            <pc:docMk/>
            <pc:sldMk cId="1964756544" sldId="274"/>
            <ac:spMk id="2" creationId="{4D2839B7-2E95-44A4-AE58-93F2F6F68BBD}"/>
          </ac:spMkLst>
        </pc:spChg>
      </pc:sldChg>
      <pc:sldChg chg="del">
        <pc:chgData name="Deborah Delaney" userId="e9ec57d0e9d57402" providerId="LiveId" clId="{D87F1AC9-38C8-47C3-8F4F-7E29DCEC9EF3}" dt="2020-11-30T16:41:53.865" v="1777" actId="2696"/>
        <pc:sldMkLst>
          <pc:docMk/>
          <pc:sldMk cId="2967915218" sldId="275"/>
        </pc:sldMkLst>
      </pc:sldChg>
      <pc:sldChg chg="addSp delSp modSp mod">
        <pc:chgData name="Deborah Delaney" userId="e9ec57d0e9d57402" providerId="LiveId" clId="{D87F1AC9-38C8-47C3-8F4F-7E29DCEC9EF3}" dt="2020-11-30T13:46:32.708" v="141" actId="114"/>
        <pc:sldMkLst>
          <pc:docMk/>
          <pc:sldMk cId="2317035661" sldId="276"/>
        </pc:sldMkLst>
        <pc:spChg chg="add del mod">
          <ac:chgData name="Deborah Delaney" userId="e9ec57d0e9d57402" providerId="LiveId" clId="{D87F1AC9-38C8-47C3-8F4F-7E29DCEC9EF3}" dt="2020-11-30T13:35:57.285" v="13"/>
          <ac:spMkLst>
            <pc:docMk/>
            <pc:sldMk cId="2317035661" sldId="276"/>
            <ac:spMk id="3" creationId="{38D3C723-709B-4A25-8447-F38546C9C94B}"/>
          </ac:spMkLst>
        </pc:spChg>
        <pc:spChg chg="add mod">
          <ac:chgData name="Deborah Delaney" userId="e9ec57d0e9d57402" providerId="LiveId" clId="{D87F1AC9-38C8-47C3-8F4F-7E29DCEC9EF3}" dt="2020-11-30T13:46:32.708" v="141" actId="114"/>
          <ac:spMkLst>
            <pc:docMk/>
            <pc:sldMk cId="2317035661" sldId="276"/>
            <ac:spMk id="7" creationId="{6B033C32-B237-48DE-A351-71BFFD58C47B}"/>
          </ac:spMkLst>
        </pc:spChg>
        <pc:graphicFrameChg chg="add del mod">
          <ac:chgData name="Deborah Delaney" userId="e9ec57d0e9d57402" providerId="LiveId" clId="{D87F1AC9-38C8-47C3-8F4F-7E29DCEC9EF3}" dt="2020-11-30T13:35:57.285" v="13"/>
          <ac:graphicFrameMkLst>
            <pc:docMk/>
            <pc:sldMk cId="2317035661" sldId="276"/>
            <ac:graphicFrameMk id="2" creationId="{892E0B56-B774-4ECB-86FE-2E552F23389B}"/>
          </ac:graphicFrameMkLst>
        </pc:graphicFrameChg>
      </pc:sldChg>
      <pc:sldChg chg="addSp delSp modSp mod">
        <pc:chgData name="Deborah Delaney" userId="e9ec57d0e9d57402" providerId="LiveId" clId="{D87F1AC9-38C8-47C3-8F4F-7E29DCEC9EF3}" dt="2020-11-30T13:56:21.876" v="418"/>
        <pc:sldMkLst>
          <pc:docMk/>
          <pc:sldMk cId="3920341870" sldId="277"/>
        </pc:sldMkLst>
        <pc:spChg chg="del mod">
          <ac:chgData name="Deborah Delaney" userId="e9ec57d0e9d57402" providerId="LiveId" clId="{D87F1AC9-38C8-47C3-8F4F-7E29DCEC9EF3}" dt="2020-11-30T13:55:51.908" v="398" actId="478"/>
          <ac:spMkLst>
            <pc:docMk/>
            <pc:sldMk cId="3920341870" sldId="277"/>
            <ac:spMk id="7" creationId="{DF6AF30A-1359-4F22-BDE1-DD9B6B6C6865}"/>
          </ac:spMkLst>
        </pc:spChg>
        <pc:spChg chg="del mod">
          <ac:chgData name="Deborah Delaney" userId="e9ec57d0e9d57402" providerId="LiveId" clId="{D87F1AC9-38C8-47C3-8F4F-7E29DCEC9EF3}" dt="2020-11-30T13:56:05.015" v="417" actId="478"/>
          <ac:spMkLst>
            <pc:docMk/>
            <pc:sldMk cId="3920341870" sldId="277"/>
            <ac:spMk id="9" creationId="{5CC21369-4C18-48C5-8C1B-F1F672F0F964}"/>
          </ac:spMkLst>
        </pc:spChg>
        <pc:picChg chg="add">
          <ac:chgData name="Deborah Delaney" userId="e9ec57d0e9d57402" providerId="LiveId" clId="{D87F1AC9-38C8-47C3-8F4F-7E29DCEC9EF3}" dt="2020-11-30T13:56:21.876" v="418"/>
          <ac:picMkLst>
            <pc:docMk/>
            <pc:sldMk cId="3920341870" sldId="277"/>
            <ac:picMk id="2" creationId="{7DEC4985-7A60-4B48-A60E-70DAC7DABEEE}"/>
          </ac:picMkLst>
        </pc:picChg>
      </pc:sldChg>
      <pc:sldChg chg="addSp delSp modSp mod">
        <pc:chgData name="Deborah Delaney" userId="e9ec57d0e9d57402" providerId="LiveId" clId="{D87F1AC9-38C8-47C3-8F4F-7E29DCEC9EF3}" dt="2020-11-30T13:54:43.776" v="393" actId="313"/>
        <pc:sldMkLst>
          <pc:docMk/>
          <pc:sldMk cId="3132429359" sldId="278"/>
        </pc:sldMkLst>
        <pc:spChg chg="del mod">
          <ac:chgData name="Deborah Delaney" userId="e9ec57d0e9d57402" providerId="LiveId" clId="{D87F1AC9-38C8-47C3-8F4F-7E29DCEC9EF3}" dt="2020-11-30T13:45:58.749" v="135"/>
          <ac:spMkLst>
            <pc:docMk/>
            <pc:sldMk cId="3132429359" sldId="278"/>
            <ac:spMk id="3" creationId="{84B1F108-FAC3-4203-9CFB-CA16BF0166ED}"/>
          </ac:spMkLst>
        </pc:spChg>
        <pc:spChg chg="add mod">
          <ac:chgData name="Deborah Delaney" userId="e9ec57d0e9d57402" providerId="LiveId" clId="{D87F1AC9-38C8-47C3-8F4F-7E29DCEC9EF3}" dt="2020-11-30T13:54:43.776" v="393" actId="313"/>
          <ac:spMkLst>
            <pc:docMk/>
            <pc:sldMk cId="3132429359" sldId="278"/>
            <ac:spMk id="5" creationId="{3F1041ED-D845-4BE9-BCC6-5534DD56CA86}"/>
          </ac:spMkLst>
        </pc:spChg>
        <pc:picChg chg="add mod">
          <ac:chgData name="Deborah Delaney" userId="e9ec57d0e9d57402" providerId="LiveId" clId="{D87F1AC9-38C8-47C3-8F4F-7E29DCEC9EF3}" dt="2020-11-30T13:46:04.167" v="137" actId="1076"/>
          <ac:picMkLst>
            <pc:docMk/>
            <pc:sldMk cId="3132429359" sldId="278"/>
            <ac:picMk id="2" creationId="{69AA25C2-254A-499A-83C9-FBD5C1524C8F}"/>
          </ac:picMkLst>
        </pc:picChg>
        <pc:picChg chg="add mod">
          <ac:chgData name="Deborah Delaney" userId="e9ec57d0e9d57402" providerId="LiveId" clId="{D87F1AC9-38C8-47C3-8F4F-7E29DCEC9EF3}" dt="2020-11-30T13:49:03.323" v="145" actId="14100"/>
          <ac:picMkLst>
            <pc:docMk/>
            <pc:sldMk cId="3132429359" sldId="278"/>
            <ac:picMk id="4" creationId="{6344BBAF-7537-4506-96B6-D4A13CF8B178}"/>
          </ac:picMkLst>
        </pc:picChg>
      </pc:sldChg>
      <pc:sldChg chg="addSp delSp modSp mod">
        <pc:chgData name="Deborah Delaney" userId="e9ec57d0e9d57402" providerId="LiveId" clId="{D87F1AC9-38C8-47C3-8F4F-7E29DCEC9EF3}" dt="2020-11-30T16:39:26.304" v="1753" actId="113"/>
        <pc:sldMkLst>
          <pc:docMk/>
          <pc:sldMk cId="2403187198" sldId="279"/>
        </pc:sldMkLst>
        <pc:spChg chg="del mod">
          <ac:chgData name="Deborah Delaney" userId="e9ec57d0e9d57402" providerId="LiveId" clId="{D87F1AC9-38C8-47C3-8F4F-7E29DCEC9EF3}" dt="2020-11-30T15:49:47.453" v="1547"/>
          <ac:spMkLst>
            <pc:docMk/>
            <pc:sldMk cId="2403187198" sldId="279"/>
            <ac:spMk id="4" creationId="{B4278DCD-2777-4869-B0C1-9BEBBE302A43}"/>
          </ac:spMkLst>
        </pc:spChg>
        <pc:spChg chg="del mod">
          <ac:chgData name="Deborah Delaney" userId="e9ec57d0e9d57402" providerId="LiveId" clId="{D87F1AC9-38C8-47C3-8F4F-7E29DCEC9EF3}" dt="2020-11-30T15:49:47.453" v="1545"/>
          <ac:spMkLst>
            <pc:docMk/>
            <pc:sldMk cId="2403187198" sldId="279"/>
            <ac:spMk id="6" creationId="{FA355B77-ACD5-4458-8F67-D56C30E00E36}"/>
          </ac:spMkLst>
        </pc:spChg>
        <pc:spChg chg="add mod">
          <ac:chgData name="Deborah Delaney" userId="e9ec57d0e9d57402" providerId="LiveId" clId="{D87F1AC9-38C8-47C3-8F4F-7E29DCEC9EF3}" dt="2020-11-30T16:39:26.304" v="1753" actId="113"/>
          <ac:spMkLst>
            <pc:docMk/>
            <pc:sldMk cId="2403187198" sldId="279"/>
            <ac:spMk id="10" creationId="{E8A3AC0C-0CE5-4C3F-88C8-05A3CA9CB92D}"/>
          </ac:spMkLst>
        </pc:spChg>
        <pc:picChg chg="add mod modCrop">
          <ac:chgData name="Deborah Delaney" userId="e9ec57d0e9d57402" providerId="LiveId" clId="{D87F1AC9-38C8-47C3-8F4F-7E29DCEC9EF3}" dt="2020-11-30T16:34:10.802" v="1694" actId="14100"/>
          <ac:picMkLst>
            <pc:docMk/>
            <pc:sldMk cId="2403187198" sldId="279"/>
            <ac:picMk id="3" creationId="{EB2E386C-C039-46E2-9B8C-E7CC548F5524}"/>
          </ac:picMkLst>
        </pc:picChg>
        <pc:picChg chg="add del mod modCrop">
          <ac:chgData name="Deborah Delaney" userId="e9ec57d0e9d57402" providerId="LiveId" clId="{D87F1AC9-38C8-47C3-8F4F-7E29DCEC9EF3}" dt="2020-11-30T16:34:30.188" v="1695" actId="478"/>
          <ac:picMkLst>
            <pc:docMk/>
            <pc:sldMk cId="2403187198" sldId="279"/>
            <ac:picMk id="7" creationId="{72DB04A3-61E0-4157-A4B2-4695B9FF2C1B}"/>
          </ac:picMkLst>
        </pc:picChg>
        <pc:picChg chg="add mod modCrop">
          <ac:chgData name="Deborah Delaney" userId="e9ec57d0e9d57402" providerId="LiveId" clId="{D87F1AC9-38C8-47C3-8F4F-7E29DCEC9EF3}" dt="2020-11-30T16:36:49.944" v="1701" actId="1076"/>
          <ac:picMkLst>
            <pc:docMk/>
            <pc:sldMk cId="2403187198" sldId="279"/>
            <ac:picMk id="9" creationId="{227EFDE2-4679-4174-B805-A0E92E77EF57}"/>
          </ac:picMkLst>
        </pc:picChg>
      </pc:sldChg>
      <pc:sldChg chg="addSp delSp modSp mod">
        <pc:chgData name="Deborah Delaney" userId="e9ec57d0e9d57402" providerId="LiveId" clId="{D87F1AC9-38C8-47C3-8F4F-7E29DCEC9EF3}" dt="2020-11-30T16:59:58.409" v="1825" actId="207"/>
        <pc:sldMkLst>
          <pc:docMk/>
          <pc:sldMk cId="2189803109" sldId="280"/>
        </pc:sldMkLst>
        <pc:spChg chg="add del mod">
          <ac:chgData name="Deborah Delaney" userId="e9ec57d0e9d57402" providerId="LiveId" clId="{D87F1AC9-38C8-47C3-8F4F-7E29DCEC9EF3}" dt="2020-11-30T16:48:43.143" v="1817" actId="478"/>
          <ac:spMkLst>
            <pc:docMk/>
            <pc:sldMk cId="2189803109" sldId="280"/>
            <ac:spMk id="4" creationId="{613A0A7B-5311-43B4-9DDD-5DCFB60CE7FE}"/>
          </ac:spMkLst>
        </pc:spChg>
        <pc:spChg chg="del mod">
          <ac:chgData name="Deborah Delaney" userId="e9ec57d0e9d57402" providerId="LiveId" clId="{D87F1AC9-38C8-47C3-8F4F-7E29DCEC9EF3}" dt="2020-11-30T16:40:37.946" v="1766"/>
          <ac:spMkLst>
            <pc:docMk/>
            <pc:sldMk cId="2189803109" sldId="280"/>
            <ac:spMk id="6" creationId="{E6D32E0B-B6DF-41BF-9D33-8D2263A28FBE}"/>
          </ac:spMkLst>
        </pc:spChg>
        <pc:spChg chg="add mod">
          <ac:chgData name="Deborah Delaney" userId="e9ec57d0e9d57402" providerId="LiveId" clId="{D87F1AC9-38C8-47C3-8F4F-7E29DCEC9EF3}" dt="2020-11-30T16:59:58.409" v="1825" actId="207"/>
          <ac:spMkLst>
            <pc:docMk/>
            <pc:sldMk cId="2189803109" sldId="280"/>
            <ac:spMk id="8" creationId="{BCF0244D-A7B9-42EF-94AC-9F77CC17E0F6}"/>
          </ac:spMkLst>
        </pc:spChg>
        <pc:picChg chg="add mod modCrop">
          <ac:chgData name="Deborah Delaney" userId="e9ec57d0e9d57402" providerId="LiveId" clId="{D87F1AC9-38C8-47C3-8F4F-7E29DCEC9EF3}" dt="2020-11-30T16:59:25.104" v="1822" actId="1076"/>
          <ac:picMkLst>
            <pc:docMk/>
            <pc:sldMk cId="2189803109" sldId="280"/>
            <ac:picMk id="2" creationId="{931FC82E-3D9B-4D8E-B67D-3A248DD3C2BE}"/>
          </ac:picMkLst>
        </pc:picChg>
        <pc:picChg chg="add mod modCrop">
          <ac:chgData name="Deborah Delaney" userId="e9ec57d0e9d57402" providerId="LiveId" clId="{D87F1AC9-38C8-47C3-8F4F-7E29DCEC9EF3}" dt="2020-11-30T16:59:27.682" v="1823" actId="1076"/>
          <ac:picMkLst>
            <pc:docMk/>
            <pc:sldMk cId="2189803109" sldId="280"/>
            <ac:picMk id="5" creationId="{685F8FCD-3532-4308-9E97-8D0A25D94C73}"/>
          </ac:picMkLst>
        </pc:picChg>
        <pc:picChg chg="del">
          <ac:chgData name="Deborah Delaney" userId="e9ec57d0e9d57402" providerId="LiveId" clId="{D87F1AC9-38C8-47C3-8F4F-7E29DCEC9EF3}" dt="2020-11-30T16:40:37.946" v="1764" actId="478"/>
          <ac:picMkLst>
            <pc:docMk/>
            <pc:sldMk cId="2189803109" sldId="280"/>
            <ac:picMk id="7" creationId="{97E84DAB-3F1A-404E-A54C-16F6ED639AA6}"/>
          </ac:picMkLst>
        </pc:picChg>
      </pc:sldChg>
      <pc:sldChg chg="delSp modSp mod">
        <pc:chgData name="Deborah Delaney" userId="e9ec57d0e9d57402" providerId="LiveId" clId="{D87F1AC9-38C8-47C3-8F4F-7E29DCEC9EF3}" dt="2020-11-30T17:10:38.785" v="1892" actId="20577"/>
        <pc:sldMkLst>
          <pc:docMk/>
          <pc:sldMk cId="176537090" sldId="281"/>
        </pc:sldMkLst>
        <pc:spChg chg="del mod">
          <ac:chgData name="Deborah Delaney" userId="e9ec57d0e9d57402" providerId="LiveId" clId="{D87F1AC9-38C8-47C3-8F4F-7E29DCEC9EF3}" dt="2020-11-30T16:41:16.936" v="1770"/>
          <ac:spMkLst>
            <pc:docMk/>
            <pc:sldMk cId="176537090" sldId="281"/>
            <ac:spMk id="5" creationId="{BFDE9D28-8F47-4F16-81DC-E1F5303ED25B}"/>
          </ac:spMkLst>
        </pc:spChg>
        <pc:spChg chg="mod">
          <ac:chgData name="Deborah Delaney" userId="e9ec57d0e9d57402" providerId="LiveId" clId="{D87F1AC9-38C8-47C3-8F4F-7E29DCEC9EF3}" dt="2020-11-30T17:10:38.785" v="1892" actId="20577"/>
          <ac:spMkLst>
            <pc:docMk/>
            <pc:sldMk cId="176537090" sldId="281"/>
            <ac:spMk id="6" creationId="{7DBD2C65-2188-4B0D-8F61-65F9E66FE62B}"/>
          </ac:spMkLst>
        </pc:spChg>
        <pc:graphicFrameChg chg="mod modGraphic">
          <ac:chgData name="Deborah Delaney" userId="e9ec57d0e9d57402" providerId="LiveId" clId="{D87F1AC9-38C8-47C3-8F4F-7E29DCEC9EF3}" dt="2020-11-30T17:07:36.668" v="1833" actId="115"/>
          <ac:graphicFrameMkLst>
            <pc:docMk/>
            <pc:sldMk cId="176537090" sldId="281"/>
            <ac:graphicFrameMk id="2" creationId="{B4BB3562-2AE0-4E3A-A892-1460839C506E}"/>
          </ac:graphicFrameMkLst>
        </pc:graphicFrameChg>
      </pc:sldChg>
      <pc:sldChg chg="modSp mod">
        <pc:chgData name="Deborah Delaney" userId="e9ec57d0e9d57402" providerId="LiveId" clId="{D87F1AC9-38C8-47C3-8F4F-7E29DCEC9EF3}" dt="2020-11-30T17:15:30.905" v="1932" actId="20577"/>
        <pc:sldMkLst>
          <pc:docMk/>
          <pc:sldMk cId="1587729542" sldId="282"/>
        </pc:sldMkLst>
        <pc:spChg chg="mod">
          <ac:chgData name="Deborah Delaney" userId="e9ec57d0e9d57402" providerId="LiveId" clId="{D87F1AC9-38C8-47C3-8F4F-7E29DCEC9EF3}" dt="2020-11-30T17:14:39.973" v="1929" actId="20577"/>
          <ac:spMkLst>
            <pc:docMk/>
            <pc:sldMk cId="1587729542" sldId="282"/>
            <ac:spMk id="9" creationId="{0EDE934B-1F48-4262-9E58-D327CC243E09}"/>
          </ac:spMkLst>
        </pc:spChg>
        <pc:graphicFrameChg chg="mod modGraphic">
          <ac:chgData name="Deborah Delaney" userId="e9ec57d0e9d57402" providerId="LiveId" clId="{D87F1AC9-38C8-47C3-8F4F-7E29DCEC9EF3}" dt="2020-11-30T17:15:30.905" v="1932" actId="20577"/>
          <ac:graphicFrameMkLst>
            <pc:docMk/>
            <pc:sldMk cId="1587729542" sldId="282"/>
            <ac:graphicFrameMk id="4" creationId="{E5F6F47E-D34D-4CC5-B8FB-DB9DE49FF357}"/>
          </ac:graphicFrameMkLst>
        </pc:graphicFrameChg>
      </pc:sldChg>
      <pc:sldChg chg="del">
        <pc:chgData name="Deborah Delaney" userId="e9ec57d0e9d57402" providerId="LiveId" clId="{D87F1AC9-38C8-47C3-8F4F-7E29DCEC9EF3}" dt="2020-11-30T16:41:29.262" v="1771" actId="2696"/>
        <pc:sldMkLst>
          <pc:docMk/>
          <pc:sldMk cId="3502758170" sldId="283"/>
        </pc:sldMkLst>
      </pc:sldChg>
      <pc:sldChg chg="del">
        <pc:chgData name="Deborah Delaney" userId="e9ec57d0e9d57402" providerId="LiveId" clId="{D87F1AC9-38C8-47C3-8F4F-7E29DCEC9EF3}" dt="2020-11-30T16:41:42.009" v="1774" actId="2696"/>
        <pc:sldMkLst>
          <pc:docMk/>
          <pc:sldMk cId="2738366936" sldId="284"/>
        </pc:sldMkLst>
      </pc:sldChg>
      <pc:sldChg chg="addSp delSp modSp mod">
        <pc:chgData name="Deborah Delaney" userId="e9ec57d0e9d57402" providerId="LiveId" clId="{D87F1AC9-38C8-47C3-8F4F-7E29DCEC9EF3}" dt="2020-11-30T13:57:07.484" v="426"/>
        <pc:sldMkLst>
          <pc:docMk/>
          <pc:sldMk cId="3895764602" sldId="285"/>
        </pc:sldMkLst>
        <pc:spChg chg="del mod">
          <ac:chgData name="Deborah Delaney" userId="e9ec57d0e9d57402" providerId="LiveId" clId="{D87F1AC9-38C8-47C3-8F4F-7E29DCEC9EF3}" dt="2020-11-30T13:56:48.165" v="424" actId="478"/>
          <ac:spMkLst>
            <pc:docMk/>
            <pc:sldMk cId="3895764602" sldId="285"/>
            <ac:spMk id="7" creationId="{3BC8EF84-E9F2-48BA-ACE6-E8C096F589DF}"/>
          </ac:spMkLst>
        </pc:spChg>
        <pc:spChg chg="del mod">
          <ac:chgData name="Deborah Delaney" userId="e9ec57d0e9d57402" providerId="LiveId" clId="{D87F1AC9-38C8-47C3-8F4F-7E29DCEC9EF3}" dt="2020-11-30T13:56:39.267" v="422"/>
          <ac:spMkLst>
            <pc:docMk/>
            <pc:sldMk cId="3895764602" sldId="285"/>
            <ac:spMk id="11" creationId="{E46105F6-7B55-4988-995E-01796C3D7B78}"/>
          </ac:spMkLst>
        </pc:spChg>
        <pc:picChg chg="add">
          <ac:chgData name="Deborah Delaney" userId="e9ec57d0e9d57402" providerId="LiveId" clId="{D87F1AC9-38C8-47C3-8F4F-7E29DCEC9EF3}" dt="2020-11-30T13:57:07.484" v="426"/>
          <ac:picMkLst>
            <pc:docMk/>
            <pc:sldMk cId="3895764602" sldId="285"/>
            <ac:picMk id="2" creationId="{A96B7B9C-3D0D-4C55-8ABA-3BAA5AC08C33}"/>
          </ac:picMkLst>
        </pc:picChg>
        <pc:picChg chg="del">
          <ac:chgData name="Deborah Delaney" userId="e9ec57d0e9d57402" providerId="LiveId" clId="{D87F1AC9-38C8-47C3-8F4F-7E29DCEC9EF3}" dt="2020-11-30T13:56:50.786" v="425" actId="478"/>
          <ac:picMkLst>
            <pc:docMk/>
            <pc:sldMk cId="3895764602" sldId="285"/>
            <ac:picMk id="3" creationId="{21CF625C-CEB9-415C-9CC0-ABCCA4EA4A24}"/>
          </ac:picMkLst>
        </pc:picChg>
        <pc:picChg chg="del">
          <ac:chgData name="Deborah Delaney" userId="e9ec57d0e9d57402" providerId="LiveId" clId="{D87F1AC9-38C8-47C3-8F4F-7E29DCEC9EF3}" dt="2020-11-30T13:56:39.267" v="420" actId="478"/>
          <ac:picMkLst>
            <pc:docMk/>
            <pc:sldMk cId="3895764602" sldId="285"/>
            <ac:picMk id="9" creationId="{D841AEED-D474-4030-811D-3EC3E3CBD585}"/>
          </ac:picMkLst>
        </pc:picChg>
      </pc:sldChg>
      <pc:sldChg chg="addSp delSp modSp mod">
        <pc:chgData name="Deborah Delaney" userId="e9ec57d0e9d57402" providerId="LiveId" clId="{D87F1AC9-38C8-47C3-8F4F-7E29DCEC9EF3}" dt="2020-11-30T13:57:52.333" v="435"/>
        <pc:sldMkLst>
          <pc:docMk/>
          <pc:sldMk cId="840430816" sldId="286"/>
        </pc:sldMkLst>
        <pc:spChg chg="del mod">
          <ac:chgData name="Deborah Delaney" userId="e9ec57d0e9d57402" providerId="LiveId" clId="{D87F1AC9-38C8-47C3-8F4F-7E29DCEC9EF3}" dt="2020-11-30T13:57:52.330" v="433"/>
          <ac:spMkLst>
            <pc:docMk/>
            <pc:sldMk cId="840430816" sldId="286"/>
            <ac:spMk id="5" creationId="{1F16A925-32B3-4A75-B5AD-75A36F5C5F2D}"/>
          </ac:spMkLst>
        </pc:spChg>
        <pc:spChg chg="del mod">
          <ac:chgData name="Deborah Delaney" userId="e9ec57d0e9d57402" providerId="LiveId" clId="{D87F1AC9-38C8-47C3-8F4F-7E29DCEC9EF3}" dt="2020-11-30T13:57:52.333" v="435"/>
          <ac:spMkLst>
            <pc:docMk/>
            <pc:sldMk cId="840430816" sldId="286"/>
            <ac:spMk id="10" creationId="{0574E287-1CF6-44E9-91F3-453B6759B08B}"/>
          </ac:spMkLst>
        </pc:spChg>
        <pc:picChg chg="add">
          <ac:chgData name="Deborah Delaney" userId="e9ec57d0e9d57402" providerId="LiveId" clId="{D87F1AC9-38C8-47C3-8F4F-7E29DCEC9EF3}" dt="2020-11-30T13:57:47.366" v="431"/>
          <ac:picMkLst>
            <pc:docMk/>
            <pc:sldMk cId="840430816" sldId="286"/>
            <ac:picMk id="2" creationId="{B68EE41A-8D39-430B-B691-837E32A36EC2}"/>
          </ac:picMkLst>
        </pc:picChg>
        <pc:picChg chg="del">
          <ac:chgData name="Deborah Delaney" userId="e9ec57d0e9d57402" providerId="LiveId" clId="{D87F1AC9-38C8-47C3-8F4F-7E29DCEC9EF3}" dt="2020-11-30T13:57:13.676" v="427" actId="478"/>
          <ac:picMkLst>
            <pc:docMk/>
            <pc:sldMk cId="840430816" sldId="286"/>
            <ac:picMk id="3" creationId="{45E12758-4554-4D1B-8521-FAB1289DBD68}"/>
          </ac:picMkLst>
        </pc:picChg>
        <pc:picChg chg="del">
          <ac:chgData name="Deborah Delaney" userId="e9ec57d0e9d57402" providerId="LiveId" clId="{D87F1AC9-38C8-47C3-8F4F-7E29DCEC9EF3}" dt="2020-11-30T13:57:15.968" v="428" actId="478"/>
          <ac:picMkLst>
            <pc:docMk/>
            <pc:sldMk cId="840430816" sldId="286"/>
            <ac:picMk id="8" creationId="{19729C91-1FD7-410E-82A7-C567447959BF}"/>
          </ac:picMkLst>
        </pc:picChg>
      </pc:sldChg>
      <pc:sldChg chg="del">
        <pc:chgData name="Deborah Delaney" userId="e9ec57d0e9d57402" providerId="LiveId" clId="{D87F1AC9-38C8-47C3-8F4F-7E29DCEC9EF3}" dt="2020-11-30T13:57:59.003" v="436" actId="2696"/>
        <pc:sldMkLst>
          <pc:docMk/>
          <pc:sldMk cId="626855687" sldId="287"/>
        </pc:sldMkLst>
      </pc:sldChg>
      <pc:sldChg chg="del">
        <pc:chgData name="Deborah Delaney" userId="e9ec57d0e9d57402" providerId="LiveId" clId="{D87F1AC9-38C8-47C3-8F4F-7E29DCEC9EF3}" dt="2020-11-30T13:58:03.687" v="437" actId="2696"/>
        <pc:sldMkLst>
          <pc:docMk/>
          <pc:sldMk cId="3777686243" sldId="288"/>
        </pc:sldMkLst>
      </pc:sldChg>
      <pc:sldChg chg="addSp delSp modSp mod">
        <pc:chgData name="Deborah Delaney" userId="e9ec57d0e9d57402" providerId="LiveId" clId="{D87F1AC9-38C8-47C3-8F4F-7E29DCEC9EF3}" dt="2020-11-30T14:27:12.027" v="1293" actId="313"/>
        <pc:sldMkLst>
          <pc:docMk/>
          <pc:sldMk cId="2344228821" sldId="289"/>
        </pc:sldMkLst>
        <pc:spChg chg="add mod">
          <ac:chgData name="Deborah Delaney" userId="e9ec57d0e9d57402" providerId="LiveId" clId="{D87F1AC9-38C8-47C3-8F4F-7E29DCEC9EF3}" dt="2020-11-30T14:01:06.251" v="449" actId="20577"/>
          <ac:spMkLst>
            <pc:docMk/>
            <pc:sldMk cId="2344228821" sldId="289"/>
            <ac:spMk id="4" creationId="{67E03555-8CED-4FA1-AF57-7C432C078C4B}"/>
          </ac:spMkLst>
        </pc:spChg>
        <pc:spChg chg="add mod">
          <ac:chgData name="Deborah Delaney" userId="e9ec57d0e9d57402" providerId="LiveId" clId="{D87F1AC9-38C8-47C3-8F4F-7E29DCEC9EF3}" dt="2020-11-30T14:27:12.027" v="1293" actId="313"/>
          <ac:spMkLst>
            <pc:docMk/>
            <pc:sldMk cId="2344228821" sldId="289"/>
            <ac:spMk id="6" creationId="{CB18605C-EB4C-4D0F-8FDF-626B122F6A0A}"/>
          </ac:spMkLst>
        </pc:spChg>
        <pc:picChg chg="del">
          <ac:chgData name="Deborah Delaney" userId="e9ec57d0e9d57402" providerId="LiveId" clId="{D87F1AC9-38C8-47C3-8F4F-7E29DCEC9EF3}" dt="2020-11-30T14:00:05.919" v="440" actId="478"/>
          <ac:picMkLst>
            <pc:docMk/>
            <pc:sldMk cId="2344228821" sldId="289"/>
            <ac:picMk id="3" creationId="{01F0D174-2162-4AA2-89B5-7A9121612632}"/>
          </ac:picMkLst>
        </pc:picChg>
      </pc:sldChg>
      <pc:sldChg chg="addSp delSp modSp mod">
        <pc:chgData name="Deborah Delaney" userId="e9ec57d0e9d57402" providerId="LiveId" clId="{D87F1AC9-38C8-47C3-8F4F-7E29DCEC9EF3}" dt="2020-11-30T15:55:07.792" v="1668" actId="2711"/>
        <pc:sldMkLst>
          <pc:docMk/>
          <pc:sldMk cId="1837824978" sldId="290"/>
        </pc:sldMkLst>
        <pc:spChg chg="del mod">
          <ac:chgData name="Deborah Delaney" userId="e9ec57d0e9d57402" providerId="LiveId" clId="{D87F1AC9-38C8-47C3-8F4F-7E29DCEC9EF3}" dt="2020-11-30T15:49:54.780" v="1551"/>
          <ac:spMkLst>
            <pc:docMk/>
            <pc:sldMk cId="1837824978" sldId="290"/>
            <ac:spMk id="3" creationId="{D25BC2E6-A6FD-4BCE-9844-AE9304392A3A}"/>
          </ac:spMkLst>
        </pc:spChg>
        <pc:spChg chg="add mod">
          <ac:chgData name="Deborah Delaney" userId="e9ec57d0e9d57402" providerId="LiveId" clId="{D87F1AC9-38C8-47C3-8F4F-7E29DCEC9EF3}" dt="2020-11-30T15:50:43.049" v="1557" actId="115"/>
          <ac:spMkLst>
            <pc:docMk/>
            <pc:sldMk cId="1837824978" sldId="290"/>
            <ac:spMk id="6" creationId="{4124B2F0-8279-4CC2-95F5-E50BC854EB05}"/>
          </ac:spMkLst>
        </pc:spChg>
        <pc:spChg chg="add mod">
          <ac:chgData name="Deborah Delaney" userId="e9ec57d0e9d57402" providerId="LiveId" clId="{D87F1AC9-38C8-47C3-8F4F-7E29DCEC9EF3}" dt="2020-11-30T15:55:07.792" v="1668" actId="2711"/>
          <ac:spMkLst>
            <pc:docMk/>
            <pc:sldMk cId="1837824978" sldId="290"/>
            <ac:spMk id="8" creationId="{7A08713D-1BB6-4880-B711-97CE413D43BD}"/>
          </ac:spMkLst>
        </pc:spChg>
        <pc:picChg chg="del">
          <ac:chgData name="Deborah Delaney" userId="e9ec57d0e9d57402" providerId="LiveId" clId="{D87F1AC9-38C8-47C3-8F4F-7E29DCEC9EF3}" dt="2020-11-30T15:49:54.780" v="1549" actId="478"/>
          <ac:picMkLst>
            <pc:docMk/>
            <pc:sldMk cId="1837824978" sldId="290"/>
            <ac:picMk id="5" creationId="{5FBEA0CB-B2B6-4FF6-B83E-5F30482F8AE8}"/>
          </ac:picMkLst>
        </pc:picChg>
        <pc:picChg chg="add mod modCrop">
          <ac:chgData name="Deborah Delaney" userId="e9ec57d0e9d57402" providerId="LiveId" clId="{D87F1AC9-38C8-47C3-8F4F-7E29DCEC9EF3}" dt="2020-11-30T15:53:12.261" v="1565" actId="1076"/>
          <ac:picMkLst>
            <pc:docMk/>
            <pc:sldMk cId="1837824978" sldId="290"/>
            <ac:picMk id="7" creationId="{2FFE8401-0F0C-4109-A7AC-0D6C789CE5C5}"/>
          </ac:picMkLst>
        </pc:picChg>
      </pc:sldChg>
      <pc:sldChg chg="delSp modSp del mod">
        <pc:chgData name="Deborah Delaney" userId="e9ec57d0e9d57402" providerId="LiveId" clId="{D87F1AC9-38C8-47C3-8F4F-7E29DCEC9EF3}" dt="2020-11-30T16:42:34.844" v="1781" actId="2696"/>
        <pc:sldMkLst>
          <pc:docMk/>
          <pc:sldMk cId="1769789113" sldId="291"/>
        </pc:sldMkLst>
        <pc:spChg chg="del mod">
          <ac:chgData name="Deborah Delaney" userId="e9ec57d0e9d57402" providerId="LiveId" clId="{D87F1AC9-38C8-47C3-8F4F-7E29DCEC9EF3}" dt="2020-11-30T16:40:22.075" v="1761"/>
          <ac:spMkLst>
            <pc:docMk/>
            <pc:sldMk cId="1769789113" sldId="291"/>
            <ac:spMk id="3" creationId="{7994D2D7-3615-46AB-BD3B-306B5861F624}"/>
          </ac:spMkLst>
        </pc:spChg>
        <pc:picChg chg="del">
          <ac:chgData name="Deborah Delaney" userId="e9ec57d0e9d57402" providerId="LiveId" clId="{D87F1AC9-38C8-47C3-8F4F-7E29DCEC9EF3}" dt="2020-11-30T16:40:15.733" v="1758" actId="478"/>
          <ac:picMkLst>
            <pc:docMk/>
            <pc:sldMk cId="1769789113" sldId="291"/>
            <ac:picMk id="7" creationId="{6C75A856-E489-4019-AB93-643C51E8337A}"/>
          </ac:picMkLst>
        </pc:picChg>
      </pc:sldChg>
      <pc:sldChg chg="modSp del mod">
        <pc:chgData name="Deborah Delaney" userId="e9ec57d0e9d57402" providerId="LiveId" clId="{D87F1AC9-38C8-47C3-8F4F-7E29DCEC9EF3}" dt="2020-11-30T16:42:38.249" v="1782" actId="2696"/>
        <pc:sldMkLst>
          <pc:docMk/>
          <pc:sldMk cId="396681275" sldId="292"/>
        </pc:sldMkLst>
        <pc:spChg chg="mod">
          <ac:chgData name="Deborah Delaney" userId="e9ec57d0e9d57402" providerId="LiveId" clId="{D87F1AC9-38C8-47C3-8F4F-7E29DCEC9EF3}" dt="2020-11-30T16:40:27.870" v="1762" actId="6549"/>
          <ac:spMkLst>
            <pc:docMk/>
            <pc:sldMk cId="396681275" sldId="292"/>
            <ac:spMk id="3" creationId="{FDD4FC29-2DB3-48EF-AE52-213237FF3161}"/>
          </ac:spMkLst>
        </pc:spChg>
      </pc:sldChg>
      <pc:sldChg chg="delSp modSp del mod">
        <pc:chgData name="Deborah Delaney" userId="e9ec57d0e9d57402" providerId="LiveId" clId="{D87F1AC9-38C8-47C3-8F4F-7E29DCEC9EF3}" dt="2020-11-30T16:42:31.407" v="1780" actId="2696"/>
        <pc:sldMkLst>
          <pc:docMk/>
          <pc:sldMk cId="1118240537" sldId="293"/>
        </pc:sldMkLst>
        <pc:spChg chg="del mod">
          <ac:chgData name="Deborah Delaney" userId="e9ec57d0e9d57402" providerId="LiveId" clId="{D87F1AC9-38C8-47C3-8F4F-7E29DCEC9EF3}" dt="2020-11-30T16:40:04.438" v="1757"/>
          <ac:spMkLst>
            <pc:docMk/>
            <pc:sldMk cId="1118240537" sldId="293"/>
            <ac:spMk id="3" creationId="{7F7BC1DB-943C-4292-8220-B57DB0D27994}"/>
          </ac:spMkLst>
        </pc:spChg>
        <pc:picChg chg="del">
          <ac:chgData name="Deborah Delaney" userId="e9ec57d0e9d57402" providerId="LiveId" clId="{D87F1AC9-38C8-47C3-8F4F-7E29DCEC9EF3}" dt="2020-11-30T16:40:04.423" v="1755" actId="478"/>
          <ac:picMkLst>
            <pc:docMk/>
            <pc:sldMk cId="1118240537" sldId="293"/>
            <ac:picMk id="5" creationId="{7623582E-4BB4-4222-AAF6-9210D2FCD377}"/>
          </ac:picMkLst>
        </pc:picChg>
      </pc:sldChg>
      <pc:sldChg chg="del">
        <pc:chgData name="Deborah Delaney" userId="e9ec57d0e9d57402" providerId="LiveId" clId="{D87F1AC9-38C8-47C3-8F4F-7E29DCEC9EF3}" dt="2020-11-30T16:41:33.073" v="1772" actId="2696"/>
        <pc:sldMkLst>
          <pc:docMk/>
          <pc:sldMk cId="3204170234" sldId="294"/>
        </pc:sldMkLst>
      </pc:sldChg>
      <pc:sldChg chg="del">
        <pc:chgData name="Deborah Delaney" userId="e9ec57d0e9d57402" providerId="LiveId" clId="{D87F1AC9-38C8-47C3-8F4F-7E29DCEC9EF3}" dt="2020-11-30T16:41:37.072" v="1773" actId="2696"/>
        <pc:sldMkLst>
          <pc:docMk/>
          <pc:sldMk cId="213649934" sldId="295"/>
        </pc:sldMkLst>
      </pc:sldChg>
      <pc:sldChg chg="del">
        <pc:chgData name="Deborah Delaney" userId="e9ec57d0e9d57402" providerId="LiveId" clId="{D87F1AC9-38C8-47C3-8F4F-7E29DCEC9EF3}" dt="2020-11-30T16:41:45.742" v="1775" actId="2696"/>
        <pc:sldMkLst>
          <pc:docMk/>
          <pc:sldMk cId="2475623658" sldId="296"/>
        </pc:sldMkLst>
      </pc:sldChg>
      <pc:sldChg chg="del">
        <pc:chgData name="Deborah Delaney" userId="e9ec57d0e9d57402" providerId="LiveId" clId="{D87F1AC9-38C8-47C3-8F4F-7E29DCEC9EF3}" dt="2020-11-30T16:41:49.429" v="1776" actId="2696"/>
        <pc:sldMkLst>
          <pc:docMk/>
          <pc:sldMk cId="3367858936" sldId="297"/>
        </pc:sldMkLst>
      </pc:sldChg>
      <pc:sldChg chg="del">
        <pc:chgData name="Deborah Delaney" userId="e9ec57d0e9d57402" providerId="LiveId" clId="{D87F1AC9-38C8-47C3-8F4F-7E29DCEC9EF3}" dt="2020-11-30T16:41:57.880" v="1778" actId="2696"/>
        <pc:sldMkLst>
          <pc:docMk/>
          <pc:sldMk cId="276825869" sldId="298"/>
        </pc:sldMkLst>
      </pc:sldChg>
      <pc:sldChg chg="del">
        <pc:chgData name="Deborah Delaney" userId="e9ec57d0e9d57402" providerId="LiveId" clId="{D87F1AC9-38C8-47C3-8F4F-7E29DCEC9EF3}" dt="2020-11-30T16:42:02.379" v="1779" actId="2696"/>
        <pc:sldMkLst>
          <pc:docMk/>
          <pc:sldMk cId="3164517034" sldId="299"/>
        </pc:sldMkLst>
      </pc:sldChg>
      <pc:sldChg chg="addSp new">
        <pc:chgData name="Deborah Delaney" userId="e9ec57d0e9d57402" providerId="LiveId" clId="{D87F1AC9-38C8-47C3-8F4F-7E29DCEC9EF3}" dt="2020-11-30T13:59:07.972" v="439"/>
        <pc:sldMkLst>
          <pc:docMk/>
          <pc:sldMk cId="4083505295" sldId="300"/>
        </pc:sldMkLst>
        <pc:picChg chg="add">
          <ac:chgData name="Deborah Delaney" userId="e9ec57d0e9d57402" providerId="LiveId" clId="{D87F1AC9-38C8-47C3-8F4F-7E29DCEC9EF3}" dt="2020-11-30T13:59:07.972" v="439"/>
          <ac:picMkLst>
            <pc:docMk/>
            <pc:sldMk cId="4083505295" sldId="300"/>
            <ac:picMk id="2" creationId="{A1EB5F10-DA9A-46E5-AF78-03BC89A1A137}"/>
          </ac:picMkLst>
        </pc:picChg>
      </pc:sldChg>
      <pc:sldChg chg="addSp modSp new mod">
        <pc:chgData name="Deborah Delaney" userId="e9ec57d0e9d57402" providerId="LiveId" clId="{D87F1AC9-38C8-47C3-8F4F-7E29DCEC9EF3}" dt="2020-11-30T17:21:06.425" v="1947" actId="14100"/>
        <pc:sldMkLst>
          <pc:docMk/>
          <pc:sldMk cId="3402710367" sldId="301"/>
        </pc:sldMkLst>
        <pc:picChg chg="add mod">
          <ac:chgData name="Deborah Delaney" userId="e9ec57d0e9d57402" providerId="LiveId" clId="{D87F1AC9-38C8-47C3-8F4F-7E29DCEC9EF3}" dt="2020-11-30T17:21:06.425" v="1947" actId="14100"/>
          <ac:picMkLst>
            <pc:docMk/>
            <pc:sldMk cId="3402710367" sldId="301"/>
            <ac:picMk id="2" creationId="{752956EA-B529-49F2-86DD-83DEEAC51583}"/>
          </ac:picMkLst>
        </pc:picChg>
        <pc:picChg chg="add mod">
          <ac:chgData name="Deborah Delaney" userId="e9ec57d0e9d57402" providerId="LiveId" clId="{D87F1AC9-38C8-47C3-8F4F-7E29DCEC9EF3}" dt="2020-11-30T17:20:38.369" v="1944" actId="14100"/>
          <ac:picMkLst>
            <pc:docMk/>
            <pc:sldMk cId="3402710367" sldId="301"/>
            <ac:picMk id="3" creationId="{D3B8CAF3-5459-4A63-95A4-4E680E4C6231}"/>
          </ac:picMkLst>
        </pc:picChg>
      </pc:sldChg>
      <pc:sldChg chg="addSp modSp new mod">
        <pc:chgData name="Deborah Delaney" userId="e9ec57d0e9d57402" providerId="LiveId" clId="{D87F1AC9-38C8-47C3-8F4F-7E29DCEC9EF3}" dt="2020-11-30T17:29:33.987" v="2003" actId="20577"/>
        <pc:sldMkLst>
          <pc:docMk/>
          <pc:sldMk cId="4143624235" sldId="302"/>
        </pc:sldMkLst>
        <pc:spChg chg="add mod">
          <ac:chgData name="Deborah Delaney" userId="e9ec57d0e9d57402" providerId="LiveId" clId="{D87F1AC9-38C8-47C3-8F4F-7E29DCEC9EF3}" dt="2020-11-30T17:29:33.987" v="2003" actId="20577"/>
          <ac:spMkLst>
            <pc:docMk/>
            <pc:sldMk cId="4143624235" sldId="302"/>
            <ac:spMk id="3" creationId="{9543E688-0D41-49E8-9FC0-1A7019758B89}"/>
          </ac:spMkLst>
        </pc:spChg>
      </pc:sldChg>
      <pc:sldChg chg="addSp delSp modSp new mod">
        <pc:chgData name="Deborah Delaney" userId="e9ec57d0e9d57402" providerId="LiveId" clId="{D87F1AC9-38C8-47C3-8F4F-7E29DCEC9EF3}" dt="2020-11-30T17:41:51.230" v="2081" actId="20577"/>
        <pc:sldMkLst>
          <pc:docMk/>
          <pc:sldMk cId="129547040" sldId="303"/>
        </pc:sldMkLst>
        <pc:spChg chg="add mod">
          <ac:chgData name="Deborah Delaney" userId="e9ec57d0e9d57402" providerId="LiveId" clId="{D87F1AC9-38C8-47C3-8F4F-7E29DCEC9EF3}" dt="2020-11-30T17:41:51.230" v="2081" actId="20577"/>
          <ac:spMkLst>
            <pc:docMk/>
            <pc:sldMk cId="129547040" sldId="303"/>
            <ac:spMk id="3" creationId="{084DAECD-6E76-414B-B876-8FB9C0C13498}"/>
          </ac:spMkLst>
        </pc:spChg>
        <pc:spChg chg="add del mod">
          <ac:chgData name="Deborah Delaney" userId="e9ec57d0e9d57402" providerId="LiveId" clId="{D87F1AC9-38C8-47C3-8F4F-7E29DCEC9EF3}" dt="2020-11-30T17:41:00.043" v="2067" actId="22"/>
          <ac:spMkLst>
            <pc:docMk/>
            <pc:sldMk cId="129547040" sldId="303"/>
            <ac:spMk id="5" creationId="{987551B3-5CA3-4F31-BACD-8C25CA1AE1A3}"/>
          </ac:spMkLst>
        </pc:spChg>
      </pc:sldChg>
      <pc:sldChg chg="addSp modSp new mod">
        <pc:chgData name="Deborah Delaney" userId="e9ec57d0e9d57402" providerId="LiveId" clId="{D87F1AC9-38C8-47C3-8F4F-7E29DCEC9EF3}" dt="2020-11-30T17:45:17.010" v="2110" actId="1076"/>
        <pc:sldMkLst>
          <pc:docMk/>
          <pc:sldMk cId="4000403254" sldId="304"/>
        </pc:sldMkLst>
        <pc:spChg chg="add mod">
          <ac:chgData name="Deborah Delaney" userId="e9ec57d0e9d57402" providerId="LiveId" clId="{D87F1AC9-38C8-47C3-8F4F-7E29DCEC9EF3}" dt="2020-11-30T17:44:34.038" v="2104" actId="20577"/>
          <ac:spMkLst>
            <pc:docMk/>
            <pc:sldMk cId="4000403254" sldId="304"/>
            <ac:spMk id="3" creationId="{237C2753-61A8-40CF-A64F-09F79B40BA85}"/>
          </ac:spMkLst>
        </pc:spChg>
        <pc:picChg chg="add mod">
          <ac:chgData name="Deborah Delaney" userId="e9ec57d0e9d57402" providerId="LiveId" clId="{D87F1AC9-38C8-47C3-8F4F-7E29DCEC9EF3}" dt="2020-11-30T17:45:17.010" v="2110" actId="1076"/>
          <ac:picMkLst>
            <pc:docMk/>
            <pc:sldMk cId="4000403254" sldId="304"/>
            <ac:picMk id="4" creationId="{C48DE6B0-E7B2-46C6-838D-01C21913626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F4F77A-7985-474D-8470-3433B197C7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9D9CE3-75A9-471A-B6EB-4592799DBA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2E04B8-66BC-4B5E-ACE1-044F9DB497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6CE20-2A48-4829-AB91-8C5ACA1C6C34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A7F365-9C47-4990-88AA-C5A770B301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568452-586B-48C2-831E-6E6170947F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51E4-01DB-4C3B-A324-E98C943CF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77580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A11486-966B-4647-A457-B5C454E94C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B28D04-8818-471F-B07D-7999AAB1F0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5CB6DB-6165-4DAF-A7CE-BB45673AB4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6CE20-2A48-4829-AB91-8C5ACA1C6C34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196AAA-D9AF-40F8-9DFD-AB21D0159D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085376-C3DF-4B23-B7E3-BED7028A74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51E4-01DB-4C3B-A324-E98C943CF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6982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299071-011A-4AFD-8594-AF31A7B63E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A93676-70F1-40E1-9B50-81AE93409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32796E-721B-49A7-B3D8-15EEEE089E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6CE20-2A48-4829-AB91-8C5ACA1C6C34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4B7274-7373-48E0-B4D2-EA27CBBB4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3B68FE-40FE-40EE-A15B-B6A1E942F0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51E4-01DB-4C3B-A324-E98C943CF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4042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8C8B2E-1B5A-41F7-898E-92F32417C9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57B34F-F2CF-44EB-B4DB-3638E1FCDD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58C1DE-FA4A-4984-BEF4-CFAB8FC30E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2472FF-5382-477E-BACD-FE6F9FB3A2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6CE20-2A48-4829-AB91-8C5ACA1C6C34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AB5EBC-881F-44D2-8BCD-26367A4450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D59E69-E3BC-42F7-86FB-F573BD08AE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51E4-01DB-4C3B-A324-E98C943CF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55014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F97005-5636-43E1-A3F4-834E9CD342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F01B4F-ED87-4D4D-8F83-6071A2C7B7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B5820F2-29FE-40E1-97EA-3369C032A0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6A8A015-BB9C-4D90-A4D5-B622767F36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DD8F5B2-47E4-4E35-A88B-8D143F02FA6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F9FA651-DAF2-4C04-BA63-BC72C3217A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6CE20-2A48-4829-AB91-8C5ACA1C6C34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24095D2-9E76-444B-9E8D-64EF341F31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75FA93B-EDCD-459B-91E8-688B3ECF59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51E4-01DB-4C3B-A324-E98C943CF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3467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C65AF-6260-4DDC-999B-7A5E78667E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9DD2FB3-02D5-4F97-BB94-B75BF6937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6CE20-2A48-4829-AB91-8C5ACA1C6C34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6E2FAC5-1CF8-4DDE-AF38-E8A7AAD42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0827A4-90AA-4F94-B395-C5025AFB7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51E4-01DB-4C3B-A324-E98C943CF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6952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787BD-7E8D-4B6E-B87D-508A6E1691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6CE20-2A48-4829-AB91-8C5ACA1C6C34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3A75E64-E13A-4FEC-96B4-61924AE506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700B6A-9826-48B4-A0B7-E05F781B86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51E4-01DB-4C3B-A324-E98C943CF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61879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3E44C6-5A61-45C3-B3B4-DE2601D6E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DADA84-D36F-4D78-8617-53B384AF3E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9CF338-9A57-42D2-A057-950C1B1D70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0A89D8-D942-4967-AE83-30C780ED28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6CE20-2A48-4829-AB91-8C5ACA1C6C34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D3048C-89D5-4113-BA4E-9B40E6910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1FC7C74-A9F1-49F4-A298-025EB47386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51E4-01DB-4C3B-A324-E98C943CF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67591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90CE81-5A81-477C-992F-18B913438E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A175A36-E0D3-4976-91E8-071B0E17958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B66B5A-99A3-44DD-A604-D3388041E9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1EA949-BB85-4D2C-9A4F-49E0D12B33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6CE20-2A48-4829-AB91-8C5ACA1C6C34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2AC446-8210-448F-B74D-6DB4092545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7B7FE5-82A4-450A-B710-1EE29867D5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51E4-01DB-4C3B-A324-E98C943CF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654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E372C0-70C2-46B8-8CAD-A02BA13267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4AE12A-933F-470E-9EAD-A92526F475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368C7C-2392-4746-8306-A18A4B2081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6CE20-2A48-4829-AB91-8C5ACA1C6C34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82E20B-565A-499C-84EF-82F956041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982A5F-0660-48C8-B816-CCF4CBC044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51E4-01DB-4C3B-A324-E98C943CF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729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5910AAD-F140-46D3-8407-0B504B0499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C81F4DE-5A83-4B6F-9A33-99CD82341D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D9804-9B58-4423-B808-DA4FE14F67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6CE20-2A48-4829-AB91-8C5ACA1C6C34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897EE0-A45A-4A78-AFC4-58721954C4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1DA968-17E6-4871-B1A8-1082CEB1FF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51E4-01DB-4C3B-A324-E98C943CF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5870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1832C3D-5AF2-402B-B1DF-5C5AFC0ED5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3F2536-1368-41F0-87BC-7DD0CC11F8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5B2E7F-A0CE-47BF-BAB3-BC984A4211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C6CE20-2A48-4829-AB91-8C5ACA1C6C34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9C6A32-B590-41DE-8C01-0321003350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B507D5-15BB-4A90-950A-6BEA954684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F451E4-01DB-4C3B-A324-E98C943CF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37905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84E2606-4F39-4171-9B6F-AB906902A9E1}"/>
              </a:ext>
            </a:extLst>
          </p:cNvPr>
          <p:cNvSpPr txBox="1"/>
          <p:nvPr/>
        </p:nvSpPr>
        <p:spPr>
          <a:xfrm>
            <a:off x="1009403" y="3242346"/>
            <a:ext cx="9797141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000" u="sng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OUTCOME: To write a letter to Michael Morpurgo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A08E67-6806-41C0-BA64-E49F6B5A01DF}"/>
              </a:ext>
            </a:extLst>
          </p:cNvPr>
          <p:cNvSpPr txBox="1"/>
          <p:nvPr/>
        </p:nvSpPr>
        <p:spPr>
          <a:xfrm>
            <a:off x="1828800" y="1144988"/>
            <a:ext cx="67029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Comic Sans MS" panose="030F0702030302020204" pitchFamily="66" charset="0"/>
              </a:rPr>
              <a:t>Week 13</a:t>
            </a:r>
          </a:p>
        </p:txBody>
      </p:sp>
    </p:spTree>
    <p:extLst>
      <p:ext uri="{BB962C8B-B14F-4D97-AF65-F5344CB8AC3E}">
        <p14:creationId xmlns:p14="http://schemas.microsoft.com/office/powerpoint/2010/main" val="6768429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3983651-03B1-4548-83C9-9FC4B1C6B913}"/>
              </a:ext>
            </a:extLst>
          </p:cNvPr>
          <p:cNvSpPr txBox="1"/>
          <p:nvPr/>
        </p:nvSpPr>
        <p:spPr>
          <a:xfrm>
            <a:off x="916388" y="515049"/>
            <a:ext cx="1090720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57D4B7E-CDE2-4FEE-B6AF-AACCFA90B7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7908565"/>
              </p:ext>
            </p:extLst>
          </p:nvPr>
        </p:nvGraphicFramePr>
        <p:xfrm>
          <a:off x="135173" y="1880108"/>
          <a:ext cx="11106150" cy="5568315"/>
        </p:xfrm>
        <a:graphic>
          <a:graphicData uri="http://schemas.openxmlformats.org/drawingml/2006/table">
            <a:tbl>
              <a:tblPr/>
              <a:tblGrid>
                <a:gridCol w="11106150">
                  <a:extLst>
                    <a:ext uri="{9D8B030D-6E8A-4147-A177-3AD203B41FA5}">
                      <a16:colId xmlns:a16="http://schemas.microsoft.com/office/drawing/2014/main" val="162662499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200" b="1" i="1" dirty="0">
                          <a:solidFill>
                            <a:srgbClr val="C00000"/>
                          </a:solidFill>
                          <a:latin typeface="Comic Sans MS" panose="030F0702030302020204" pitchFamily="66" charset="0"/>
                        </a:rPr>
                        <a:t>Word of the day- Gaudete -rejoice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200" b="1" i="1" dirty="0">
                          <a:solidFill>
                            <a:srgbClr val="C00000"/>
                          </a:solidFill>
                          <a:latin typeface="Comic Sans MS" panose="030F0702030302020204" pitchFamily="66" charset="0"/>
                        </a:rPr>
                        <a:t>Word of the day-delight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200" b="1" i="1" dirty="0">
                          <a:solidFill>
                            <a:srgbClr val="C00000"/>
                          </a:solidFill>
                          <a:latin typeface="Comic Sans MS" panose="030F0702030302020204" pitchFamily="66" charset="0"/>
                        </a:rPr>
                        <a:t>Sound of the day: </a:t>
                      </a:r>
                      <a:r>
                        <a:rPr lang="en-GB" sz="3200" b="1" i="1" dirty="0" err="1">
                          <a:solidFill>
                            <a:srgbClr val="C00000"/>
                          </a:solidFill>
                          <a:latin typeface="Comic Sans MS" panose="030F0702030302020204" pitchFamily="66" charset="0"/>
                        </a:rPr>
                        <a:t>igh</a:t>
                      </a:r>
                      <a:endParaRPr lang="en-GB" sz="3200" b="1" i="1" dirty="0">
                        <a:solidFill>
                          <a:srgbClr val="C0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3200" b="1" i="1" dirty="0">
                        <a:solidFill>
                          <a:srgbClr val="C0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2800" b="1" i="0" dirty="0">
                        <a:solidFill>
                          <a:srgbClr val="C0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does the word mean?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3200" b="1" dirty="0">
                        <a:solidFill>
                          <a:srgbClr val="C00000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3200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65707768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8A9A7028-83C8-43A5-B1CA-633FD9C34B6A}"/>
              </a:ext>
            </a:extLst>
          </p:cNvPr>
          <p:cNvSpPr txBox="1"/>
          <p:nvPr/>
        </p:nvSpPr>
        <p:spPr>
          <a:xfrm>
            <a:off x="1481446" y="699715"/>
            <a:ext cx="910173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u="sng">
                <a:latin typeface="Comic Sans MS" panose="030F0702030302020204" pitchFamily="66" charset="0"/>
              </a:rPr>
              <a:t>LO: To write the opening of a letter</a:t>
            </a:r>
            <a:endParaRPr lang="en-GB" sz="2400" u="sng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39424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6B033C32-B237-48DE-A351-71BFFD58C47B}"/>
              </a:ext>
            </a:extLst>
          </p:cNvPr>
          <p:cNvSpPr txBox="1"/>
          <p:nvPr/>
        </p:nvSpPr>
        <p:spPr>
          <a:xfrm>
            <a:off x="431359" y="497115"/>
            <a:ext cx="11058276" cy="6001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b="1" u="sng" dirty="0">
                <a:latin typeface="Comic Sans MS" panose="030F0702030302020204" pitchFamily="66" charset="0"/>
              </a:rPr>
              <a:t>Word of the day-delight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What type of word is delight? Explore the sentence- “I love above everything your delight in it all,” 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Noun and verb use in sentences. 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Explore other words that can be used in this way – dance, play…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Investigate the word of the day. 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 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Look at some English words with a Latin route.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b="1" u="sng" dirty="0">
                <a:latin typeface="Comic Sans MS" panose="030F0702030302020204" pitchFamily="66" charset="0"/>
              </a:rPr>
              <a:t>Sound of the day: </a:t>
            </a:r>
            <a:r>
              <a:rPr lang="en-GB" sz="2000" b="1" u="sng" dirty="0" err="1">
                <a:latin typeface="Comic Sans MS" panose="030F0702030302020204" pitchFamily="66" charset="0"/>
              </a:rPr>
              <a:t>igh</a:t>
            </a:r>
            <a:endParaRPr lang="en-GB" sz="2000" b="1" u="sng" dirty="0">
              <a:latin typeface="Comic Sans MS" panose="030F0702030302020204" pitchFamily="66" charset="0"/>
            </a:endParaRPr>
          </a:p>
          <a:p>
            <a:endParaRPr lang="en-GB" sz="2000" b="1" u="sng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Think of as many words as you can with the</a:t>
            </a:r>
            <a:r>
              <a:rPr lang="en-GB" sz="2000" i="1" dirty="0">
                <a:latin typeface="Comic Sans MS" panose="030F0702030302020204" pitchFamily="66" charset="0"/>
              </a:rPr>
              <a:t> </a:t>
            </a:r>
            <a:r>
              <a:rPr lang="en-GB" sz="2000" i="1" dirty="0" err="1">
                <a:latin typeface="Comic Sans MS" panose="030F0702030302020204" pitchFamily="66" charset="0"/>
              </a:rPr>
              <a:t>igh</a:t>
            </a:r>
            <a:r>
              <a:rPr lang="en-GB" sz="2000" i="1" dirty="0">
                <a:latin typeface="Comic Sans MS" panose="030F0702030302020204" pitchFamily="66" charset="0"/>
              </a:rPr>
              <a:t> </a:t>
            </a:r>
            <a:r>
              <a:rPr lang="en-GB" sz="2000" dirty="0">
                <a:latin typeface="Comic Sans MS" panose="030F0702030302020204" pitchFamily="66" charset="0"/>
              </a:rPr>
              <a:t>sound in.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70356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9AA25C2-254A-499A-83C9-FBD5C1524C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760" y="422496"/>
            <a:ext cx="4953000" cy="44386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344BBAF-7537-4506-96B6-D4A13CF8B1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0771" y="516504"/>
            <a:ext cx="5713469" cy="40793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F1041ED-D845-4BE9-BCC6-5534DD56CA86}"/>
              </a:ext>
            </a:extLst>
          </p:cNvPr>
          <p:cNvSpPr txBox="1"/>
          <p:nvPr/>
        </p:nvSpPr>
        <p:spPr>
          <a:xfrm>
            <a:off x="858741" y="5383033"/>
            <a:ext cx="102969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Write two sentences using as many of the words as possible.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It was very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frightening</a:t>
            </a:r>
            <a:r>
              <a:rPr lang="en-GB" dirty="0">
                <a:latin typeface="Comic Sans MS" panose="030F0702030302020204" pitchFamily="66" charset="0"/>
              </a:rPr>
              <a:t> when the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bright</a:t>
            </a:r>
            <a:r>
              <a:rPr lang="en-GB" dirty="0">
                <a:latin typeface="Comic Sans MS" panose="030F0702030302020204" pitchFamily="66" charset="0"/>
              </a:rPr>
              <a:t> flashes signalled the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midnight lightening.</a:t>
            </a:r>
          </a:p>
        </p:txBody>
      </p:sp>
    </p:spTree>
    <p:extLst>
      <p:ext uri="{BB962C8B-B14F-4D97-AF65-F5344CB8AC3E}">
        <p14:creationId xmlns:p14="http://schemas.microsoft.com/office/powerpoint/2010/main" val="31324293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9212BDCF-B855-46EB-8879-245E02808F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7216347"/>
              </p:ext>
            </p:extLst>
          </p:nvPr>
        </p:nvGraphicFramePr>
        <p:xfrm>
          <a:off x="623514" y="581105"/>
          <a:ext cx="10515600" cy="460883"/>
        </p:xfrm>
        <a:graphic>
          <a:graphicData uri="http://schemas.openxmlformats.org/drawingml/2006/table">
            <a:tbl>
              <a:tblPr/>
              <a:tblGrid>
                <a:gridCol w="10515600">
                  <a:extLst>
                    <a:ext uri="{9D8B030D-6E8A-4147-A177-3AD203B41FA5}">
                      <a16:colId xmlns:a16="http://schemas.microsoft.com/office/drawing/2014/main" val="250424243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8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01954000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4C16F254-C782-4BDF-ABDB-9CD9F72ED2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9175" y="124681"/>
            <a:ext cx="8693649" cy="6608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6882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DEC4985-7A60-4B48-A60E-70DAC7DABE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1351" y="527052"/>
            <a:ext cx="7029297" cy="5803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3418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96B7B9C-3D0D-4C55-8ABA-3BAA5AC08C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0868" y="606307"/>
            <a:ext cx="7090263" cy="5645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7646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68EE41A-8D39-430B-B691-837E32A36E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3282" y="481328"/>
            <a:ext cx="6785436" cy="5895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4308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1EB5F10-DA9A-46E5-AF78-03BC89A1A1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8743" y="572776"/>
            <a:ext cx="6474513" cy="5712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5052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7E03555-8CED-4FA1-AF57-7C432C078C4B}"/>
              </a:ext>
            </a:extLst>
          </p:cNvPr>
          <p:cNvSpPr txBox="1"/>
          <p:nvPr/>
        </p:nvSpPr>
        <p:spPr>
          <a:xfrm>
            <a:off x="296333" y="512001"/>
            <a:ext cx="1176866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What is the purpose of the opening paragraph of a letter?</a:t>
            </a:r>
          </a:p>
          <a:p>
            <a:r>
              <a:rPr lang="en-GB" dirty="0">
                <a:latin typeface="Comic Sans MS" panose="030F0702030302020204" pitchFamily="66" charset="0"/>
              </a:rPr>
              <a:t> </a:t>
            </a:r>
          </a:p>
          <a:p>
            <a:r>
              <a:rPr lang="en-GB" dirty="0">
                <a:latin typeface="Comic Sans MS" panose="030F0702030302020204" pitchFamily="66" charset="0"/>
              </a:rPr>
              <a:t>Model opening a letter to an author.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B18605C-EB4C-4D0F-8FDF-626B122F6A0A}"/>
              </a:ext>
            </a:extLst>
          </p:cNvPr>
          <p:cNvSpPr txBox="1"/>
          <p:nvPr/>
        </p:nvSpPr>
        <p:spPr>
          <a:xfrm>
            <a:off x="1193799" y="1343253"/>
            <a:ext cx="10490201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dirty="0"/>
          </a:p>
          <a:p>
            <a:endParaRPr lang="en-GB" dirty="0"/>
          </a:p>
          <a:p>
            <a:r>
              <a:rPr lang="en-GB" dirty="0">
                <a:latin typeface="Comic Sans MS" panose="030F0702030302020204" pitchFamily="66" charset="0"/>
              </a:rPr>
              <a:t>Dear Mr Morpurgo,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I am writing to let you know how much we enjoyed your book </a:t>
            </a:r>
            <a:r>
              <a:rPr lang="en-GB" i="1" dirty="0">
                <a:latin typeface="Comic Sans MS" panose="030F0702030302020204" pitchFamily="66" charset="0"/>
              </a:rPr>
              <a:t>The Butterfly Lion. </a:t>
            </a:r>
            <a:r>
              <a:rPr lang="en-GB" dirty="0">
                <a:latin typeface="Comic Sans MS" panose="030F0702030302020204" pitchFamily="66" charset="0"/>
              </a:rPr>
              <a:t>Year 4 read your book in our English classes and it enabled us to learn about Africa, World War 1 and express our views on performance animals.</a:t>
            </a:r>
            <a:endParaRPr lang="en-GB" i="1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I have found the book to be fascinating and stimulating at the same time. </a:t>
            </a:r>
          </a:p>
          <a:p>
            <a:r>
              <a:rPr lang="en-GB" dirty="0">
                <a:latin typeface="Comic Sans MS" panose="030F0702030302020204" pitchFamily="66" charset="0"/>
              </a:rPr>
              <a:t>Your book has broadened my understanding of many subjects; I had not thought much about the animals performing in the circus or on TV and how different their life is to their wild existence.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( Ask some questions)</a:t>
            </a:r>
          </a:p>
          <a:p>
            <a:r>
              <a:rPr lang="en-GB" dirty="0">
                <a:latin typeface="Comic Sans MS" panose="030F0702030302020204" pitchFamily="66" charset="0"/>
              </a:rPr>
              <a:t>We all enjoyed your book so much that we are now reading some of your short Christmas stories.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Wishing you a Happy Christmas,</a:t>
            </a:r>
          </a:p>
          <a:p>
            <a:r>
              <a:rPr lang="en-GB" dirty="0">
                <a:latin typeface="Comic Sans MS" panose="030F0702030302020204" pitchFamily="66" charset="0"/>
              </a:rPr>
              <a:t> Yours sincerely,</a:t>
            </a:r>
          </a:p>
          <a:p>
            <a:r>
              <a:rPr lang="en-GB" dirty="0">
                <a:latin typeface="Comic Sans MS" panose="030F0702030302020204" pitchFamily="66" charset="0"/>
              </a:rPr>
              <a:t>(Senders Name)</a:t>
            </a:r>
          </a:p>
        </p:txBody>
      </p:sp>
    </p:spTree>
    <p:extLst>
      <p:ext uri="{BB962C8B-B14F-4D97-AF65-F5344CB8AC3E}">
        <p14:creationId xmlns:p14="http://schemas.microsoft.com/office/powerpoint/2010/main" val="23442288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001E462-EB95-453A-B593-32A481E4E605}"/>
              </a:ext>
            </a:extLst>
          </p:cNvPr>
          <p:cNvSpPr txBox="1"/>
          <p:nvPr/>
        </p:nvSpPr>
        <p:spPr>
          <a:xfrm>
            <a:off x="238539" y="1224721"/>
            <a:ext cx="1129880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Day 2</a:t>
            </a: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FE4AD05-33D6-4D8C-9920-148D24CD98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2599309"/>
              </p:ext>
            </p:extLst>
          </p:nvPr>
        </p:nvGraphicFramePr>
        <p:xfrm>
          <a:off x="377025" y="2286550"/>
          <a:ext cx="10515600" cy="3615436"/>
        </p:xfrm>
        <a:graphic>
          <a:graphicData uri="http://schemas.openxmlformats.org/drawingml/2006/table">
            <a:tbl>
              <a:tblPr/>
              <a:tblGrid>
                <a:gridCol w="10515600">
                  <a:extLst>
                    <a:ext uri="{9D8B030D-6E8A-4147-A177-3AD203B41FA5}">
                      <a16:colId xmlns:a16="http://schemas.microsoft.com/office/drawing/2014/main" val="279657003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Word of the day-infinity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does the word mean?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Sound of the day : words ending in –ty or </a:t>
                      </a:r>
                      <a:r>
                        <a:rPr kumimoji="0" lang="en-GB" sz="2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ity</a:t>
                      </a:r>
                      <a:endParaRPr kumimoji="0" lang="en-GB" sz="2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2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Write a compound sentence using the word infinity.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200" b="1" dirty="0">
                          <a:solidFill>
                            <a:srgbClr val="C0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3200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99303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52655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8B968073-B4E7-4C4C-9EF5-79E927B41C2C}"/>
              </a:ext>
            </a:extLst>
          </p:cNvPr>
          <p:cNvSpPr txBox="1"/>
          <p:nvPr/>
        </p:nvSpPr>
        <p:spPr>
          <a:xfrm>
            <a:off x="405516" y="345307"/>
            <a:ext cx="1111592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9B63483-B5CA-4DCF-A0F9-6FC1E42721FE}"/>
              </a:ext>
            </a:extLst>
          </p:cNvPr>
          <p:cNvSpPr txBox="1"/>
          <p:nvPr/>
        </p:nvSpPr>
        <p:spPr>
          <a:xfrm>
            <a:off x="636103" y="4277313"/>
            <a:ext cx="1088533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3EF8CD3-ACFE-4CAA-8535-C331FD9AD713}"/>
              </a:ext>
            </a:extLst>
          </p:cNvPr>
          <p:cNvSpPr txBox="1"/>
          <p:nvPr/>
        </p:nvSpPr>
        <p:spPr>
          <a:xfrm>
            <a:off x="273877" y="153008"/>
            <a:ext cx="11379199" cy="5262979"/>
          </a:xfrm>
          <a:prstGeom prst="rect">
            <a:avLst/>
          </a:prstGeom>
          <a:noFill/>
        </p:spPr>
        <p:txBody>
          <a:bodyPr wrap="square" numCol="3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proper ty</a:t>
            </a:r>
          </a:p>
          <a:p>
            <a:r>
              <a:rPr lang="en-GB" sz="2400" dirty="0" err="1">
                <a:latin typeface="Comic Sans MS" panose="030F0702030302020204" pitchFamily="66" charset="0"/>
              </a:rPr>
              <a:t>securi</a:t>
            </a:r>
            <a:r>
              <a:rPr lang="en-GB" sz="2400" dirty="0">
                <a:latin typeface="Comic Sans MS" panose="030F0702030302020204" pitchFamily="66" charset="0"/>
              </a:rPr>
              <a:t> ty</a:t>
            </a:r>
          </a:p>
          <a:p>
            <a:r>
              <a:rPr lang="en-GB" sz="2400" dirty="0" err="1">
                <a:latin typeface="Comic Sans MS" panose="030F0702030302020204" pitchFamily="66" charset="0"/>
              </a:rPr>
              <a:t>activi</a:t>
            </a:r>
            <a:r>
              <a:rPr lang="en-GB" sz="2400" dirty="0">
                <a:latin typeface="Comic Sans MS" panose="030F0702030302020204" pitchFamily="66" charset="0"/>
              </a:rPr>
              <a:t> ty</a:t>
            </a:r>
          </a:p>
          <a:p>
            <a:r>
              <a:rPr lang="en-GB" sz="2400" dirty="0" err="1">
                <a:latin typeface="Comic Sans MS" panose="030F0702030302020204" pitchFamily="66" charset="0"/>
              </a:rPr>
              <a:t>majori</a:t>
            </a:r>
            <a:r>
              <a:rPr lang="en-GB" sz="2400" dirty="0">
                <a:latin typeface="Comic Sans MS" panose="030F0702030302020204" pitchFamily="66" charset="0"/>
              </a:rPr>
              <a:t> ty</a:t>
            </a:r>
          </a:p>
          <a:p>
            <a:r>
              <a:rPr lang="en-GB" sz="2400" dirty="0" err="1">
                <a:latin typeface="Comic Sans MS" panose="030F0702030302020204" pitchFamily="66" charset="0"/>
              </a:rPr>
              <a:t>capaci</a:t>
            </a:r>
            <a:r>
              <a:rPr lang="en-GB" sz="2400" dirty="0">
                <a:latin typeface="Comic Sans MS" panose="030F0702030302020204" pitchFamily="66" charset="0"/>
              </a:rPr>
              <a:t> ty</a:t>
            </a:r>
          </a:p>
          <a:p>
            <a:r>
              <a:rPr lang="en-GB" sz="2400" dirty="0" err="1">
                <a:latin typeface="Comic Sans MS" panose="030F0702030302020204" pitchFamily="66" charset="0"/>
              </a:rPr>
              <a:t>facili</a:t>
            </a:r>
            <a:r>
              <a:rPr lang="en-GB" sz="2400" dirty="0">
                <a:latin typeface="Comic Sans MS" panose="030F0702030302020204" pitchFamily="66" charset="0"/>
              </a:rPr>
              <a:t> ty</a:t>
            </a:r>
          </a:p>
          <a:p>
            <a:r>
              <a:rPr lang="en-GB" sz="2400" dirty="0" err="1">
                <a:latin typeface="Comic Sans MS" panose="030F0702030302020204" pitchFamily="66" charset="0"/>
              </a:rPr>
              <a:t>minori</a:t>
            </a:r>
            <a:r>
              <a:rPr lang="en-GB" sz="2400" dirty="0">
                <a:latin typeface="Comic Sans MS" panose="030F0702030302020204" pitchFamily="66" charset="0"/>
              </a:rPr>
              <a:t> ty</a:t>
            </a:r>
          </a:p>
          <a:p>
            <a:r>
              <a:rPr lang="en-GB" sz="2400" dirty="0" err="1">
                <a:latin typeface="Comic Sans MS" panose="030F0702030302020204" pitchFamily="66" charset="0"/>
              </a:rPr>
              <a:t>identi</a:t>
            </a:r>
            <a:r>
              <a:rPr lang="en-GB" sz="2400" dirty="0">
                <a:latin typeface="Comic Sans MS" panose="030F0702030302020204" pitchFamily="66" charset="0"/>
              </a:rPr>
              <a:t> ty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priori ty</a:t>
            </a:r>
          </a:p>
          <a:p>
            <a:r>
              <a:rPr lang="en-GB" sz="2400" dirty="0" err="1">
                <a:latin typeface="Comic Sans MS" panose="030F0702030302020204" pitchFamily="66" charset="0"/>
              </a:rPr>
              <a:t>maturi</a:t>
            </a:r>
            <a:r>
              <a:rPr lang="en-GB" sz="2400" dirty="0">
                <a:latin typeface="Comic Sans MS" panose="030F0702030302020204" pitchFamily="66" charset="0"/>
              </a:rPr>
              <a:t> ty</a:t>
            </a:r>
          </a:p>
          <a:p>
            <a:r>
              <a:rPr lang="en-GB" sz="2400" dirty="0" err="1">
                <a:latin typeface="Comic Sans MS" panose="030F0702030302020204" pitchFamily="66" charset="0"/>
              </a:rPr>
              <a:t>mobili</a:t>
            </a:r>
            <a:r>
              <a:rPr lang="en-GB" sz="2400" dirty="0">
                <a:latin typeface="Comic Sans MS" panose="030F0702030302020204" pitchFamily="66" charset="0"/>
              </a:rPr>
              <a:t> ty</a:t>
            </a:r>
          </a:p>
          <a:p>
            <a:r>
              <a:rPr lang="en-GB" sz="2400" dirty="0" err="1">
                <a:latin typeface="Comic Sans MS" panose="030F0702030302020204" pitchFamily="66" charset="0"/>
              </a:rPr>
              <a:t>quanti</a:t>
            </a:r>
            <a:r>
              <a:rPr lang="en-GB" sz="2400" dirty="0">
                <a:latin typeface="Comic Sans MS" panose="030F0702030302020204" pitchFamily="66" charset="0"/>
              </a:rPr>
              <a:t> ty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casual ty</a:t>
            </a:r>
          </a:p>
          <a:p>
            <a:r>
              <a:rPr lang="en-GB" sz="2400" dirty="0" err="1">
                <a:latin typeface="Comic Sans MS" panose="030F0702030302020204" pitchFamily="66" charset="0"/>
              </a:rPr>
              <a:t>humani</a:t>
            </a:r>
            <a:r>
              <a:rPr lang="en-GB" sz="2400" dirty="0">
                <a:latin typeface="Comic Sans MS" panose="030F0702030302020204" pitchFamily="66" charset="0"/>
              </a:rPr>
              <a:t> ty</a:t>
            </a:r>
          </a:p>
          <a:p>
            <a:r>
              <a:rPr lang="en-GB" sz="2400" dirty="0" err="1">
                <a:latin typeface="Comic Sans MS" panose="030F0702030302020204" pitchFamily="66" charset="0"/>
              </a:rPr>
              <a:t>equali</a:t>
            </a:r>
            <a:r>
              <a:rPr lang="en-GB" sz="2400" dirty="0">
                <a:latin typeface="Comic Sans MS" panose="030F0702030302020204" pitchFamily="66" charset="0"/>
              </a:rPr>
              <a:t> ty</a:t>
            </a:r>
          </a:p>
          <a:p>
            <a:r>
              <a:rPr lang="en-GB" sz="2400" dirty="0" err="1">
                <a:latin typeface="Comic Sans MS" panose="030F0702030302020204" pitchFamily="66" charset="0"/>
              </a:rPr>
              <a:t>warran</a:t>
            </a:r>
            <a:r>
              <a:rPr lang="en-GB" sz="2400" dirty="0">
                <a:latin typeface="Comic Sans MS" panose="030F0702030302020204" pitchFamily="66" charset="0"/>
              </a:rPr>
              <a:t> ty</a:t>
            </a:r>
          </a:p>
          <a:p>
            <a:r>
              <a:rPr lang="en-GB" sz="2400" dirty="0" err="1">
                <a:latin typeface="Comic Sans MS" panose="030F0702030302020204" pitchFamily="66" charset="0"/>
              </a:rPr>
              <a:t>severi</a:t>
            </a:r>
            <a:r>
              <a:rPr lang="en-GB" sz="2400" dirty="0">
                <a:latin typeface="Comic Sans MS" panose="030F0702030302020204" pitchFamily="66" charset="0"/>
              </a:rPr>
              <a:t> ty</a:t>
            </a:r>
          </a:p>
          <a:p>
            <a:r>
              <a:rPr lang="en-GB" sz="2400" dirty="0" err="1">
                <a:latin typeface="Comic Sans MS" panose="030F0702030302020204" pitchFamily="66" charset="0"/>
              </a:rPr>
              <a:t>affini</a:t>
            </a:r>
            <a:r>
              <a:rPr lang="en-GB" sz="2400" dirty="0">
                <a:latin typeface="Comic Sans MS" panose="030F0702030302020204" pitchFamily="66" charset="0"/>
              </a:rPr>
              <a:t> ty</a:t>
            </a:r>
          </a:p>
          <a:p>
            <a:r>
              <a:rPr lang="en-GB" sz="2400" dirty="0" err="1">
                <a:latin typeface="Comic Sans MS" panose="030F0702030302020204" pitchFamily="66" charset="0"/>
              </a:rPr>
              <a:t>veloci</a:t>
            </a:r>
            <a:r>
              <a:rPr lang="en-GB" sz="2400" dirty="0">
                <a:latin typeface="Comic Sans MS" panose="030F0702030302020204" pitchFamily="66" charset="0"/>
              </a:rPr>
              <a:t> ty</a:t>
            </a:r>
          </a:p>
          <a:p>
            <a:r>
              <a:rPr lang="en-GB" sz="2400" dirty="0" err="1">
                <a:latin typeface="Comic Sans MS" panose="030F0702030302020204" pitchFamily="66" charset="0"/>
              </a:rPr>
              <a:t>morali</a:t>
            </a:r>
            <a:r>
              <a:rPr lang="en-GB" sz="2400" dirty="0">
                <a:latin typeface="Comic Sans MS" panose="030F0702030302020204" pitchFamily="66" charset="0"/>
              </a:rPr>
              <a:t> ty</a:t>
            </a:r>
          </a:p>
          <a:p>
            <a:r>
              <a:rPr lang="en-GB" sz="2400" dirty="0" err="1">
                <a:latin typeface="Comic Sans MS" panose="030F0702030302020204" pitchFamily="66" charset="0"/>
              </a:rPr>
              <a:t>fideli</a:t>
            </a:r>
            <a:r>
              <a:rPr lang="en-GB" sz="2400" dirty="0">
                <a:latin typeface="Comic Sans MS" panose="030F0702030302020204" pitchFamily="66" charset="0"/>
              </a:rPr>
              <a:t> ty</a:t>
            </a:r>
          </a:p>
          <a:p>
            <a:r>
              <a:rPr lang="en-GB" sz="2400" dirty="0" err="1">
                <a:latin typeface="Comic Sans MS" panose="030F0702030302020204" pitchFamily="66" charset="0"/>
              </a:rPr>
              <a:t>immuni</a:t>
            </a:r>
            <a:r>
              <a:rPr lang="en-GB" sz="2400" dirty="0">
                <a:latin typeface="Comic Sans MS" panose="030F0702030302020204" pitchFamily="66" charset="0"/>
              </a:rPr>
              <a:t> ty</a:t>
            </a:r>
          </a:p>
          <a:p>
            <a:r>
              <a:rPr lang="en-GB" sz="2400" dirty="0" err="1">
                <a:latin typeface="Comic Sans MS" panose="030F0702030302020204" pitchFamily="66" charset="0"/>
              </a:rPr>
              <a:t>locali</a:t>
            </a:r>
            <a:r>
              <a:rPr lang="en-GB" sz="2400" dirty="0">
                <a:latin typeface="Comic Sans MS" panose="030F0702030302020204" pitchFamily="66" charset="0"/>
              </a:rPr>
              <a:t> ty</a:t>
            </a:r>
          </a:p>
          <a:p>
            <a:r>
              <a:rPr lang="en-GB" sz="2400" dirty="0" err="1">
                <a:latin typeface="Comic Sans MS" panose="030F0702030302020204" pitchFamily="66" charset="0"/>
              </a:rPr>
              <a:t>scarci</a:t>
            </a:r>
            <a:r>
              <a:rPr lang="en-GB" sz="2400" dirty="0">
                <a:latin typeface="Comic Sans MS" panose="030F0702030302020204" pitchFamily="66" charset="0"/>
              </a:rPr>
              <a:t> ty</a:t>
            </a:r>
          </a:p>
          <a:p>
            <a:r>
              <a:rPr lang="en-GB" sz="2400" dirty="0" err="1">
                <a:latin typeface="Comic Sans MS" panose="030F0702030302020204" pitchFamily="66" charset="0"/>
              </a:rPr>
              <a:t>almigh</a:t>
            </a:r>
            <a:r>
              <a:rPr lang="en-GB" sz="2400" dirty="0">
                <a:latin typeface="Comic Sans MS" panose="030F0702030302020204" pitchFamily="66" charset="0"/>
              </a:rPr>
              <a:t> ty</a:t>
            </a:r>
          </a:p>
          <a:p>
            <a:r>
              <a:rPr lang="en-GB" sz="2400" dirty="0" err="1">
                <a:latin typeface="Comic Sans MS" panose="030F0702030302020204" pitchFamily="66" charset="0"/>
              </a:rPr>
              <a:t>totali</a:t>
            </a:r>
            <a:r>
              <a:rPr lang="en-GB" sz="2400" dirty="0">
                <a:latin typeface="Comic Sans MS" panose="030F0702030302020204" pitchFamily="66" charset="0"/>
              </a:rPr>
              <a:t> ty</a:t>
            </a:r>
          </a:p>
          <a:p>
            <a:r>
              <a:rPr lang="en-GB" sz="2400" dirty="0" err="1">
                <a:latin typeface="Comic Sans MS" panose="030F0702030302020204" pitchFamily="66" charset="0"/>
              </a:rPr>
              <a:t>legali</a:t>
            </a:r>
            <a:r>
              <a:rPr lang="en-GB" sz="2400" dirty="0">
                <a:latin typeface="Comic Sans MS" panose="030F0702030302020204" pitchFamily="66" charset="0"/>
              </a:rPr>
              <a:t> ty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rigidi ty</a:t>
            </a:r>
          </a:p>
          <a:p>
            <a:r>
              <a:rPr lang="en-GB" sz="2400" dirty="0" err="1">
                <a:latin typeface="Comic Sans MS" panose="030F0702030302020204" pitchFamily="66" charset="0"/>
              </a:rPr>
              <a:t>divini</a:t>
            </a:r>
            <a:r>
              <a:rPr lang="en-GB" sz="2400" dirty="0">
                <a:latin typeface="Comic Sans MS" panose="030F0702030302020204" pitchFamily="66" charset="0"/>
              </a:rPr>
              <a:t> ty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subtle ty</a:t>
            </a:r>
          </a:p>
          <a:p>
            <a:r>
              <a:rPr lang="en-GB" sz="2400" dirty="0" err="1">
                <a:latin typeface="Comic Sans MS" panose="030F0702030302020204" pitchFamily="66" charset="0"/>
              </a:rPr>
              <a:t>insani</a:t>
            </a:r>
            <a:r>
              <a:rPr lang="en-GB" sz="2400" dirty="0">
                <a:latin typeface="Comic Sans MS" panose="030F0702030302020204" pitchFamily="66" charset="0"/>
              </a:rPr>
              <a:t> ty</a:t>
            </a:r>
          </a:p>
          <a:p>
            <a:r>
              <a:rPr lang="en-GB" sz="2400" dirty="0" err="1">
                <a:latin typeface="Comic Sans MS" panose="030F0702030302020204" pitchFamily="66" charset="0"/>
              </a:rPr>
              <a:t>tenaci</a:t>
            </a:r>
            <a:r>
              <a:rPr lang="en-GB" sz="2400" dirty="0">
                <a:latin typeface="Comic Sans MS" panose="030F0702030302020204" pitchFamily="66" charset="0"/>
              </a:rPr>
              <a:t> ty</a:t>
            </a:r>
          </a:p>
          <a:p>
            <a:r>
              <a:rPr lang="en-GB" sz="2400" dirty="0" err="1">
                <a:latin typeface="Comic Sans MS" panose="030F0702030302020204" pitchFamily="66" charset="0"/>
              </a:rPr>
              <a:t>sereni</a:t>
            </a:r>
            <a:r>
              <a:rPr lang="en-GB" sz="2400" dirty="0">
                <a:latin typeface="Comic Sans MS" panose="030F0702030302020204" pitchFamily="66" charset="0"/>
              </a:rPr>
              <a:t> ty</a:t>
            </a:r>
          </a:p>
          <a:p>
            <a:r>
              <a:rPr lang="en-GB" sz="2400" dirty="0" err="1">
                <a:latin typeface="Comic Sans MS" panose="030F0702030302020204" pitchFamily="66" charset="0"/>
              </a:rPr>
              <a:t>sancti</a:t>
            </a:r>
            <a:r>
              <a:rPr lang="en-GB" sz="2400" dirty="0">
                <a:latin typeface="Comic Sans MS" panose="030F0702030302020204" pitchFamily="66" charset="0"/>
              </a:rPr>
              <a:t> ty</a:t>
            </a:r>
          </a:p>
          <a:p>
            <a:r>
              <a:rPr lang="en-GB" sz="2400" dirty="0" err="1">
                <a:latin typeface="Comic Sans MS" panose="030F0702030302020204" pitchFamily="66" charset="0"/>
              </a:rPr>
              <a:t>futili</a:t>
            </a:r>
            <a:r>
              <a:rPr lang="en-GB" sz="2400" dirty="0">
                <a:latin typeface="Comic Sans MS" panose="030F0702030302020204" pitchFamily="66" charset="0"/>
              </a:rPr>
              <a:t> ty</a:t>
            </a:r>
          </a:p>
          <a:p>
            <a:r>
              <a:rPr lang="en-GB" sz="2400" dirty="0" err="1">
                <a:latin typeface="Comic Sans MS" panose="030F0702030302020204" pitchFamily="66" charset="0"/>
              </a:rPr>
              <a:t>feroci</a:t>
            </a:r>
            <a:r>
              <a:rPr lang="en-GB" sz="2400" dirty="0">
                <a:latin typeface="Comic Sans MS" panose="030F0702030302020204" pitchFamily="66" charset="0"/>
              </a:rPr>
              <a:t> ty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solidi ty</a:t>
            </a:r>
          </a:p>
          <a:p>
            <a:r>
              <a:rPr lang="en-GB" sz="2400" dirty="0" err="1">
                <a:latin typeface="Comic Sans MS" panose="030F0702030302020204" pitchFamily="66" charset="0"/>
              </a:rPr>
              <a:t>veraci</a:t>
            </a:r>
            <a:r>
              <a:rPr lang="en-GB" sz="2400" dirty="0">
                <a:latin typeface="Comic Sans MS" panose="030F0702030302020204" pitchFamily="66" charset="0"/>
              </a:rPr>
              <a:t> ty</a:t>
            </a:r>
          </a:p>
          <a:p>
            <a:r>
              <a:rPr lang="en-GB" sz="2400" dirty="0" err="1">
                <a:latin typeface="Comic Sans MS" panose="030F0702030302020204" pitchFamily="66" charset="0"/>
              </a:rPr>
              <a:t>atroci</a:t>
            </a:r>
            <a:r>
              <a:rPr lang="en-GB" sz="2400" dirty="0">
                <a:latin typeface="Comic Sans MS" panose="030F0702030302020204" pitchFamily="66" charset="0"/>
              </a:rPr>
              <a:t> ty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traves ty</a:t>
            </a:r>
          </a:p>
          <a:p>
            <a:r>
              <a:rPr lang="en-GB" sz="2400" dirty="0" err="1">
                <a:latin typeface="Comic Sans MS" panose="030F0702030302020204" pitchFamily="66" charset="0"/>
              </a:rPr>
              <a:t>heredi</a:t>
            </a:r>
            <a:r>
              <a:rPr lang="en-GB" sz="2400" dirty="0">
                <a:latin typeface="Comic Sans MS" panose="030F0702030302020204" pitchFamily="66" charset="0"/>
              </a:rPr>
              <a:t> ty</a:t>
            </a:r>
          </a:p>
          <a:p>
            <a:r>
              <a:rPr lang="en-GB" sz="2400" dirty="0" err="1">
                <a:latin typeface="Comic Sans MS" panose="030F0702030302020204" pitchFamily="66" charset="0"/>
              </a:rPr>
              <a:t>sobrie</a:t>
            </a:r>
            <a:r>
              <a:rPr lang="en-GB" sz="2400" dirty="0">
                <a:latin typeface="Comic Sans MS" panose="030F0702030302020204" pitchFamily="66" charset="0"/>
              </a:rPr>
              <a:t> ty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438E8FF-7AB2-433D-AAD7-844FF69469C0}"/>
              </a:ext>
            </a:extLst>
          </p:cNvPr>
          <p:cNvSpPr txBox="1"/>
          <p:nvPr/>
        </p:nvSpPr>
        <p:spPr>
          <a:xfrm>
            <a:off x="457198" y="6011186"/>
            <a:ext cx="110125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Read the words. How many do you already know? Look up any unfamiliar words.</a:t>
            </a:r>
          </a:p>
        </p:txBody>
      </p:sp>
    </p:spTree>
    <p:extLst>
      <p:ext uri="{BB962C8B-B14F-4D97-AF65-F5344CB8AC3E}">
        <p14:creationId xmlns:p14="http://schemas.microsoft.com/office/powerpoint/2010/main" val="36094793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CAA3C39-E8FA-4D03-8548-87CB432C2411}"/>
              </a:ext>
            </a:extLst>
          </p:cNvPr>
          <p:cNvSpPr txBox="1"/>
          <p:nvPr/>
        </p:nvSpPr>
        <p:spPr>
          <a:xfrm>
            <a:off x="798990" y="230819"/>
            <a:ext cx="10884024" cy="5287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L.O. to create a mind map of problems in the world </a:t>
            </a: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Read on to and “we are her guardians too,” explore any new vocabulary - beacon, arid, lifeless etc.</a:t>
            </a: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Write the mind map in dark colours for negative images.</a:t>
            </a: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lang="en-GB" sz="2800" u="sng" dirty="0">
              <a:solidFill>
                <a:prstClr val="black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Read on to the end of the book: adding ideas of how we can improve the world using brighter colours.</a:t>
            </a: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16879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B2E386C-C039-46E2-9B8C-E7CC548F552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608" t="14377" r="22587" b="14782"/>
          <a:stretch/>
        </p:blipFill>
        <p:spPr>
          <a:xfrm>
            <a:off x="182879" y="262393"/>
            <a:ext cx="5894116" cy="413467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27EFDE2-4679-4174-B805-A0E92E77EF5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678" t="14145" r="28978" b="17565"/>
          <a:stretch/>
        </p:blipFill>
        <p:spPr>
          <a:xfrm>
            <a:off x="5476249" y="159025"/>
            <a:ext cx="5894116" cy="468331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8A3AC0C-0CE5-4C3F-88C8-05A3CA9CB92D}"/>
              </a:ext>
            </a:extLst>
          </p:cNvPr>
          <p:cNvSpPr txBox="1"/>
          <p:nvPr/>
        </p:nvSpPr>
        <p:spPr>
          <a:xfrm>
            <a:off x="1200647" y="3538330"/>
            <a:ext cx="44606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Bradley Hand ITC" panose="03070402050302030203" pitchFamily="66" charset="0"/>
              </a:rPr>
              <a:t>Plastic waste        litter        cutting trees</a:t>
            </a:r>
          </a:p>
        </p:txBody>
      </p:sp>
    </p:spTree>
    <p:extLst>
      <p:ext uri="{BB962C8B-B14F-4D97-AF65-F5344CB8AC3E}">
        <p14:creationId xmlns:p14="http://schemas.microsoft.com/office/powerpoint/2010/main" val="24031871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124B2F0-8279-4CC2-95F5-E50BC854EB05}"/>
              </a:ext>
            </a:extLst>
          </p:cNvPr>
          <p:cNvSpPr txBox="1"/>
          <p:nvPr/>
        </p:nvSpPr>
        <p:spPr>
          <a:xfrm>
            <a:off x="463164" y="554805"/>
            <a:ext cx="609467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u="sng" dirty="0">
                <a:latin typeface="Comic Sans MS" panose="030F0702030302020204" pitchFamily="66" charset="0"/>
              </a:rPr>
              <a:t>Continue the letter describing the Butterfly Lion.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FFE8401-0F0C-4109-A7AC-0D6C789CE5C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717" t="26319" r="35892" b="11188"/>
          <a:stretch/>
        </p:blipFill>
        <p:spPr>
          <a:xfrm>
            <a:off x="1200647" y="1072498"/>
            <a:ext cx="4365265" cy="560209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A08713D-1BB6-4880-B711-97CE413D43BD}"/>
              </a:ext>
            </a:extLst>
          </p:cNvPr>
          <p:cNvSpPr txBox="1"/>
          <p:nvPr/>
        </p:nvSpPr>
        <p:spPr>
          <a:xfrm>
            <a:off x="6019137" y="1399430"/>
            <a:ext cx="55977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Look at the marking ladder and make sure your letter contains all the necessary objectives.</a:t>
            </a:r>
          </a:p>
        </p:txBody>
      </p:sp>
    </p:spTree>
    <p:extLst>
      <p:ext uri="{BB962C8B-B14F-4D97-AF65-F5344CB8AC3E}">
        <p14:creationId xmlns:p14="http://schemas.microsoft.com/office/powerpoint/2010/main" val="18378249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DCEE9A0-B560-48B7-9373-9E4A2327E262}"/>
              </a:ext>
            </a:extLst>
          </p:cNvPr>
          <p:cNvSpPr txBox="1"/>
          <p:nvPr/>
        </p:nvSpPr>
        <p:spPr>
          <a:xfrm>
            <a:off x="807720" y="457200"/>
            <a:ext cx="99974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Day 3</a:t>
            </a:r>
          </a:p>
          <a:p>
            <a:pPr algn="ctr"/>
            <a:endParaRPr lang="en-GB" sz="4000" dirty="0">
              <a:latin typeface="Comic Sans MS" panose="030F0702030302020204" pitchFamily="66" charset="0"/>
            </a:endParaRPr>
          </a:p>
          <a:p>
            <a:pPr algn="ctr"/>
            <a:endParaRPr lang="en-GB" sz="4000" dirty="0">
              <a:latin typeface="Comic Sans MS" panose="030F0702030302020204" pitchFamily="66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F928DCC-3D22-4B43-897F-31B9B19EDE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0393254"/>
              </p:ext>
            </p:extLst>
          </p:nvPr>
        </p:nvGraphicFramePr>
        <p:xfrm>
          <a:off x="347959" y="1351370"/>
          <a:ext cx="10560106" cy="5811139"/>
        </p:xfrm>
        <a:graphic>
          <a:graphicData uri="http://schemas.openxmlformats.org/drawingml/2006/table">
            <a:tbl>
              <a:tblPr/>
              <a:tblGrid>
                <a:gridCol w="10560106">
                  <a:extLst>
                    <a:ext uri="{9D8B030D-6E8A-4147-A177-3AD203B41FA5}">
                      <a16:colId xmlns:a16="http://schemas.microsoft.com/office/drawing/2014/main" val="1379217000"/>
                    </a:ext>
                  </a:extLst>
                </a:gridCol>
              </a:tblGrid>
              <a:tr h="7279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kumimoji="0" lang="en-GB" sz="2800" b="1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Word of the day-condition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kumimoji="0" lang="en-GB" sz="2800" b="1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Sound of the day: </a:t>
                      </a:r>
                      <a:r>
                        <a:rPr kumimoji="0" lang="en-GB" sz="2800" b="1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tion</a:t>
                      </a:r>
                      <a:endParaRPr kumimoji="0" lang="en-GB" sz="2800" b="1" i="0" u="sng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kumimoji="0" lang="en-GB" sz="2800" b="1" i="0" u="sng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kumimoji="0" lang="en-GB" sz="2800" b="1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kumimoji="0" lang="en-GB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Can you write a sentence using the word of the day.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kumimoji="0" lang="en-GB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2800" b="1" i="1" u="none" dirty="0">
                        <a:solidFill>
                          <a:srgbClr val="C00000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2800" b="1" u="sng" dirty="0">
                        <a:solidFill>
                          <a:srgbClr val="C00000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2800" u="sng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553819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35546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84D99E1-2FBA-4174-B699-7E39508D9367}"/>
              </a:ext>
            </a:extLst>
          </p:cNvPr>
          <p:cNvSpPr txBox="1"/>
          <p:nvPr/>
        </p:nvSpPr>
        <p:spPr>
          <a:xfrm>
            <a:off x="337351" y="476564"/>
            <a:ext cx="1138117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 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31FC82E-3D9B-4D8E-B67D-3A248DD3C2B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058"/>
          <a:stretch/>
        </p:blipFill>
        <p:spPr>
          <a:xfrm>
            <a:off x="154629" y="1168841"/>
            <a:ext cx="6826290" cy="353037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85F8FCD-3532-4308-9E97-8D0A25D94C7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3347"/>
          <a:stretch/>
        </p:blipFill>
        <p:spPr>
          <a:xfrm>
            <a:off x="7092079" y="1251916"/>
            <a:ext cx="4873730" cy="299408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CF0244D-A7B9-42EF-94AC-9F77CC17E0F6}"/>
              </a:ext>
            </a:extLst>
          </p:cNvPr>
          <p:cNvSpPr txBox="1"/>
          <p:nvPr/>
        </p:nvSpPr>
        <p:spPr>
          <a:xfrm>
            <a:off x="6202017" y="1168841"/>
            <a:ext cx="778902" cy="604300"/>
          </a:xfrm>
          <a:prstGeom prst="rect">
            <a:avLst/>
          </a:prstGeom>
          <a:solidFill>
            <a:srgbClr val="33CCCC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98031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4BB3562-2AE0-4E3A-A892-1460839C50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6167846"/>
              </p:ext>
            </p:extLst>
          </p:nvPr>
        </p:nvGraphicFramePr>
        <p:xfrm>
          <a:off x="364066" y="626596"/>
          <a:ext cx="10515600" cy="391986"/>
        </p:xfrm>
        <a:graphic>
          <a:graphicData uri="http://schemas.openxmlformats.org/drawingml/2006/table">
            <a:tbl>
              <a:tblPr/>
              <a:tblGrid>
                <a:gridCol w="10515600">
                  <a:extLst>
                    <a:ext uri="{9D8B030D-6E8A-4147-A177-3AD203B41FA5}">
                      <a16:colId xmlns:a16="http://schemas.microsoft.com/office/drawing/2014/main" val="226756237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400" u="sng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LO: to write two central paragraphs to a letter</a:t>
                      </a:r>
                    </a:p>
                  </a:txBody>
                  <a:tcPr marL="114300" marR="1143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2409348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7DBD2C65-2188-4B0D-8F61-65F9E66FE62B}"/>
              </a:ext>
            </a:extLst>
          </p:cNvPr>
          <p:cNvSpPr txBox="1"/>
          <p:nvPr/>
        </p:nvSpPr>
        <p:spPr>
          <a:xfrm>
            <a:off x="541866" y="1478634"/>
            <a:ext cx="10989733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Times New Roman" panose="02020603050405020304" pitchFamily="18" charset="0"/>
              </a:rPr>
              <a:t>Read </a:t>
            </a:r>
            <a:r>
              <a:rPr lang="en-GB" sz="2400" i="1" dirty="0">
                <a:latin typeface="Comic Sans MS" panose="030F0702030302020204" pitchFamily="66" charset="0"/>
                <a:cs typeface="Times New Roman" panose="02020603050405020304" pitchFamily="18" charset="0"/>
              </a:rPr>
              <a:t>The Best Christmas Present in the World </a:t>
            </a:r>
            <a:r>
              <a:rPr lang="en-GB" sz="2400" dirty="0">
                <a:latin typeface="Comic Sans MS" panose="030F0702030302020204" pitchFamily="66" charset="0"/>
                <a:cs typeface="Times New Roman" panose="02020603050405020304" pitchFamily="18" charset="0"/>
              </a:rPr>
              <a:t>to “dated at the top 26th December 1914” What do you think the letter will be about?</a:t>
            </a:r>
          </a:p>
          <a:p>
            <a:r>
              <a:rPr lang="en-GB" sz="2400" dirty="0"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</a:p>
          <a:p>
            <a:r>
              <a:rPr lang="en-GB" sz="2400" dirty="0">
                <a:latin typeface="Comic Sans MS" panose="030F0702030302020204" pitchFamily="66" charset="0"/>
                <a:cs typeface="Times New Roman" panose="02020603050405020304" pitchFamily="18" charset="0"/>
              </a:rPr>
              <a:t>Think about the stories we have shared – Compare Butterfly Lion/Grandpa’s Christmas/The Promise. Which one is your favourite? Why? Draft the paragraph for the letter. Discussing the books include questions about the books or other stories.</a:t>
            </a:r>
          </a:p>
          <a:p>
            <a:endParaRPr lang="en-GB" sz="2400" dirty="0"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cs typeface="Times New Roman" panose="02020603050405020304" pitchFamily="18" charset="0"/>
              </a:rPr>
              <a:t>Recap Michael’s autobiography and continue with a paragraph referring to his life and asking an additional question.</a:t>
            </a:r>
          </a:p>
          <a:p>
            <a:endParaRPr lang="en-GB" sz="2400" dirty="0"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cs typeface="Times New Roman" panose="02020603050405020304" pitchFamily="18" charset="0"/>
              </a:rPr>
              <a:t>Finish by reading on and reaching; “I told the men ‘It’s a trick.’ But it wasn’t.”</a:t>
            </a:r>
          </a:p>
        </p:txBody>
      </p:sp>
    </p:spTree>
    <p:extLst>
      <p:ext uri="{BB962C8B-B14F-4D97-AF65-F5344CB8AC3E}">
        <p14:creationId xmlns:p14="http://schemas.microsoft.com/office/powerpoint/2010/main" val="1765370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0EDE934B-1F48-4262-9E58-D327CC243E09}"/>
              </a:ext>
            </a:extLst>
          </p:cNvPr>
          <p:cNvSpPr txBox="1"/>
          <p:nvPr/>
        </p:nvSpPr>
        <p:spPr>
          <a:xfrm>
            <a:off x="2319291" y="1865073"/>
            <a:ext cx="8120772" cy="41683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Word of the day-  outstretched</a:t>
            </a: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Analyse the parts of the word – prefix – out  suffix- ed </a:t>
            </a: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sng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lang="en-GB" sz="2800" b="1" u="sng" dirty="0">
              <a:solidFill>
                <a:srgbClr val="C00000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sng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sng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27DA61A-16A2-4855-86AD-0A08BE2464E3}"/>
              </a:ext>
            </a:extLst>
          </p:cNvPr>
          <p:cNvSpPr txBox="1"/>
          <p:nvPr/>
        </p:nvSpPr>
        <p:spPr>
          <a:xfrm>
            <a:off x="1981939" y="431731"/>
            <a:ext cx="609452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Day 4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5F6F47E-D34D-4CC5-B8FB-DB9DE49FF3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9266087"/>
              </p:ext>
            </p:extLst>
          </p:nvPr>
        </p:nvGraphicFramePr>
        <p:xfrm>
          <a:off x="329906" y="4132905"/>
          <a:ext cx="10515600" cy="1692720"/>
        </p:xfrm>
        <a:graphic>
          <a:graphicData uri="http://schemas.openxmlformats.org/drawingml/2006/table">
            <a:tbl>
              <a:tblPr/>
              <a:tblGrid>
                <a:gridCol w="10515600">
                  <a:extLst>
                    <a:ext uri="{9D8B030D-6E8A-4147-A177-3AD203B41FA5}">
                      <a16:colId xmlns:a16="http://schemas.microsoft.com/office/drawing/2014/main" val="1035390056"/>
                    </a:ext>
                  </a:extLst>
                </a:gridCol>
              </a:tblGrid>
              <a:tr h="2286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800" b="1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Sound of the day: </a:t>
                      </a:r>
                      <a:r>
                        <a:rPr lang="en-GB" sz="2800" b="1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ou</a:t>
                      </a:r>
                      <a:endParaRPr lang="en-GB" sz="2800" b="1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2800" b="1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2800" b="1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88812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77295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52956EA-B529-49F2-86DD-83DEEAC515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21" y="202895"/>
            <a:ext cx="4365430" cy="581693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3B8CAF3-5459-4A63-95A4-4E680E4C62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2605" y="202895"/>
            <a:ext cx="4261899" cy="5710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7103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543E688-0D41-49E8-9FC0-1A7019758B89}"/>
              </a:ext>
            </a:extLst>
          </p:cNvPr>
          <p:cNvSpPr txBox="1"/>
          <p:nvPr/>
        </p:nvSpPr>
        <p:spPr>
          <a:xfrm>
            <a:off x="413468" y="513018"/>
            <a:ext cx="10813774" cy="2369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u="sng" dirty="0">
                <a:latin typeface="Comic Sans MS" panose="030F0702030302020204" pitchFamily="66" charset="0"/>
              </a:rPr>
              <a:t>LO: to write a final paragraph and closing statement</a:t>
            </a:r>
          </a:p>
          <a:p>
            <a:endParaRPr lang="en-GB" sz="2400" u="sng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Read to the end of the letter “Your loving Jim,”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Write a final paragraph and closing statement.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362423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D2839B7-2E95-44A4-AE58-93F2F6F68BBD}"/>
              </a:ext>
            </a:extLst>
          </p:cNvPr>
          <p:cNvSpPr txBox="1"/>
          <p:nvPr/>
        </p:nvSpPr>
        <p:spPr>
          <a:xfrm>
            <a:off x="739471" y="548640"/>
            <a:ext cx="9613127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Day 5</a:t>
            </a:r>
          </a:p>
          <a:p>
            <a:pPr algn="ctr"/>
            <a:endParaRPr lang="en-GB" sz="3200" dirty="0">
              <a:solidFill>
                <a:srgbClr val="C000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b="1" dirty="0">
                <a:solidFill>
                  <a:srgbClr val="C00000"/>
                </a:solidFill>
                <a:latin typeface="Comic Sans MS" panose="030F0702030302020204" pitchFamily="66" charset="0"/>
              </a:rPr>
              <a:t>Word of the day-intrusion</a:t>
            </a:r>
          </a:p>
          <a:p>
            <a:pPr algn="ctr"/>
            <a:r>
              <a:rPr lang="en-GB" sz="3200" b="1" dirty="0">
                <a:solidFill>
                  <a:srgbClr val="C00000"/>
                </a:solidFill>
                <a:latin typeface="Comic Sans MS" panose="030F0702030302020204" pitchFamily="66" charset="0"/>
              </a:rPr>
              <a:t>Sound of the day - tr</a:t>
            </a: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pPr algn="ctr"/>
            <a:endParaRPr lang="en-GB" sz="4000" dirty="0">
              <a:latin typeface="Comic Sans MS" panose="030F0702030302020204" pitchFamily="66" charset="0"/>
            </a:endParaRPr>
          </a:p>
          <a:p>
            <a:pPr algn="ctr"/>
            <a:endParaRPr lang="en-GB" sz="4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47565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84DAECD-6E76-414B-B876-8FB9C0C13498}"/>
              </a:ext>
            </a:extLst>
          </p:cNvPr>
          <p:cNvSpPr txBox="1"/>
          <p:nvPr/>
        </p:nvSpPr>
        <p:spPr>
          <a:xfrm>
            <a:off x="661945" y="540199"/>
            <a:ext cx="11376329" cy="6001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Explore the prefix ‘in’.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What other words can you think of that begin with this prefix?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in </a:t>
            </a:r>
            <a:r>
              <a:rPr lang="en-GB" sz="2400" dirty="0" err="1">
                <a:latin typeface="Comic Sans MS" panose="030F0702030302020204" pitchFamily="66" charset="0"/>
              </a:rPr>
              <a:t>surance</a:t>
            </a:r>
            <a:r>
              <a:rPr lang="en-GB" sz="2400" dirty="0">
                <a:latin typeface="Comic Sans MS" panose="030F0702030302020204" pitchFamily="66" charset="0"/>
              </a:rPr>
              <a:t>          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in </a:t>
            </a:r>
            <a:r>
              <a:rPr lang="en-GB" sz="2400" dirty="0" err="1">
                <a:latin typeface="Comic Sans MS" panose="030F0702030302020204" pitchFamily="66" charset="0"/>
              </a:rPr>
              <a:t>stitute</a:t>
            </a:r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in fluence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in </a:t>
            </a:r>
            <a:r>
              <a:rPr lang="en-GB" sz="2400" dirty="0" err="1">
                <a:latin typeface="Comic Sans MS" panose="030F0702030302020204" pitchFamily="66" charset="0"/>
              </a:rPr>
              <a:t>terview</a:t>
            </a:r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in </a:t>
            </a:r>
            <a:r>
              <a:rPr lang="en-GB" sz="2400" dirty="0" err="1">
                <a:latin typeface="Comic Sans MS" panose="030F0702030302020204" pitchFamily="66" charset="0"/>
              </a:rPr>
              <a:t>terface</a:t>
            </a:r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in </a:t>
            </a:r>
            <a:r>
              <a:rPr lang="en-GB" sz="2400" dirty="0" err="1">
                <a:latin typeface="Comic Sans MS" panose="030F0702030302020204" pitchFamily="66" charset="0"/>
              </a:rPr>
              <a:t>troduce</a:t>
            </a:r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in </a:t>
            </a:r>
            <a:r>
              <a:rPr lang="en-GB" sz="2400" dirty="0" err="1">
                <a:latin typeface="Comic Sans MS" panose="030F0702030302020204" pitchFamily="66" charset="0"/>
              </a:rPr>
              <a:t>tention</a:t>
            </a:r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in </a:t>
            </a:r>
            <a:r>
              <a:rPr lang="en-GB" sz="2400" dirty="0" err="1">
                <a:latin typeface="Comic Sans MS" panose="030F0702030302020204" pitchFamily="66" charset="0"/>
              </a:rPr>
              <a:t>tegrate</a:t>
            </a:r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in </a:t>
            </a:r>
            <a:r>
              <a:rPr lang="en-GB" sz="2400" dirty="0" err="1">
                <a:latin typeface="Comic Sans MS" panose="030F0702030302020204" pitchFamily="66" charset="0"/>
              </a:rPr>
              <a:t>flation</a:t>
            </a:r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in tensive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in </a:t>
            </a:r>
            <a:r>
              <a:rPr lang="en-GB" sz="2400" dirty="0" err="1">
                <a:latin typeface="Comic Sans MS" panose="030F0702030302020204" pitchFamily="66" charset="0"/>
              </a:rPr>
              <a:t>tegrity</a:t>
            </a:r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54704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37C2753-61A8-40CF-A64F-09F79B40BA85}"/>
              </a:ext>
            </a:extLst>
          </p:cNvPr>
          <p:cNvSpPr txBox="1"/>
          <p:nvPr/>
        </p:nvSpPr>
        <p:spPr>
          <a:xfrm>
            <a:off x="502919" y="568677"/>
            <a:ext cx="11217303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u="sng" dirty="0">
                <a:latin typeface="Comic Sans MS" panose="030F0702030302020204" pitchFamily="66" charset="0"/>
              </a:rPr>
              <a:t>L. O. to read, edit and  publish our letter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Finish reading the story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Edit the letters for accuracy and check against a marking ladder.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8DE6B0-E7B2-46C6-838D-01C2191362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5147" y="2507996"/>
            <a:ext cx="3075754" cy="3947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4032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834</Words>
  <Application>Microsoft Office PowerPoint</Application>
  <PresentationFormat>Widescreen</PresentationFormat>
  <Paragraphs>161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0" baseType="lpstr">
      <vt:lpstr>Arial</vt:lpstr>
      <vt:lpstr>Bradley Hand ITC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Deborah Delaney</dc:creator>
  <cp:lastModifiedBy>Deborah Delaney</cp:lastModifiedBy>
  <cp:revision>111</cp:revision>
  <dcterms:created xsi:type="dcterms:W3CDTF">2020-09-17T10:03:43Z</dcterms:created>
  <dcterms:modified xsi:type="dcterms:W3CDTF">2020-11-30T17:45:34Z</dcterms:modified>
</cp:coreProperties>
</file>