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48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8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71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05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137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929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25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50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4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4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7CE9D-6482-4559-A44C-E3E74616BC56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1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5211" y="744583"/>
            <a:ext cx="3153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think of adjectives.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1346" y="1869463"/>
            <a:ext cx="58129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An adjective is a describing word.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Think of adjectives to </a:t>
            </a:r>
            <a:r>
              <a:rPr lang="en-GB" sz="3200" dirty="0" smtClean="0">
                <a:latin typeface="Comic Sans MS" panose="030F0702030302020204" pitchFamily="66" charset="0"/>
              </a:rPr>
              <a:t>describe the Tyrannosauruses.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a mind map.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211" y="1672505"/>
            <a:ext cx="4606164" cy="447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0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5211" y="744583"/>
            <a:ext cx="2584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use adjectives.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1267" y="2143783"/>
            <a:ext cx="58129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Using your adjectives from yesterday.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Write sentences to describe the </a:t>
            </a:r>
            <a:r>
              <a:rPr lang="en-GB" sz="3200" dirty="0" smtClean="0">
                <a:latin typeface="Comic Sans MS" panose="030F0702030302020204" pitchFamily="66" charset="0"/>
              </a:rPr>
              <a:t>tyrannosauruses.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36" y="1515751"/>
            <a:ext cx="4606164" cy="447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008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67845" y="356902"/>
            <a:ext cx="3084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think of adjectives.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8009" y="968127"/>
            <a:ext cx="58129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An adjective is a describing word.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Think of adjectives to describe </a:t>
            </a:r>
            <a:r>
              <a:rPr lang="en-GB" sz="3200" dirty="0" smtClean="0">
                <a:latin typeface="Comic Sans MS" panose="030F0702030302020204" pitchFamily="66" charset="0"/>
              </a:rPr>
              <a:t>how the Tyrannosauruses were feeling at different parts of the story.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544" y="4096306"/>
            <a:ext cx="4218039" cy="23345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724" y="4096306"/>
            <a:ext cx="3308378" cy="23345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0735" y="726234"/>
            <a:ext cx="2792382" cy="293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71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88274" y="356902"/>
            <a:ext cx="2584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use adjectives.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5940" y="1333887"/>
            <a:ext cx="58129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Using your adjectives from yesterday.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Write sentences to describe </a:t>
            </a:r>
            <a:r>
              <a:rPr lang="en-GB" sz="3200" dirty="0" smtClean="0">
                <a:latin typeface="Comic Sans MS" panose="030F0702030302020204" pitchFamily="66" charset="0"/>
              </a:rPr>
              <a:t>how the Tyrannosauruses felt at different times in the story.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544" y="4096306"/>
            <a:ext cx="4218039" cy="23345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724" y="4096306"/>
            <a:ext cx="3308378" cy="23345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0735" y="726234"/>
            <a:ext cx="2792382" cy="293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0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9714" y="732626"/>
            <a:ext cx="227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Handwriting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5781" y="1538170"/>
            <a:ext cx="54646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Oh I want to be a great, big dinosaur.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That is what I really want to be!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For if I were a great, big dinosaur.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Everyone would run away from me!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997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142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Lumen Christi Catholic Multi Academy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Wheeler</dc:creator>
  <cp:lastModifiedBy>Kirsty Wheeler</cp:lastModifiedBy>
  <cp:revision>5</cp:revision>
  <dcterms:created xsi:type="dcterms:W3CDTF">2020-10-20T08:26:09Z</dcterms:created>
  <dcterms:modified xsi:type="dcterms:W3CDTF">2020-11-06T10:44:04Z</dcterms:modified>
</cp:coreProperties>
</file>