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57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976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469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1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82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389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48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963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57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020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288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92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B3907-6153-4B83-A3DA-5B5A129DBC27}" type="datetimeFigureOut">
              <a:rPr lang="en-US" smtClean="0"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5965D-45B7-4B3B-A132-E0832487F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502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url=https%3A%2F%2Fwww.londonplay.org.uk%2Fcontent%2F39724%2Four_work%2Frecent_work%2Fdora_explorers%2Fdora_explorers&amp;psig=AOvVaw2kIWTWLfGNQbDy9HjLKHn6&amp;ust=1602875273167000&amp;source=images&amp;cd=vfe&amp;ved=0CAIQjRxqFwoTCKCr9e2lt-wCFQAAAAAdAAAAABA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.uk/url?sa=i&amp;url=https%3A%2F%2Fwww.pinterest.com%2Fnelson6377%2Ffly-a-kite%2F&amp;psig=AOvVaw2kIWTWLfGNQbDy9HjLKHn6&amp;ust=1602875273167000&amp;source=images&amp;cd=vfe&amp;ved=0CAIQjRxqFwoTCKCr9e2lt-wCFQAAAAAdAAAAABAK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.uk/url?sa=i&amp;url=https%3A%2F%2Fwww.nannytax.co.uk%2Fblog-1%2Fhistory-nannies&amp;psig=AOvVaw1JSjl1MeUYEXzskZsShlBa&amp;ust=1602875396000000&amp;source=images&amp;cd=vfe&amp;ved=0CAIQjRxqFwoTCPCcy6imt-wCFQAAAAAdAAAAABAK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url?sa=i&amp;url=https%3A%2F%2Fwww.pinterest.com%2Fpin%2F312718767850698783%2F&amp;psig=AOvVaw1JSjl1MeUYEXzskZsShlBa&amp;ust=1602875396000000&amp;source=images&amp;cd=vfe&amp;ved=0CAIQjRxqFwoTCPCcy6imt-wCFQAAAAAdAAAAABAQ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uk/url?sa=i&amp;url=http%3A%2F%2Fnews.bbc.co.uk%2Flocal%2Fshropshire%2Fhi%2Fpeople_and_places%2Fhistory%2Fnewsid_8559000%2F8559583.stm&amp;psig=AOvVaw1bsd8HEM8lOzJ61ieKnf0T&amp;ust=1602875610444000&amp;source=images&amp;cd=vfe&amp;ved=0CAIQjRxqFwoTCPDz846nt-wCFQAAAAAdAAAAABAh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Edwardian Britain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LO: to understand historical setting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685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ORA Explorers - London Play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988694"/>
            <a:ext cx="6248401" cy="476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10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00+ Best Fly a Kite images | kite, go fly a kite, kite fly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85534"/>
            <a:ext cx="4800600" cy="5924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934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history of Nanni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838200"/>
            <a:ext cx="6543675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957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Wealthy Victorian Children rarely communicated with their parents except  for a specified time each day. ~Winston Churchill once s… | Nanny, Mothers  love, Edwardia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28600"/>
            <a:ext cx="4297496" cy="6162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963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BBC - In pictures: St Joseph's School at Pell Wall Hall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40"/>
          <a:stretch/>
        </p:blipFill>
        <p:spPr bwMode="auto">
          <a:xfrm>
            <a:off x="914400" y="1219200"/>
            <a:ext cx="7296150" cy="406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631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Edwardian Britain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Edwardian Britain</dc:title>
  <dc:creator>delaney</dc:creator>
  <cp:lastModifiedBy>delaney</cp:lastModifiedBy>
  <cp:revision>2</cp:revision>
  <dcterms:created xsi:type="dcterms:W3CDTF">2020-10-15T19:03:05Z</dcterms:created>
  <dcterms:modified xsi:type="dcterms:W3CDTF">2020-10-15T19:17:28Z</dcterms:modified>
</cp:coreProperties>
</file>