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79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A51160-DAFA-BB4D-8F64-781C6174C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PP ws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504FD4-C0A1-B242-AB17-6904091F1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8BDC30-20F7-F846-B302-BED68212C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17</cp:revision>
  <dcterms:created xsi:type="dcterms:W3CDTF">2019-07-05T11:02:13Z</dcterms:created>
  <dcterms:modified xsi:type="dcterms:W3CDTF">2020-09-11T13:05:19Z</dcterms:modified>
</cp:coreProperties>
</file>