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0" r:id="rId6"/>
    <p:sldId id="261" r:id="rId7"/>
    <p:sldId id="264" r:id="rId8"/>
    <p:sldId id="265" r:id="rId9"/>
    <p:sldId id="263" r:id="rId10"/>
    <p:sldId id="266" r:id="rId11"/>
    <p:sldId id="267" r:id="rId12"/>
    <p:sldId id="268" r:id="rId13"/>
    <p:sldId id="269" r:id="rId14"/>
    <p:sldId id="25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0932B-3006-4206-87E9-E77E78557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FACC2-15C2-410D-AB0B-DFD99E52169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 descr="data:image/jpg;base64,%20/9j/4AAQSkZJRgABAQEAYABgAAD/2wBDAAUDBAQEAwUEBAQFBQUGBwwIBwcHBw8LCwkMEQ8SEhEPERETFhwXExQaFRERGCEYGh0dHx8fExciJCIeJBweHx7/2wBDAQUFBQcGBw4ICA4eFBEUHh4eHh4eHh4eHh4eHh4eHh4eHh4eHh4eHh4eHh4eHh4eHh4eHh4eHh4eHh4eHh4eHh7/wAARCAG8As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KACiiigAooooAKKKKACiiigAooooAKKKKACiiigAooooAKKKKACiiigAooooAKKKKACiiigAooooAKKKKACiiigAooooAKKKKACiiigAooooAKKKKACiiigAooooAKKKKACiiigAooooAKKKKACiiigAooooAKKKKACuLb7x+tdpXFt94/Wt6PUxq9DtKKKKwNgooooAKKKKACiiigAooooAKKKKACiiigAooooAKKKKACiiigAooooAKKKKACiiigAooooAKKKKACiiigAooooAKKKKACiiigAooooAKKKKAMXxx4ksfCHhS/8SanDdy2VhH5s4tovMkCZALBe4Gcn2BrGuviZ4VivfCdnBcz3s/ixfM0tbaLfuj2hjI/91QCMk11t9a299ZT2V3Es1vPG0UsbDIdWGCD+Br5r/Za8Hrp3j/xzNLfTak3g+4l0DQY5h/x7W5dpSB7ksBn0B9aSeuvr/X4A9v6/rufTXfHejPOO9fDfwti8U+Itc0vxVdeP/DGk+Jf7f23gvdWuV1J8TbWtTblvLKEHAUJ0xz1p37QXivTpfEXizWfD9pLpus6LrCW/9pXniiSO8EqsuRb2XQxYyPTGTT7f12/zG1v/AF3/AMj7izWF468XeHvBHh6bXvE2pR2NjEdu5uWkc9ERRyzHHAFeFT+GovHP7VOo2OraxrEFlZeH9O1IW1neNCks6v8AKXA6gbjx717P8V7vQbHwRqNzr1xp1sq20wtZL10UCYxOF2Fv4sEgY560pXUb+v4OwQs5Jehf8BeKdL8a+EdP8UaKZjp9/GZIDNHsfAYryO3INblePfsd6ppl58APDFjZ6haXF1Z2rLdQxTKzwkyuQHUHKkj1r2GrmrSaIg7xTCiiipKCiiigAooooAKKKKACiiigAooooAKKKKACiiigAooooAKKKKACiiigAooooAKKKKACiiigArEvfEUMUQmtrdrmLEpL79ufL+8Fz1PXA4zg1Q8R61cNrNvpOlvmfeC5VwMEc4IIwRjnrzgjrS2b6Ba3xhuLyzutSmkaf7NCdwD/AMRROefUnmt1BRSlMxc3J2iR2/iS9uNRsbVVijW5HmPI0ZCxDGfLOT9/PH9K1m163j1KW0mTYqfcZW3F/U7QOg559ucVeie4ky3lxhDyh9frWHeXXh+XV3thqMOmaxHyRlVkw3qDwymlzQk9rByzit7nSRuskayIwZWAKkdwaWuX0O6vLC+ksLho5rb7R5ULGQGZsjdvYd8+2OK6ionDlZcJ8yCiiioLCiiigAri2+8frXaVxbfeP1rej1MavQ7SiiisDYKKKKACiiigAooooAKKKKACiiigAooooAKKKKACiiigAooooAKKKKACiiigAooooAKKKKACiiigAooooAKKKKACiiigAooooAKKKKACiuK+Nfja6+HfgG58WW+j/wBrRWc0X2qETeWUhZwrSA4OduQcfrVfx/8AEaPw/J4Ot9J09dXuvFWoxWtqnneWFhZd7zZwchVwce/Wha/kD0O9qnp+l6bp893cWNhbWst5L51y8UQVpnxjcxH3j7muO8I+PQ+ieIdX8Y6l4Y02z0vVZrNLi11ESRrGuNolY8JLzyv0retfGvhG7tNKu7XxJpc9vq8xg0+SO4VluZB1RCDy3B4o/r7wJj4U8MNrn9unw7pJ1XOfths4/Oz678Zz703UfCHhTUr6a+1Dw1o93dzx+XNNNZxu8i+hYjJHAp58VeG1k1aNtd05G0bb/aW+4Vfsm4ZXzCT8uR61hXPxI8M3/grxBr3hHXdJ12TSLKa4aO3uVkAZELANtOQDik2krjSbdjqYNJ0uDVJNUh0+1jvpIlhe5WJRI0a/dQt1IHpUWv6HoviCyFlruk2Wp2yuJBDdwLKgYdDhgRnk1lfCnxJc+MPht4f8UXlvFbXGqWEV1JFESURmGSBnnFcLL8bYU+OifD06C/8AZTXX9nf215/yfbvJ83yNm30wM56npVNa8pKenMek+HfDHhzw4Jh4f0LTdKE5Bl+x2yReZjpnaBnGTWvWBrfjTwlod+9hrHiPS9PukWNmhuLlUcCRiqHBP8RBA+lcp8O/jR4M8a+LNd8N6fqFrHdaXctFDuuUb7bGq5aWMD+Ecg/Sle47WPSqKwvC/jHwp4omuofDniLS9Wks223C2lyspjPvg+x5rdoAKKKKACiiigAooooAKKKKACiiigAooooAKKKKACiiigAooooAKKKKACiiigAooooAKRztUt6DPSlpHUOjKehGDQBy3hJZby/muJmiENvuECqpSQhzk7wRntxn3r591nw9N4c/aS1DUNMd4rB7VinzMSspwSB6c19M6BpTaXHKrXb3RkfdudAGHoM9SB0Gegrn203QprrVLrU9pu0unBYcsAR8uAOTxXV7ZKUrbNWOdU3yq+97lzRrzxE2nwmb7DNmHckoYkyHGQT6DsfevCfinoWo+Jv2kfDi3yRpa21uiXRikYBiWJC/hkfnXpnhhri1gjt7rS9Wd4ZCYWijOx1PQEnoPXtW/cabpEEkV3LCf7RFxGA0h+8xbsfTrWdKp7Nt+RpUhzpIt+KbBjc2S2OnwXExieGMOdoi4HzBvUDoK6S3DrbxrJkuFAbJzziqeraauo+TunkjVCdwX+NSOR7fUe9WbG3W0s4rZXZ1jUKGY5JxUyknBLsEYtTbJqKKKzNAooooAK4tvvH612lcW33j9a3o9TGr0O0ooorA2CiiigAooooAKKKKACiiigAooooAKKKKACiiigAooooAKKKKACiiigAooooAKKKKACiiigAooooAKKKKACiiigAooooAKKKKACiiigDJ8Z6Fa+J/Ceq+Hr1QbfUbSS2fI6blIz+B5/Cvm/8AZl0/xR4h8eaR/wAJZpN7ZxfDvRpNIge5jZVuLp5WUyIT1AiRRke3rX1NRQtHf+v61YPVW/r+tD5Ai8P2Mvw38Xr4mt/EmmiP4hXN7Y3VjpLXflSKAUkkhI/eRHkdCMkVbvbjxW/gL4b+M9f8Hz20GheLJLi8XTNKMMklqQVS6NsvKFupAHp619aUUJ2t8vwt/kOTu2/X8b/5nyjYah4lYfHLxTpHgO9vJb+XTprHT9X05j58W0gyGE/f2r8+zr0z6VgeALXXL7xn451NoL+7tr7wFcxx3A8NnSo5ZA3+rWJR85GSAx5P4V9m0UNflb8LBf8AO/4p/oeZfBi6l8N/s1+G76+s7lZdO8PJLJbeU3mkpHnZtxnccYxivnu7+H/xel+CQ8XNJookGqf8JeLJbKb+0xcFt23fnGdmBt29ABX2jRQ3eTl1/p/5fcJaJR/rt/n9587aXoOl+P8A9pez8R6/4XN3YSeC7a7t/ttq3lw3DS5x8wwHAJ4PIqj4Q03SdH+IPxg8N+IPCmrJ/a7T3VnNYaYSZLJrchxDKowGOcBc8tX0vRSa6dNfxdwTa/D8FY+d/wBlJtQtfEGq6LY6dNeeFrGwijsdbvdB/s28LBv+PZ+B5u0c7sdfrX0RRRVN3ElYKKKKQwooooAKKKKACiiigAooooAKKKKACiiigAooooAKKKKACiiigAooooAKKKKACiiigArlYdFj0XxLe6014qRX0i/IlsWkDkAHLc8ccccc11VNkjjkAWRAwByMjvVRdiZJtabmPF4g0d7U3aaozxBgpIjPXBOMbc9jWdrWjQeJtQtJBdqYbKdJJEe1IckfMArHGM8Z68VuNoulMMGxhA2lcBccH6Vbgght02QxrGuAMKMdBgfoKrmitYmMI1n/ABLW8rkg4AooorM6AooooAKKKKACuLb7x+tdpXFt94/Wt6PUxq9DtKKKKwNgooooAKKKKACiiigAooooAKKKKACiiigAooooAKKKKACiiigAooooAKKKKACiiigAooooAKKKKACiiigAooooAKKKKACiiigAooooAKKKKACuc+J+o3mkfDfxLqunzGC8s9KuZ4JAAdjrExU4PHBAro6wfiJpN1r3gHxBodiYxdX+m3FtD5jYXe8bKuT2GTUzvyuxUbcyuefaV4o1C9/ZOj8Wa3rGpRXz+HTdXN/YqguQ2wkvGDhd35CmR/GHT9AtPCfh6LR/FHibVdX8Px6jZ+TDG9xcgAAiT5gFfGWJ+7x16Vg+HPB/xab4I3/wv1nQPDlrbp4el0+zvYNUeR5ZtuE3KUAVTk5OTitvwn8NvEmmfEnwFr9z9i+x6F4SOk3myYlvP+X7oxyvHXitHZyfb/8Aa/4BnG6px7//ALP/AATQX47eEX+HFh4xS11Jmv75tOt9L8pRdNdqSGhwSFGMHLE4A71v/Cz4kaT4+TU4LWyvdM1PSZlhv7C72GSEsMqdyMyspHcHtXjN18AvE118OLWwuYtCu9V0zxXd61BY3rs9newSt/qpCBlSRjscV6p8DfCN34XstSkvvBXhPwpLdSJtt9CdpN6qDzI7KuTk8ADjmktb3/rb/gjd/wCvV/pY9IooopDCiiigAooooAKKKKACiiigAooooAKKKKACiiigAooooAKKKKACiiigAooooAKKKKACiiigAooooAKKKKACiiigAooooAKKKKACiiigAri2+8frXaVxbfeP1rej1MavQ7SiiisDYKKKKACiiigAooooAKKKKACiiigAooooAKKKKACiiigAooooAKKKKACiiigAooooAKKKKACiiigAooooAKKKKACiiigAooooAKKKKACiiigAooooAKKKKACiiigAooooAKKKKACiiigAooooAKKKKACiiigAooooAKKKKACiiigAooooAKKKKACiiigAooooAKKKKACiiigAooooAKKKKACiiigAooooAKKKKACuLb7x+tdpXFt94/Wt6PUxq9DtKKKKwNgooooAKKhvZxa2c9yylhDG0hA6nAziuSh+JnhWLwt4e17Wb9NITXoEmtIZ8swDKCc7QcAbhljgDI5oDpc7OiuRm+JngeETl/EEGIL4ae+2KRs3HPyLhfmxtbJGQMHJpt18TvAdreana3HiS0jl0tS15lX2xhWVGw2MNtZlB2k4J5xQB2FFcP4i+J3h7T/h7J4101n1ewWdbZfK/dBZDIIz5hkx5Sqx+ZmxtHJqzD8RvCqXFhYalqlvYaneWYuxaNIJdilS2DImUOQrEc/MASM0AdfRXBwfFnwXKtxeDVYhpMVpFdLe4bEokkaNVWPbvbJXggHPatCP4keCJJJEi8QW0pi08alIUV2C2xGQ5IGBwCdv3vagDrKKbFIksSSxtuR1DKfUHpTqACiiigAooooAKKKKACiiigAooooAKKKKACiiigAooooAKKKKACiiigAooooAKKKKACiiigAooooAKKKKACiiigAooooAKKKKACiiigAorwNLz4naHfNJ5HiDUbZ5dVv4GMbTmEjekdu6FhuX7kkYyOCQOgqvb+Ifi/qUNvdalZ38KXGmr/odvpksOZo74KXMgbdGTCQ209RketOKu0gPoSivFNO8WfF7Uby9so9Iisma+jgWe40eQR2W6SQMo/ef6QoRUbzF2jLYrG1/xX8Vtct20ebwzfwW954fL3XlafJGYrry937uUMc5YEbSAR+plO6v/W1wPoSivJvHD+IYviLatJH4re0XT4zoyaUX+yteAv5gu9pxtx5f+s+XG7HNVdF8Y/E7WjZiHQpNMU+X9pe80qQHclqXmVVLDgzAordOe9VbS4Loex0V4heeIvipYw2GoT6fK095p9k95LBpc0yWZeSUugthJ8zriNGIIIDbjwMU7U/EHxA166XR7nw9qNsLPUEeaaOzeNH2X8fl7HzhlMB3Nj39DRYTdlc9torxOLxp8WNUt/JsPD7adcKsMcs15pUhVZRFcNNtXeNy744lU5x8/fNXW1b4pah8OPE0d7YvFrMSWklo+n2zQSNDKkbzxxB2OZYwZFBzywHANLuVbU9forw+18ReN7G/0XSfCWmeIpNHnK+XLr9hPcXEu6QiUyzO4MCxrhhvBL5wO1Raj48+MUcelzR+EhBHJffZLoNYSyndGEV2whysUjmQq+DhVHrTsJnutFeKaz4x+K9gdGnTRWnF5qs6TwR6S5WG0Sfyxvk35VimZA23BFcrYfFr4parpt7e6La6RqQTUxGIrO0e4e1h2sU8xY2J2uRgP1XaSRzSB6Ox9K0Vl+G7q8ura5e+ZvMW5dQptmiCAY+Ubj84HPz8A+lalNqwBRRRSAKKKKACiiigAooooAKKKKACiiigAooooAKKKKACiiigAooooAK4tvvH612lcW33j9a3o9TGr0O0ooorA2CiiigCO7hS5tZbeTOyVGRsdcEYNeUXfwF8MX2kaPpupa3r2oLozEWEl08EjQwkIDAAYtpT5F6jdx1r1uihaDvpY8y1D4LeHL7+0/M1bXU/tLUI76Xy5412MmcKnyfL1+99/gfNxUs3wb8MzXN7JNqGtSQXDSPBbNcqYrNpZkmlMQ25G90UncW7gYr0iihaCOSk8C2a+HtU0ew1jV9OGpahNfy3NtKnmrJK251G5CpQ9MEHiuYj+A/geHV9N1K1+3QSWFgLFVDRsJEVGVWYshIYBzypXtxXqlFA7s838Q/Bnwnrmjppl7NqJjj06z0+JxIhZFtWYxOMqQW+Y5yCD6U/TfhDoWnXtveWOr61azW2knS4TbyxxeWhGDINiD5+4/hB5Cg16LRTuxPUbEnlxJHuZ9qgbmOScdz706iikAUUUUAFFFFABRRRQAUUUUAFFFFABRRRQAUUUUAFFFFABRRRQAUUUUAFFFFABRRRQAUUUUAFFFFABRRRQAUUUUAFFFFABRRRQAUUUUAV7W+sruWaK1vLeeSBtsqxyBjGfRgOh+tTSyRwxtJLIsaKMszHAA9zXnlh4N1rRgNXsJhcan9tkZ7dZFhRrZpZH8vcF+Y5ZWy2T8uAazLbRPHd9dXtpdTzExIkbzTXzNBIDapuRYyuG/end5h5+Uj2o6Dtqz1S2uILmMyW80cqK7IWRgQGU4YfUEEGhp4VuEt2mQTSKWSMt8zAYyQPbI/OuL8OaD4h03xRHNI2dOLXTyr9qPlqZJndSqDGXIYZLAgY4I75ieFPFczSXE15Olzbm7aylfUH81mfyzHvK8bcqflGFxjK8ml0QW1sel1Xe9s0+07rqFfsq7rjLj90MZy3pxzzXCW+j+OYJ5rr7Q8kkdxHI6NqDFL0CbcdikYhHl/LtHB/Ws2+8I+M7jS7pJpVmuL6LZcLFqLRZcwlFZnC5dVP8OOQenGKHe10I9PjuraSbyY543k8sS7AwJ2HOGx6HB59qmJwOeK4PWvDviJvEVjeaXIIdllb27TrdsixGORmctEBiUFTtAPc9utVLbwv4quvAWt6RrF7PcX1yVMJN6yhmUgkq4JZAxHTgD0FPuEdbXPR6juZobaB57iVIokG53dsKo9Sa8//ALJ8dprl5qEMoW0BhMFp/aDnzFWRCVy2QpKB1JwMk8561zVxY+MtQ8ST6Hqkmos0tk6J5dxJ5Cs6OfmPCMgyBuI3BgBjFJvsK+p7QCDjBHIyKWuG0Xwzq9j4ztNSuJp7q0gjureIvqEjGONzGyblPD8q45yRkenHc0xsKqabpem6Ysq6bp1pZCZzJKLeFY97HqzbQMn3NW6KACiiigAooooAKKKKACiiigAooooAKKKKACiiigAooooAKKKKACiiigAooooAK4tvvH612lcW33j9a3o9TGr0O0ooorA2CiiigAooooAKw/CGvS69BqDzabJp8llfSWjRSSq7HaFIb5eBkMOOcVuVz2ieFoNLkuZIdY1aU3N/9ulEk64L4wV4UfIRjI9hR1H0OhrkNM+IOi3TW0Ey3MF3OqkxLC0ioXZ1jBcDbljGwA9eK6+uasvBWh2rAw/aMrJbvzNnmF3dP1ds+vFAKxW0/wCIXh+6tbWaRb+0a4smvjHPaurRQgkb3wMDkYHPPGKTV/iBo9polxeQrdyXUSy4tGtZBKrRoGO9cZVcMpLdMMKmi8EaHb2M0E813LE1ibEtNPykO8uoBGMFSeD14FR3HgHSriArNqGqvcSeaJ7r7TiWdZFVXRiBjbhFHAGNopPYS8y2vjLQlsjcT3fl7DKsgCMcPFt3qOOcFgB654qlcePrCO+lsl0/UI5Io7WRnuoGhjAnlMYGSCQwIPBHPrT7jwBoc89xJJJfbJg+IRPhI3fbudRjhiUU5OeR7mpp/BWm3MwmvL3Url2ihjmMkw/feTL5kbNgDkMT0wMHGKoEMbx94cVGYzXX+sjSJfssm6fexVDGMfOpYEZHFWL3xdptvpuk6jFDe3dvqtylvAYICxVmzy4OCoG0g+lVbLwPoltPD/pF9O1tLDLbLLcZ8hI2LIi8fcyT1yTgc8VaOhaNcaVYaVb30sa2lz9qt2huB5m9XJPrkZYgjHekugMm0jxRpOrTXMFhJK0sMRlXzImRZY8kb0JHzLkYyP6iud0b4maXLpMN1qsL280qIwitkec8wLM5IC8BVbOfQfhW/wCH/Cmm6LLLJbzXkoaH7PEs8u4W8OSfLTjhcnvk8DniqFj8PfD1mqrCt3hYmiGZyflaBYD/AOOKPx5pq3UC/Y+L/D994h/sK11BJL3YWVQOGwoYgHuQrKSPQ1vVz2i+FNH0PVZtSs2ljaYBWR2XbuwF3ZxuyQo4zj2roaQBRRRQAUUUUAFFFFABRRRQAUUUUAFFFFABRRRQAUUUUAFFFFABRRRQAUUUUAFFFFABRRRQAUUUUAFFFFABRRRQAUUUUAU7HVdLv7u7tLHUbS6uLJxHdRQzK7wORkK4Bypx2NXK5LwX8O/C3hDxL4i8RaHZyw6h4huBcX7vKWDNlj8oP3RlmP1NdbQHUz7fW9HnExh1SzcQXBtpcTL8ko/gPP3varrSxK21pEU8cFgOvSuE1X4cR3k160d9aRpd3M8pR9PV9qzKof8AiGZAVyr9skEGtDXfBbajqNvPDqnkwIlss0UkHmNKIHLp824YzuIPBz2xR2BeZ0seoWEhjEd7bOZWZYwsqneR1A55I71ItxbtcvbLPE06KGeMONyg9CR1Arz/AE74YR2uoaXePqqy/YGGIfIdY1QSeYqx4kyuD3Yvn9K3LLwi1v49ufFUmpvK0sLwpB5W3YreXwWzzjy+OAfmOSaAOgXULBpEjW9tmdywVRKuWI6gDPOO9NfU9Njg899QtFi3+XvMyhd/93OevtXEf8Kxt1j0SCHVTFb6XAIwi2wBkcbsyZBGC27nOegxjnOL4q+Gd7Gulw6JDb3ltCEWaCRUjjYrGiZZfRtmSR8w7Zp6C1PV4bm3meRIbiKRojiQK4JQ4zg+lZtx4i0uPUdNsYbhLqbUWcQeRIrDCDLMeeg4HGetc9ofw9g06HXIW1B3GrRSRGRQwkjDszHJLFWwXOCFXjrVjw74Hg0vV7fVpp7WW6iaVtsFksMQLpGnyLk7OIwTzySaQPyOnF/YmfyBe2xl3bNnmru3YzjGeuKhbWtIW7trQ6nZ+fcs6QRiZSZGQZYD1I71yafDTTI7k3UdwiXGFxMtqm8MtyZ92fXnb9PyqlYfCuO3VjNrPnTSSTNLL9kAbbJB5TbDuJRuA2RxnPGOgth9TubvWdMtrBr57yJ4QrMDEwcvt6hQOWPB4FR32vaZaS20T3Ad7i6W1CxkMUkZWYB/7vCnrXH6b8L7K20ya0mvIpJZLOe1WVbc/J5oQFwGdsNhAOCAfanxfDVBqlzfz6w1w81wJdr22FKgSgK2G5/1pGRt4A7801bqB2/2+x+yrdfbbb7Ox2rL5q7Cc4wDnHWla/sVba17bBvMEWDKud56L16+1cpH4HdPD+kaadSglk0y4aaMzWQeFlIZdnlls8BvlJYkEAnNUb/4YWVxb2Ecd6qNbXNxPJuhIWfzpN53bHU7hgANk8dqHYDsbrXNHtZYop9TtEkmmNvGhlG55QpYoB/ewCcVJa6pY3Gnx3y3CJBInmAyHYVGMnIPQgdQelcVp3w1W01AahJqyXVyL5LoNNZgjCpIhGN3DESn5hgAqOKjm+Fdo9gbNdWlVFtoEiHlYCzJsDSkBgTvESAjI6HnmkPQ7W01iwur66s4pgXtlRnYkbWVl3Aqe4x3pW1rSFvrixfUrRbm2iWaeJpQGjjb7rH0Bx1rhb74asthZ21neLu+0wrcuFKgWwUrOi7mY4dTjGeDg9q2PEXgePU9an1SC5tYXlit18uWyEqloXLLu+YbkIYgr7KQRihCOk1PVLHTtLk1K6uI1tkjMgbcPnAGcL6kgcDvRFq2nSW3nm8gjURpK4kkCmNWGVLAnjOe9ctqvw/ivPDdho6X8S/ZY54y01msqETAhisZICEZ+XrtHHNZcnwpg86/kj1RHa5IaN54HdoWypJGJQpwUG35ePfuLdiO6g1rTJTt+1xxN5zwqsx8suynB2g/eHuKtR3drJA88dzC8UZId1kBVcdcntivKtV+HWrr4wtrq28m/sndnmkuAo8tmdizbeoZd2V28E8EACuttfBMdl4e1LSNP1D7Kt7BDGGS3UCMxxqhbaDzu289D796b20G90dNHfWUjxJHeW7tKu+MLICXX1HqKq6drmmX899Ha3KOti6pNJuHl5ZQww2cHg/nXH6Z8LrGztvL/tKRpfkXz1hCyKo83Kq2SQD5x79h1q3p3w+hg0DU9KuLy3kXUZbeSTyLFYYwIdgA2ZOdwjGST3P0pPcI+Z1g1PTTE8w1C0McahncTLhQehJzwDUNrrem3Et8guFi+xSmKVpSFXIRHJBPUYdefeuQvfhjZtZTW+n30dj53mCTy7RQHV5jLtYKQcDOBgj+YqrL8JrU211HHrdzvuUt1YyR7gPIWIJgBgQD5fzAEbsj+6DSQ1Y9JjdJI1kjZXRgCrKcgg9xS1neGdKTRNBtNKjZWW3TblQwBOSTjczEdehJrRpsQUUUUAFFFFABXFt94/Wu0ri2+8frW9HqY1eh2lFFFYGwUUUUAFFFFACPjY2ckY5x1rgvhzNHBPql5Ho+p6dDf3yRw2DWciCBQpHmvkYy2MsRkDKgkmu+PAJxn2rn/CPiQa9Pqdv9lSGTT5xE7RXCzxtkZwHXjcO69jQg6HQV45o6+KtJ8IXA8O6c66/9uPmI2mNF5keZC3mSOcOQvzKynlgo6Ma9jrz4fFCx/wCEaGrHSboXH9qDTzZ+Yu/G8Dzc9Nmwh/060D6f15nLazqHizxDa+IdLtm1O/gRri1kgayREWNYozGQwAJl3kgrnoTxwDWzqt/49Y6immvqcdyC6MjWMZigHnosTQsR8+Yy5OS34YxXU2njPw6pmSaZLaZRLPMqRs4VEkaPezKuMsyEAHknjmnnxhYGE6hGpGkQo4u7mRWSSGYMqrD5RG/ed3TA7dc01K9mI5O+i8cWupatHpkt/DCkl1PHKtrGzXTpDbCIMSuPmbzR8oGcHpipPAHibWtW8f6raahqDiBFuFtLTZGY5DHKFLghdybeFIZjkkkdMV3d3rml2iW7XV15P2iGSeMOjAlEXc5xjIwD0PNZa+IvCVnLqF7C0MciNGtzNFatuldhlUyFy74I+UZIzRzdPIV+3c4G2tvFl/rkd9c2+rSTv9kjuXms1jEDK1yZBFgcqu5MMc9Ryc0lpofinw/YxX2li/e5TSbK3cy20bGIGVjOVCR5LgYJABznJBNel3PirQ4NHtNWN4ZbW8GbcwxPI0gwSSFUFuACTxxjmsuHxol1L4ilsrUTWekWS3CTHeouS0XmDaxXbtxjkEn2pNlW5mjnpbj4iR2GoXH2y4nkgsrMQhLJUWQuzefKFKly6oF+Xsf4TnFTWM3j5prSSa+upYo4rUt5disaz77h1k3hl3ArFtJxt5Gcc4rbtfiBoYgVtSl+ySsTiNVeXhUjZ2O1flVfNXJPTrWvpniTRdS1a40qyvklu4AS6bSAQp2sVJGGweDjODQ1qQ1ocVY6frc3w202zvP7WvtRg1mEz/a0/ehUugScgDKBeQeeO9V/DLePre1tT5d1ElvHbRpZNbIsTbonMhY43DDhOhGPfNeqUUN3NObSx5Vp2qfEFNFs7u8lurm4e/jEtrHp5jk27QHj3smAobJBIwQCN/evVaKKCQooooAKKKKACiiigAooooAKKKKACiiigAooooAKKKKACiiigAooooAKKKKACiiigAooooAKKKKACiiigAooooAKK5Xwf8QfCvi3xF4g8P6HqBudQ8P3At9QjMbKEfJHBPDDKsMjuK6qgPI83l8aeJJtW1Kz06ytbjyLmS2UC2lPkbZ0jV3bo25WY4Xpt+tE3jDxRFPewtZ25EUhjkcWc3+hATKgkf8A56BlLOAvQD8a27fxr4YtVvgyXNkIL6aGUGykG90wZJQAvKDIJfpzya2rzxBo9pIUuL6NCFiboSMSsVQ5HqQaS0SuJayZ59oXi7xFp+kW9pNptze3sriSHfbzZmVpZ95yR8oAWPGegYe1PfxX4sUm7jvLCaFtKaaOM6dNEhnEoDDcxzlVONpxk9xzXXW/jfw1O9iiagwN9j7PugddwLbVY5HyqzcAnAJ6VX1zx1oula3Hp80p8tPN+1z+W+yDZGHwCFIZuVyoORkU0gerv/W50Gi3L3mkWd3IkiPNAkjLJH5bAkAnK5O0+2TVusI+LtBS9Szmu5IJ3VGVZreRM7yqgcr1yygjtkZqrdeOfD8EsJ+2xm3e3e4km+YeWi9DjGTkg8deKGCOnornf+E18O/aLO2F3MZruQRxxi1l3IxcoA42/u8sCPmx0NaOta3pujvbLqE7RfaZRFGRGzDcSAMkAhRkgZOOtAzRormZfHXhwWc1xDeSzGM4RFtpS0pwxyg25ZfkfLAEDac9KdH4z0eHSNJvdSm+yPqVol0sYR5AiELuZmA4VS65Y4HNC1FdHSUVzN3420OC8kg+0YFu7rdtIrJ5KrG77wCPnUiNuV9D6VXuviBoiEJax3lw7W804JtnjRRFtJDsy/ISHUjPUEHuKBvRXOuormm8c+GlW4P26RjA+xlW3kYuwcoVQBf3hDAg7c4p1z400O3k03zHuhBqNpJeQ3BtnEaxIASXOPlyGGAaAeh0dFYi+KtEbSG1P7RKIVnFuUNvIJhKcYj8vbv3HI4x0OelY+i/Ejw5d6bb3N9drZyyxGVo9rsEXJwC23hio3bTzjnFOwdLnZ0Vy2sePPDtj9pgjvo57yGOUrEAwUum7CF8YBLIyj1IOM4p0Hjrw6bffc3hgdYleQeTIy7vlDIjBcOyl1BC5IzyKVtLg9Nzp6KxJ/Fehw6ENbkupBZbzGzCByyMCQwZANy4wc5AxioH8beGlluov7QJa1yH2wSEMwZVKIdvztl0G1cn5h60AdFRXM6V4z0260a01K6D2/22+ls7aIRu7yMkjqPl25HCFjkcc56VW0b4gaLeaA+p3jS2rQ8zxCGRyo3MoYYX5l+RvmHAwaLjszr6K5q68d+FrdZWk1L5Y5fKZlgkI3BdzYIXnapBYjgA81X8VeOtP0O7ezFtdXEywQXO9YmMRilmEWQ4BBYZyF79KaTbsLpc62iuYvPHfhyCNdt8HnkgaaOJkZDxuwrkj5GJRgA2DkHitPQNdsNbSU2Ls7QbVm+RtquRkqGIAYjPOKQGpRRRQAUUUUAFFFFABXFt94/Wu0ri2+8frW9HqY1eh2lFFFYGwUUUUAFFFFACOu5CuSMjGR1FYGl+F4rC7lvF1bUprmaWN5ZXaNTIqBgsbBUAK/MSTjcT1NbsxkELmFVeQKdiscAnsCe1ee/DZvEGmavrv/CTadeRzX19AVkWZriNpGi+bZgfJGNoHYDjPNC3Bnotca3w28OtMZi19vNqlrnzhjas3mhsYxuz8uf7oxXZV4UdP8YL4f8A+EfW21k2wuk1gXG59+Tcj/Rs5zwwMmP7hA6cUFK9j01fA2jLb3sIkvQLyPY7CUAoRO8wZeOCHkJHXoKsp4Ws10K/0p7u6mN/I0t1cyiN5JXOASVKbOigY24wOlcfbXnjW3t9Re3juYYbWCSSKEWm4yO93MpbLcsViCuFHXjscV0fhe98TXPh65lRY7yZbtks5b9GtTPBgYdlVSQc7gPlGQAeKULOOhK8ibUPBWm3mjadpgvNRt0sIHt4po5h5rRumx1YsD1GOQARgYxVPUPhzod9dTXM892ZHWEJxEVjMR+U7ShDnt+8DcEgYFVfiNrnijSfCdk1rDDHq93fLb+XZN5p2lXbKGRRzhQTlemfrWNpuueLLnSH1J9YuptPeW1hS7ttNDHyWgV5LhV25bMh29MKD04p92CVjt9Q8L2l1Y2FvDeXdjJYBlhntfLRtrLtcFdpTBB7KMcYxTrXwtpdrpmoadB56W99brbyLvyVQReWNpxwdo755rkIfEXjKHyI722n8yeO1kRhZHATMnnM56IcCMkE8Z4pngzxN4lvfB2q6zdXElwiaMl3DPNZiEJc+W7Oir/Egwhzz161OlmVGL0sdHH4C0SMzFZb399DNC370fdlSJGxx1xCmPxq54b8J6XoF/dXdhuzcMzbWjj+Qs25sOFDkE8/Mxx2xXnU/ivx1/wjRurBb68aVo3t7ptOKZfyQ7xGMITt3/KpwM5I3cZrUa78aw3N4bKO4toYpbm5Ef2Tf9ob7QgVMtkgFCx4x6jpVPSRnKSSR6hRXkU0/jK0a4a1m1O9vYLjU1SW4tN3kqbmLyQoACspjJI68DqMYpNc8UeLNN8RWGj3GpSw20VwWur5rVMmH7SsaGRdp4YEqCuOeaOqXcu2lz16iuX+HeoazfWd+utrM00F20aTND5ccq8EbFIDADODkHkHBYc11FAgooooAKKKKACiiigAooooAKKKKACiiigAooooAKKKKACiiigAooooAKKKKACiiigAooooAKKKKACiiigAooooAz9N0TR9Mvr6+0/TLO0ur+QS3k0MKq87gYDOR94/WtCiigDl9R8HeH7iS5uJ5ruH7RcO8pS8ZFJkCrJH14V9q5XuRVrVPCWj6hf215MtzG9uIgqQzsiN5Tbo9yg4O0k4z61x+t+H/FlxeNbQwTfYn1H7TGsEsKRD/SvMLTA/M2UAI285znmqRtfi0NDeLzppNRa5Db90SKjBSSV+c7ombHBAIH8JzwLVJhd3aOvsvh94bs760voYJ/tVtIziVpNzOS27DZ7Z54xVjUPBOhX2oz3tzHdM0zM7RC5cRB2AVmCg4BIUZPt9areEpvENtq15Z6xa39xFcXcskF1KyBY4hjAKqSFGTgc5OCSBXNLZ/FTyb8LeP9sN2GiLeUIPLy+7ack8ptUAqMPgngGgXU6u88C+HbvUtQ1Ge3mNxqETRTOJ2BAbbnaQcqfkU+xHGKWXwP4aYSq9rIBPI7N+/YcuqqQOeBhBgDpz6muOX/hYt/bajLpsuoxqJ5Y2+0vDlkWfCiADGGEYYEsQCcYJ61oDRfG9xFa3F1ePcXMNzbtElwIlRFWFtzlRnDeYecMeM4oi9h9WWtc+Hhu/F0Wu6bqf2AjczkIXkDMzFipJxzu7g7eoxW7rHg/RdYbTG1JLi5fTQBAzzNk4KnLepyinPXj3NcbpWnfExrFWu9RvFnhikkEbNCvmThotqkgtujI83+71x6U/VLT4kNYxi0uL6O4+2yG7bfC4ZcHyzAu5cRj5cqxBPoaEtAt1OrufBOhTJCFS7geGMRxSQ3Lo6qC/AIPcSOD6g/SotS8EaZfT6ZHJLcJp9hYtZi1SVgJYy0ZCuc5ZcRgEHrms+yj8aQ6N4jWRbm6u2kzp8ksscbOD1CKpIQAdMkE98daoafp/xHW2tpptQl+0wRwqsbyR+W5MkocyAAkkRmLoeo4yc0bNAoq39eRsW/gLwjDJfKkLF5yftGblsgMsgweeOJXxn19hV+78G6Hc3Ek8kdwrSh1l2XDASK8aIysM8jESfiM1yej+HvFDaH4ia9t53vtQ+yeX9tlhkZ2jCiQ/L8oXIbbnnGOlTxaX8QYrw3n9qXcxDROLd5oRESZ3EinC5x5OzHvzyaFuU9t/60L3jD4d6drGlR21i32aaOVnVpGdlIaXzWHDAjL85ByMY6VqN4Ssb/SNNtdXuJb6WztWtzNG3lCZWUK2VXjHAI9CAa811LU/HmmS6ZZ65dalbJdXTyHyGR5QmYgE4BD8mQbcg4Oe2K6XSdJ8eafZW7RuwNvEkSWSSxJCR5Um88L13+Xg/wBM0bRZLbudUfCmkrpDWDyXhzcLdNdPdN5/nDGH8zOcgAD6cVTsPh74Ysbpbi3s5A32c27hpC/mqQVO4tkk4JGc1x9poHjy5VJtXN7PK1tPCsb3MRiUecjx+YmSC23cAQTjAzWrbaf4+uLqSK4vr+2ikuFFzIJocFfMb5rfAJVdm0HdznGBwTTa2QrtXNkfDvwusltIlpKrQWv2TPmkmSP5sBickn52Oc5yaj1H4e6RNbSxWc15as7K0eJ3KwHejOY1z8rNsGSO5J7muh8NrqS6DZpq5zfrEFnOQcsO+Rx+VaFF2Fk0czqHgXw7f6HDo93bzy20U73BLTsXkkfO9nb+ItuOc+vGKfc+CtAni2NBOhDySI6TurRu7IxZTng5jQj0xXR0Uirs56bwfo02hwaM4ujaQ3JusG4YtJIXLksx5OWJPWquo/D7wxqFrFbXFpMY441jUCdvuhnbB555kf8AP2FdXRRYLs5e+8BeGryzjtZLRwsdy1zG4kJZHZQrYJzwQAMVe1TwxpWpX8V7cpN5scSRYSZlVlSQSJuA4OGXI+praop3d7iOVuPh/wCGZtRN+1pIs7K6SESH94rs7EHPPBkfGMYzW7o2lWWkWrWtjGyRM5kILluTjPX6VdopAFFFFABRRRQAUUUUAFcW33j9a7SuLb7x+tb0epjV6HaUUUVgbBRRRQAUUUUAI7bUZsE4BOBXP+BfFEPirTHvobdLdVYL5X2hJJFyM4cL9xv9k810DjchUMVJGMjqK5/SvDMtlfTajJrl7cX08kRnmaOJfNjjDBYioXAHzEkj5j60LcDoa4iz+ItjfR289jYTy2z38VhLOzqEjldmDLnnJQAFvTIGc5rt64u3+G+i26LFDc3qW/nx3EsKsoSWVGY+YeOGIbaSMZAHcZpq19R6WNI+N/CospLz+2IfJjk8tjsfOdu7IXGSu0FtwGMAnOKmtvElr9rS3vVFqbqdo9P+bzDdRhVPmgKPlXLYyeOnPIrnV+FmiLplrZibLWk3mQytaQH5dhTa67Nr/KSNzAnvXQa74XtdVk0lmuJbZdMlWSIQoisduMANjKjjBC4yMijQnoO1rUPC9z52m6zJp9wsUyRywXUYdVkKGRQQwxnYC30FMj8V+GYbewVdQihiuwFtVMTINuQq8Y+RSSACcA5GKral4Ls77xE2sG/u4t8qXD26hDG8qRNErHKk42OflzgkCs2x+GekWtxYXH2qWaS0LZEsETqyl94VVK4jAbpsxj8sGmg35HR6h4i0Oz1IaTd3qLdOo/dbGYcgkKSBgMQDhScnHANc/Z+MrSTwZpOqHSI0sdSma3jt8lVjiEcjDIdV7R4IxjnqRWpfeE7e68QNqjX92kUksVxNaLt8uSWIYjfJG4Y44Bwdo/FbzwjYXWgado0lxciCwOY3DDc37t4+ePRz+OKl3sJ36Bp/jHwzKVtV1K3gljg8x4zwsSiMOV3Y25CMDgHpz0rU0TV9O1q0N3plyJ4lcxsdpUqw6qVYAg8jgjuK5yX4eaLNpkmnT3F5JbyFy4LgE7rcQEdP7oB+vtxW54W0SDQNKFjA6yfOXd1gji3se5VABnAHan1Yo3srmrVS70zTby6gu7vT7S4uLc5gllhVniP+ySMj8Kt0UFBRQORRQAUUUUAFFFFABRRRQAUUUUAFFFFABRRRQAUUUUAFFFFABRRRQAUUUUAFFFFABRRRQAUUUUAFFFFABRRRQAUUUUAcR4A+JOk+MvFvirw3YadqVtceGrsW1xLcw7Y5iSwyh9MqeuOMHoa7emJFHG7vHGis5y5CgFj0yfWn0A9zjD8QIIjfrdaHqaNaXVxFtjCOXihCmSb73CjcOOvPANP8U+NI9OntLfT7eS4Ly2rXE5jzFDFM+ATyDkgNjAOMc1rXvhTw5eSSy3WkW0jSz/aJCQfmk2hSx+oAB7HHNEuk+HdYv1vpLG1urmzk8lXZPuMhyB6HBOR6Z4o6DWm5h6Z8TfDmoW5nhW82EExnywRKflKqpBILMGGF69c4qmfihpNzNbTWG82S3Drcuybi0YhkZSm09S0YGDzz0Ga6q38MeH4Y4o4tMt9kFyLqJTlhFKBgMoJ+XHtVa90Pwrpum3d3dadbJaRpJcTAqXVV2MHIXnHyswwB3pPYI7mbJ8RdJhma3udP1SCeEn7Wjwr/AKKoZF3OQ2MfvEPy54Psa15/FGmw+MLfwu5f7bPGZEIKkcKWwRncOATnGPeqUHgjwu+o2epRWEZS3gKwwnlMs6ybyDyWyq9c9Patk6LpP9tf2z9hh/tDGPPx83Tb+eDjPXHFW7aEnO6p8QNLttPvJIY7j7VBE7LHLER86l1ZTjn5TGS2OgIPeqeq/Ee10+/gaa0nTThHKJLhkAWWVTGoSMlv7z4JYAe/FdRN4b8PzTyzS6TaPLK0ryMUGWMiBJCf95QAfaqN9oPgyO6uZbyy0yOeWHdMXYKRGSBu6/KCVXkY5A71PQJXewR+MtNms9Hube2vZv7Wd1gRIxlNgJcuScAAKecnPbOazLb4maDclhBb30ux5PNMao6xohj3SFgxG396h4yevHFdRHpGlpFax/ZImW0Vlg35YxhhhuTk8gkVUtPCnhu1haG30e0RGjaNhtzlG25Xnsdi8f7I9KatfUb2Vtznrn4peH4Dd7re9KQTi3STEYWZ9zgqpLcEeU5w2DgD1Fa+o+MtNsxZstve3CXFst2zRRf6iAkAO4JBAyegyevFUNG+HeiWM9/JPLPew3kvmGKQhVR9xbflcEv8xG7OccVp6tZeGLnVbS01G0hmvLO2NxAHViViVlB57jO3g59cUtOo7Xehk2HjVrbwXN4m163eFDeTRxQARowRXZVGS+GOFJzkZ9Kkj8fW91qun2em6LqV3Bd3pszdYREQiIylgCcsAMZ49fStK0tfC/iLRY7eC2t7qwjkEqJsKhHYb89iCQ+f+BGro8P6J5cMa6bbqsFwLmMKuNkoGAwx0OOPpQvMFaxj61480XSdaudJuEuZLmCISbYQrliWRdoAbIOZF6gDmqN94/jknsbbTLG5M0l9BbXhmjG213ytGUbDfeyjYxkcD1ro5vDegzX81/Lpds9zMQZJGXJYjbz9flXn/ZHpTW8L+H2v4r5tItTcxSGVJNnIfcX3e53EnPYk0LoCaOd8SfESz0jW1hkgmXTrd547y6aP5S8catsQ565dQSRjnrxSy/EjTZrZTY204laHzQbhQI+JfLZQQfnIOeU3DoScGuhuvC3h26v5r+40e1luZ1KySMmSwIAP4kADPXgelN/4RTw9mEvpkUvkoUi81mfYCc8biec9+tMNDBj+JmkTSSpbaZqtwFlaKNoo0IlKhyxHzcYEbE7sHpxyKta3480/SbuJrizuG0x9KbUmvkK7EQMoClSc5O4c9OaPC3gHSdCmuZPNlvRK7OqzquELBgzYUDLkOQWPJGBW1deHtEulgW40y3kFvA1vECvCxMACn04HHsKXQehzVx8Q7W60K/vNGsbuaa0spZ5GeMGOB1DbVchvmyUONuR71aTx9pweOCbT9RinDbbhWiXFt86Juc7umZEPGTg+1ao8KeHfkzpcLbIWhBcsxMbZypyfmHJ65xk1Yk0HRpJZpX022Z5/9axTl+VPP4ov5Cgzd+hzNv8AEbTo9Ogub6zuypiDTTW8WYkcozhOSGztQnpjpzzVjV/iN4e0y/isrj7T58j7doQZC7Y2LYJyQPNTgZPPTir194L8O3VxZ3H9nxQvaOpXy1ADKAw2MOhGHb35qS38HeGbdIlt9Hgi8qXzUZCVYPgDO4HJ4VRg+g9Kaa1uPW5UXxhb3OivqVnC0axaglnIlwMOMyKpJVSSpweA2D0yMVe8K+JrLxFFJJawXUG2OOVVuECl45BlHABPBwevPHSrFv4f0a3t5reLT4RHPOLiUEFt8gIIYk8kjAx6YFWNP0zT9P8A+PGzht/3SQ/IuPkTO1foMnFJeY2W6KKKACiiigAooooAK4tvvH612lcW33j9a3o9TGr0O0ooorA2CiiigAooooAjujMLWU24BmCN5YPQtjj9a85+E2o6jbxSx6zDcyS3Jg825NvcBvtThvMiYOT93aPnXC/MBXpVFC3AK8T0xfFBgtf7UttVn1GPVraa2H7wwm0Ej4Bz0fd9/PYrj5cV7ZRTTs7jvpY8hHir4hNoMM+yySS4uNrTNBN/oh8ony3Xyc/6zC8Kf97ODXT+Kn1O+8Ca/C0ktxeAIgigtnTy22xkqhPMgySd3vjtXb0UnqmT0PL/APhKPGV1rGpWdnbzQQC8t4YXksWZoFa4MchI2hT8g3j5mwCCT2qlqmreK9S/smzvvtUTx3tq3lxac/8ApYS6ZXkZh/qwFRGx0w3cEV67RVRdreTG+p5nofijxLdTWUWoST2sfnzJJcJprOlzIpTZEnAKoQzfMwBypGeMnNHjjxOR/pcsmnW0+qxW8c76c8kkcTwTOybNoyytGo4DAZPJr16op7e3neJ5oY5GhfzIiyglGwRkehwSM+5qLDTR554V8QeONQ8T2FrqlpbWNubeN54ZIpA0oaLLOuEIUh+MFxjkYzzTNS8SeMkvNWWxgeSWBLoi0awbECxkeS6yf8tC4ycDPXjGK9Loqr6iPPNJ1rXNU8a2Nw11fW2jtPeQRxfYWRLgKsBiLFlyOsuG4B2mszxbq3i3ULXxFplsbqFjbXsfkxWR3QIq/uZEkxhzJ6c/e4xivVqKLrsO55t4utNS0/VNHj023uJI4NPSEmCJkQf6Vbg8JgD5dxx6A9s1Un8SePLfSDcSQ73uEjcs1k0YswZ3RjwrFsIFPKk85xjp6pRSZCjZ3M7wxLqE/h+ym1VoGvXiBmaEMEY+oDAEZ9wK0aKKCgooooAKKKKACiiigAooooAKKKKACiiigAooooAKKKKACiiigAooooAKKKKACiiigAooooAKKKKACiiigAorhvh74j8b6x4w8W6b4m8IjRtJ028EWkXocn7dFzluevAU5GAN2OoNdzQHWx53r3gXWdRuNQX+07NrSX7QbeN1kDbppY5PnOSCFKEAYwQee9Of4fXj3JvJdUhluY1U27CEqIpBJG5ZRnC5CFeOgb0yDneKPH+oHV7rT7BIbaOw1G2VrmSRkQr5wSRZeCVXvnHT25qxF8S76RUcaNbhvI3/AGYzt58v7tn82NdvMPy43deenaiKtHmQ23exS+H/AIQ1v/hFPEOl6jatpt5fFB9rfGZiM5V1U/MOxfOW3Hpir998O7+8mkb7TpdosluUBt4HDQfumj8mP5sCEltxX1/DFrSPHF3rHjOxs7E6cNHle4haUyMzTukUTjyzjaf9Ywx/sk9qzY/F/iZdTkuJl0+eOxk1BLm3hkdQI4p4lTI2k+ZtYkdiDmh6ilJx95lpvh9qi38l5Bqlmk0cwmhk8tw9yRMkgW4O7lV2bVx0B/A6Hh7wnq2iXL6iLiyv9SmEMJlkRgsMfmu8u3LE8h8AeoGeKTwz411LXP7dEWhpG+nrIYI2uV3uysyhHXlkJ2gg4xhqpSfEmSSEyWumwrGTGwuLiZkiiilYLFLIdvCnD59Co9ad3og7jNU8G65qfjDWtSintLGOR1NrcvGZJWH2byyn3sCPcSSMclRVD/hUrtp7w3E2k3U0lhJbM89pu2Hz/OjC4x8gOVIwOORin614916TTrbULXSHSGC6tPNjt5GeS48zdkKCo/d4XdnqRjjtW/4m8aXGlPpq29rZXJurZbjJnZRcEsq+Xb/Kd7/NkA44x+C5dvuG5ORlx/Da6k1a9uLzUYpre6uYpmjwcFFmSQwsoxlQF2LknA4xjIre8O+EW0bVri/guog1wlwsu2M5YvNvjJ552KSoHvxisGHxZq2gfDj+3tSWO81C6vplSMyvswGfCgkfL8qYA6Z6ZJwdvVvFt1aC3mTT4ltjpLalcPI7bkA24QAKcnLck4wAaltW/rsDWtn/AFqc9YfDG+W2lW/1a2nlb7Q8e2AqkczxxqsgUEDIZC3TOW655rX8N+CbvTNfvdSuL20mM9rNb+YkTCaYySb98rE4JH3RgdAPpWbo3xI1K/jhuG0OFLZTGtywnJYmSeSFTGAuCPkDZJ6GqFl8V9SuYbSZNDtHS7nKRkXWzAAQlG8wLiTLnA6HaSMiqcen9dhtuO/9dTST4bXH2cpJqsUkkcQW2Yxt+5kCwAOBu6jyWx/v/XOx4E8JXXh3VtVvLm/+2fbJCyvkhmBdm+cYwWG7Gck4FVPFfjO/0/XbjR7O0tPMWEeWJpmE0jMjMJEQKd0alcMc+v41rjxbfeGfCnhcXUP9oX+oRxmffKxLZ27yrEcn5849umBQS3ZW+Z6HRXleq+OPE2yC4a3sbG0urC5miSN2a4LxzIihSybSdpJK4PGfSrA8f6zJqsSJb6TFAkt7DNE9ycu8UYeNVlxsBIyT6c5xinbS45Jxdj0yiuS07xlFdeCp9bjjiuL63szdS2cLHI5YDt0JRuRkHBIzWXP49vobS8uTb6XNBaWkMpuYLh3ilkldlUIdo+UbeWJHWizEtT0GivJLHxj4ovNbttVC2VnYXM1hbtDcyybYlljdn7bdxYABvoO9dH4l8Ya3Ya9cafp+j2k8MT+X5s1w6kt9nafOAh4whXr1IpdB21SO4oryTUfidf3ksiabpF062xtrgJbnMsgLqHiZSOPvZz6A4zxWi3xI1JtRvLS20W2n8iKMxyC62iRn8vDgEbjGfMwCF/h59gR6VRXG2fjKcP4kj1C2topNFj34gkaUONp5JA45B+X7wHUVkaX8RtUvILa4/sOEQ7Q1ywnYkqbnyB5YCkNnIbk4x+dC1Gkz0miuG+HniTUPEXiLU5LhoEtksrZo4IZS4hdnm3K+VGJAAoYc4wK7mgGrOwUUUUCCiiigAooooAK4tvvH612lcW33j9a3o9TGr0O0ooorA2CiiigAooooAKKKKACiiigAooooAKKKKACiiigAooooAKKKKACiiigAooooAKKKKACiiigAooooAKKKKACiiigAooooAKKKKACiiigAooooAKKKKACiiigAooooAKKKKACiiigAooooAKKKKAOau/GHh+38QSaO91bl0glmupNwxFsKLtb1J3gfhip5fFGgh4/s11DdynyhiFlyiSMFBJJAAyenX2rI1D4e6Fq0l2019eTQyPL5cKyKY7d3lWVyoxyfMQHDZxyOlKvw70yPDRXUqMkCRoscUcaFlcOGYIo3fMOh9TjGanWw3a5pReMvCDACPXNPwsnlgBxw2AePwIOemDVmbxN4cha58zVbNDBIsc2W6OTtA9zkY4zzxXJeDfhvJY6TJZ65fCY+TJbwm3kZisckaI+XYZP3BtGPlHGTWtpHw70LS9Qku7XzRuuVuVUqmVYOXxvxuKlmJwTVB0Oj0rUNN1JZp9NuIbgJIY5JI+m4cEZ74rD/AOE28Ntq15p7XluYbaBXln3ApuZ2Ty8dzlT0/oak0fw3HoOoTXsesTJaTSySz27hEiZ32gEAABcYPQZYtkk1z+q+A/CYRrfUNckRo0RrZbi4ixbxq7bQFYYK7pGXLZzkDril2BW1Ork8UeHIkldtXs9kLIjsHyAzDKrkdSRzgVm6/wCOPD+mQySpJFeC2kKStFIu2Fg6IwJJ6jfngHoc4qKP4f6fFdfa7XULu0nRonga3SONYiiFMhQu0kqzAkgnBwMYqbUPAekXliLVri9jAmmmV45AGDyyLIx6dmUYpgrdSy/jDw3gtNqFutpsR0nZ12OxL/KBnduHltkY7exxci8RaDPqp0qLU7WW98oymFW3NsABJ+mGU/iPWsqz8B6Tb3UN49zez3SSNM8skgzJIwlDMQBjnz34GBwPSs3wd4HvvD3jG51KO9hk014jHHGzM8mNkajgjCH92NzAndgZAxQvMl3uX9K8c+FtYuYLGC5i+z3lsHgeUbBLl3QptIznKH65qTw2vgnStJvbnR5LKOyicNcymQuFKjC5LEnAHA7elFv4F0uO38iS5vZkBiC73GVSOczImQOgZiPXFR6N4B0fTPD95o1pLKsFyyMsiqiyR7DlPmC/NtIH3s0le2u4ypL8RtFKLLFAHaS8Fnbu0gCyFpXTOQCwH7tjyvt1zi/4e8b+H9Y063vZLu0thN5kkCvJk+WhYbzkDaSFY49jyaNP8DaZZ3iXhu76e5E6ztJJIMu4kkkyQABy0jcDtiqUnwy8PtdQ3G6fclr9lbeEcuoDhTkrlWHmNyuKfTzGrdTbXxT4ZkWNhrFkVMJnVi4A2AHLZPAGAT7gE9KE8R+GJI7cLqdiUuXcRDcMMy/f+mM8k+vvWPqfw+8O3Gqi9nleOSe2W0KtsJfbGUUqSMhgufu1YvPBukTapcTfb7qGW9WVbqFZFxPE4VWQgjIXIHIwck880dQ0NCw17wzLPF9ivrNpr1/LQR/elKgduuACOenI9akvvEHh2xkuLW81Gzt2t1UypIQNoYgD68kDjuR61h6R8O9I0pdO+zXM0YsLn7QjJHHG74VVCs6qCRhQDzyODmpLvwLoZ8Qz6/d3l15888bjzJRtVhJG4UEjON0a4GfUCjqCLt74w0GO70uyt7qC8m1KaNIkjcEhWDEOfb5Dx1qxd+KNEt7loTdxP5czQ3MgdQluyozneSR0CkHGSO9Z1n4E0u21OC+gvb8JHcC6MHmKUklBfDnjPAcjAIHApt/4A0m+utRuLm5uz9vkZ3jjKoikxvGSABy2HPzHJOBzxR/X5f8ABB26FoeMvDLgmx1C1vJS6q0cMi7uXVMnJHQsue+COORTdK8YeHrrTbfULq5t9PkktTcFJ2AKRg8kt0460278DaPczxTSPdBo7lrkYcD5iYj6dP3S/rWXN8MvDke6a4vL4RJaG3HmTLiNMYJyRwMDp0zk96atbUNLF6bx54cgup7Tc/2ny5ZkjCr+/SMIWYNnaPvjhiDweK1H8TeHIRMrapaIbd1ikXdyrE4CgDqcgjjPIqhqfgnS9Quri6a6vIzdCYTiNxtkWVYwRyOMeWhGPSs25+G/h+GHU8XL2sV/LveQpFviLSbztkZcjLnI5yDjFSr9QdraHcoE25QAA88DrmnUyFFjiSJWZtihcs2WOB3Pc0+mIKKKKACiiigAooooAK4tvvH612lcW33j9a3o9TGr0O0ooorA2CiiigAooooAKKKKACiiigAooooAKKKKACiiigAooooAKKKKACiiigAooooAKKKKACiiigAooooAKKKKACiiigAooooAKKKKACiiigAooooAKKKKACiiigAooooAKKKKACiiigAooooAKKKKAPLLrSPH9rc62ND8+BJ7i4mXzJ4zHIrzKy+UBhlfZ5mSxHJHPo+x0nx7bXU1+tzqM9zJbWw2y3EaxHBdJFKZO1wGVtwJ3beuTir8Pji+t9bu9PktDfyfapILWGILGc+dIq7nZsYxHzxUOn/EoT3GqeRp91fCG3hvIIY1CssMkcZxn+MhmJbbnaBz1GVGyivQHv8AMiurP4lmfT3W8dY1uGSYIUYhU2KkhG5QVcK7FcnBfpxUen6Z8SrhJIdR1K5hJuHaRoGjUECKXbsYljsL+VxhcY+tb2seOP7PubCUaelzptzpcl+9xDcqSu3ZhVH8QO8fNkAZzRc+NLsaMl3b6Jm7TVotNubaS7QCMuV+ZZBkNw6/icdqqz2/re35gpW1/rYzvGWmeL9WtNKt/LndWtoDdRwTxpGtwJI2kMm7ll2hsbe/4Gsg+BfEM2oR3TyXEO25s3CR3KiJVjeZm+UDplkJHfJrQtPiVJY6S7avps8t21zJHaeUVxcL9okiBwMlMbB1HNbHhzxpJq2rR2MemXJaeV2/eKIjbRLHEx3gnJbMoHA/LHI1qn2BPlb89DE8Pab8SZPIXVdRmiZJZZJsMgRnEXyYOWJjMnOAFwOMYqPTNN+Jb6T/AKXqF0l3FHNIEDxqHnCx7FLZbdGWD8ccHGOlb0nxAs4b2WOfT7iOzWWREujIhBEUoilZlzuRVYjk9RzVaT4lWu0fZ9FvJmVHaYeZGvlGNN8qtk/eVccdywpbj5vwK09v4j0TwfqUSyavJeSa3mJhcJLI8EtwDiInIUbGIw2MHPTg1GbH4gLo13M015Lc+RFHawfao1ZVMjb2cgDdIE2ZOQCQcHvXRa54003R7qKK7ilEUkMdws2QF8piQz8nOFwuf98VkS/EuGKPzJNBvlRyYoR5se95wUDRld3y43j5jwcfTIk27CfcyrrSPHt5pDwalNq5vUitJEeyvYoo2CNGZE9fMJD8/dIIGe1Wo9M8b2q3UNis0DGC4ax8uWIQRytJI2Zl6sxBTBHAOc963PBPimbWda1jSLmEpc6fcMJOgEakjag7v3yw4yMdeK62kldJitr/AF0PPvCdt42i1fSW1WS+ntRHKLlJWRFiyTtJIdjI3Qc9sHI5quLH4iXmuX6yz3Flps19GFMdyhdYQ0m4oSOMr5fYHOe/Nek0VVxnm1jpPjS58VaHc6ylxJDZzJK7C4i8hV+zOjZUfMZPMbqOMH8Kq3WgeMbrxQdQnhuJPJmIEks0LRhftCuphTqMRqPvfxD8a9TopPoB5fDpvjq5037JqUV9MHspoow1xFteQl/muFJP3gUwqkhTmqdpY+MtcmuFmS7ks4NSZWW5kjEZEV2vl+UoGQFRXyT975cZr1yigE7NM8ytdI+IdppbfY7ry7kW7W8EDSR+REotl2kKB184Nz6H0p+iHx1pt5ZXmpQ6nqNslvKsttujUqxY7OQ7GRjkDngDnI5FelUUB0scP4wi8bzeKLZtBVotPS2fe/nLtZyjjBU9w2wg4Pfp3xPEWh+O7jRrrS/O1C9gmR0QrdQq7O8Ef+sJGDEJPNGBzyO2K9TopW0sD1OJ8Q6T4sutXtv7P1K8tLBPssbpBLGo2EuJzyCc42Y/SuY1jSPifqiCzdYhH9iiR2nmR4nnVo2DlQRyGViQMZ9ecD12imEdGn2PNP7F8cPO8kc09o8se64kjmi3zSpCQmWx90yY7D5cCj4a6truo+Pdbi1i7vCsKusdvkGFcSYzjGY2AwAD94ZYV6XRTTsxNBRRRSGFFFFABRRRQAVxbfeP1rtK4tvvH61vR6mNXodpRRRWBsFFFFABRRRQAUUUUAFFFFABRRRQAUUUUAFFFFABRRRQAUUUUAFFFFABRRRQAUUUUAFFFFABRRRQAUUUUAFFFFABRRRQAUUUUAFFFFABRRRQAUUUUAFFFFABRRRQAUUUUAFFFFABRRRQAUUUUAVhp+nibzxY2ol3bt/lLuzknOcdckn8TUE2h6LNAIJtI0+SIDARrZCuMAdMegA+gFaFFAFObS9MmEKzadZyCBGjhDwKfLVhtKrkcAjggdqauj6Sumrpi6XYixUgi2FuvlAg5B24x156davUUAUp9H0m4gaCfS7KWJgVZHt1KkFtxBBH97n681JbafYWrBraytoGUbQY4lUgYAxwPRV/IelWaKAKB0XR2ku5G0mwL3o23TG3TM49HOPm/HNSf2ZpuXP9n2mXLlv3K/MWGGJ45yAAfUVbooAq3Wm6fdBRdWFrOFjaJfMhVsI2MryOhwMj2FRnR9IN3LdnS7E3EwUSy/Z13uFIKhjjJwQMZ6YFXqKAII7O0juPtEdrAk3zfvFjAb5jk89eSAT9KnoooAKKKKACiiigAooooAKKKKACiiigAooooAKKKKACiiigAooooAKKKKACuLb7x+tdpXFt94/Wt6PUxq9DtKKKKwNgooooAKKg1EXR0+5FiyLdeU3kFxlQ+DtJHcZxXgWk/GrxLqd5bWcNvp6PqFna2VoxjJ/4m3mRrdRkZ+6iyZx/sGhau39f1/wAeiufQlFeJ6F8ZbrT9H1dvEmlSySWZvZ7O6M0caXkcV6YAgAyVYbkAyMt2re+GfxSvPHHiW3t7Xw99k0i40Zb9LiW5XzVk86SJkKdSMxnB9snrQtbf13/AMhX/r+vU9Ooryn/AIXRZyrLBZ+HbyfUIriOxltWuI08q9eWRBbu5O1TtiZ93TBXuRVnRPjFpGqLZ+XplxDJcy2UIjkmTcHuJZIjjB+YI0TZI4IwRQDdtz02ivOvEXxUttE8cy+HbnQb17S3mgguNRSVNkck0TyRgJnc3EbA46cVx6/tJ6G/haHW08K64Wnvfs8Fv5ZzInl+Z5gO3n5eNoB54z3oG0e60V5VZ/Ey51z4p6N4f0qxntdLNzc291PO0YaeRLVZdgjzvTaXX5sYPIqufjBqdrLqlre+EfMvIdautPsYYdQiUTRwR+Y8juxwhC8475AHQ0r7/wBdv8x2f9f15HrtFeT+NPikNJuvAmr2STPpXiGCRhbMiozu6xeSHduIwC/LE4+vFJcfGyytbvU4bzw1qEMVqbqO2mE8RF3Lb3CQOoGfkG+RMM2BjPpVWd7f1oSndXPWaK8gvfjpp+m2Jm1Tw3f29wrzwGFJ45czwzIksaspw21HEuR/CG7iu08GeM4/E80LWmmyR2VxBNPBdNPGRIiTGNWCA7sOBuBxjGOc0lqN6HV0UUUAFFFFABRRRQAUUUUAFFFFABRRRQAUUUUAFFFFABRRRQAUUUUAFFFFABRRRQAUUUUAFFFFABRRRQAUUUUAFFFFABRRRQAUUUUAFFFFABRRRQAUUUUAFFFFABRRRQAUUUUAFFFFABRRRQAUUUUAFFFFABRRRQAUUUUAFFFFABRRRQAUUUUAFFFFABXFt94/Wu0ri2+8frW9HqY1eh2lFFFYGwUUUUAFYsHhPwzBNBNDoOnRyQXkl9Cy26gpcSfflHHDtk5PU1tUUAYd14P8K3VrJa3Ph/TZoJI5I3je3UqVkfzHGMd3AY+/NSab4W8N6bdWl1p+h6faz2cD29tJFAqtFEzbmRSOik8keta0qs0Tqj7GKkK2M4PrXEfBrwx4y8LaJqFp408Yv4ou57+Se3nZSPJiOMJzz6nHQZwKEBow+AfC/wBn163vdMh1KHXr431/HeIsiySbVUcYxgBFx396lXwv4Ke/0u8XRNEN1aRCHTpRBHviRDkLGewU88dK6OvKJtE8YyeHbLT9OsLrTrqwt76LzhcRLueQfu2jYMSPqcYpxQPY9FuNB0W4vWvp9Ls5LlpY5mlaIFi8YIRs+qhiB6ZNZLfDzwK2mzaafCejmymuPtMkH2VdjS4xvxjrjjNcxqfh/wAbLeQWtnqmrR6al3KY3juhLMgPlFGcu4LICJRg7sZ+6RjG5o1v4rt18Uh4ppzIzvpjXVzhnchvlGGIRB8gBAU9cjIyV0H1Nq28K+GrbXf7et9B06LVdgT7Ytuom2hdgG7Gfu8fSq+q+B/B2rC8GpeGNJu/ts6XF151qjedKgwrtkcsBxn0ri9H0H4gSWqfaL6/t3iivnthNe9JWEX2fzAHbcAfN4LMB37CtvQNI8Tx+Br2GbUNT/tUyCe3W5lXerLtPl7g7fIxUjlujHgDih6COo1PQND1SKOHUdJsrqOKJoY0lhVgkbABlA7AgDj2FV5PCfhmSKSKTQdOdJEmR1a3UhlmIaUHjncQCfUgVx66P46k8Qabc3OoahFAYlmkSGZWSOUu7SRSZYZXaUUEK33eNp5qK00/xVp2o+FdJbUdSkbUYA2ryS3bSmBoSJGZW6DeT5ZAwMY460LUVzr7Twp4PSztdNtdC0gW+mF1t4I4E22xkXDgAfdLKxz6g1f03QtG017d9P0u0tWtrYWkBiiCmOEHIjXHRcjOK4bxL4d8X3mt6rJYXN5bWsz3EsBtr3ySzfZEWHOCDxKDwePXis3X7DxbZ3OnaYkmvXaXE1wyLb6kVfP2WPBaQsPlE28hSfoCOKq3UNFZHrlGRkjIyOteWaho3xBlgvo47nUF1I20y/a478Lbyhogsaxx5+SQPzu2joeTnFWNX8Pa9YXettotvqk7XkFoiXB1N2baoIkwGlB8wcHORkE89ql7DPS6TcuAdwwenPWvNdH0Dxs8lpPq19fmVI7KKVRf/IV8t1uCVU4JJK89cgEGpYvDWoD4f+GNPaw1IXGlXtvLcQf2i3mkISGIfzPmXnIBbp27UdWNqzPRqK4bwbYeK7fUrqbUjd5+yyJN9ovPMiuLjzMo8S5PloF4IwvUcHGayPCWieOJtRtW16fUoLEXzTzRDUDnb5GNuVdmKebyBkeuADijoJ6HpomhMwhEsZlK79m4btucZx6Zp4IOcEcda8gsvCvizT9D+y2UWpW7wWssQKXokklk+1bxhmkDCNk64ZSBnoau3Wh+LIH1G6srXUEv7m8tboiPUS1vNiBFeM5kVlUOGyVAzheGGRSWqCWjaR6VqF/Y6db/AGjULy3tIc7fMnkCLn0yeKbYalp+oFxY31vdbApfyZA+Awyp49axvFlle694J1fT201VupYpYYYpXRg55CuD0APUZ5GecVgXHhjXoPFN/q2ktJamR7RYQlxthKLC6vujHBwxXqCeOKb0Q0la56FRXkBs/H2k+HbSVtS1OXVLq/jsnhuJQUXzU2SSptZ+FYeYMkYwcBc4rr/Eth4gOs2v9nm/mt0sjHbyR3nlpFc5/wBZOuR5ikY7N345zQxHYUyaaKBN80qRLuC7nYAZJwBz3JOK8ytdA8YXRto5ZtbsrIzKbiKTViZiwt5A7B1YnY0pjIUEdM4UcUNo/jqaQxz/AGicMmnvI89wu1JI5IjKIwG2kEK7ElVOeASCMNLUOlz0sXNubxrMTRm4WMSNFu+YISQGx6ZBH4VLXj7+HPHHm3l7FHqcVzJDbQ3UragsklxsllaXyfnXy1IZCBuTjjAxz2XgzRtbtdSu59a1DUbqMWdvDbGa54JCHzWKIdocnGTz04PXKewr6nUfa7X7YLP7RF9oMZlEW4bigON2PTPGamryTSfBniG2js5LeLUbO4sbGWGNjqRYvKbpXBJ3HchQH5W46gjNW9P8P+OZZpxqOqar+91CP7QqXQjjaESOWaJlcsoKFVIATp0zzR5DeiPUKAQRkciuL8FaL4hsBNb6te31xDPp0aO1xeGVhcB5AxBzlfkMfTA4z1ya57RtB8WWVjo9jDb6tbfZoII42Op7kgkSU+c0oLnzFZMbR83HGFoWoPQ9PiuraW6mtY543ngCmWNWBZNwyuR2zg4qYkAZPArznVtB8Tf8LIvNU0uO6hiuXsylyt2BB5cauJVkizlidygcH2xjlNA8O+KZ/A3iDTtdvdQnv760aFUmnCqJfLIZo3V2KqxI7rjH3RzTaBbnoMN1bTXE9vDcRyTQFRMisCUJGRkdsjmnvNEkqRPIiySZ2KWALY5OB3rzLSfC/ia1vJdR0/7ZYTyfZURJ73eoRbQxt5i7mDkSbeTk8cGqI8N/EB/D423upHUfKuhumuEDwytb7FMb72ODJyORj0A4pdWhvoesTXdtDcwWstxGk9xu8mNmAaTaMtgd8Dmpq8/+IPhzVJxoDaTDqV0NPS5V3h1Ax3AZ4tqMZGYFhuwTz27jg5dxpXxEl1O8864v44v7OaFpLW4UrLKBCUdFaQYYkSg4CYB+8cggYlseopNE8skSSo0keBIoYErkZGR24p+RnGefSvMIdI8ZC7F3fWd6YJXt2nt7DURHJuW3C53lgSqydQWOf9qtTxdoutyeJLnVNJhvWlm0lbdZIr4oqssu512lgA7ISFfbwe460S0/ryDod3UNndW15EZrS4jnjDshaNgQGUkMPqCCK81m0jxo0KLANZSFzIbBW1MeZZOXUqbhtx81QobjL4Bxg5BE2g6P4s0XWLWWO0uJ7VZL6Sa3FyqxYeWR0YYcZkbKDDKQAeqkHItgPSqKZAzvCjyRmJ2UFkJBKnHIyOKfQAUUUUAFFFFABRRRQAUUUUAFFFFABRRRQAUUUUAFFFFABRRRQAUUUUAFFFFABRRRQAUUUUAFFFFABRRRQAUUUUAFFFFABRRRQAUUUUAFcW33j9a7SuLb7x+tb0epjV6HaUUUVgbBRRRQAUUUUAJI6xxtI7BVUEsT0AFc38P/AB34V8e6ddah4U1WPUbe1uWtpmVGXbIO2GA4xyD3rpSAwIIBB6g1leGvDmg+GbSa08P6PZaXBPM08sdtEEV5G6sQO9AGrXGwfELSll1o30bW9tp0iLFJGfOa5RpPK3KijI/egpjnse9di67kZckZGMg4IrkIvht4ShS3FtYNbvCio0kT7Xm2yJKDIR9870ByfU+tC312B7Df+Fg6aLmdJ7O9sobW6e3nlu4mj+5AZiyDB3YA5HFST/EDRbecrcW2pQwDT1vvtD2xEe1n2Kmf7xOMD361duPCGlzalPftNerJLO1wFWbCxytCYiyjHGVPQ5GQOKp23gDRrW1W3tbrUIU+yyWr7ZVIkV33klSpXIYnAAAwSMYoXn/Wn+YPfQ19S8Q2FhDYyTJdu98cQQxW7vIRjJJUDIAHU9qz7nx14ft7u8tJJbn7RaSRxNEtu7O7SMVTYAMnLAj/AOtU7+E9N/s/SrO2nvrMaUuy2lgnIkCYwyknOQQBn6DGKo2Hw+8P2epS38RvGle4S4AabIRlkaUAcZI3sx5JPOM4AFHUTvbzL154t0mDQbXV42uJo7zItoo4HaWRgCSuwDIICtn0waztJ+IGk3WlSXU0d0Jra0huLtYrd2SMyorKgYgAnDA4/PFaN14S0ybS7PT0lvLYWczywTQzbZUL7t43Y6EOw+hqnJ4B0FtKl05DeRxySQSbhNllaFAiEbgQflUZyDnrS1KVupKnjvww8cEn9oEJOMxMYmAYeT52enTZzn1461X1/wAZLpuqafDHbJJa3lotwsjsyMC08UajGD/z1z9RjimT/DbwvNbxQPDdbI7WG1XFwQdkTblOf738JPdeK1td8L6TrV7Bd3qTeZCixpskKgBZUlHH+9Gv4ZFXG3NrsTrbzM5PiH4Xa0uLoXVwI4tu3fbupm3OUHl5A3fMrDjuKv6B4s0TXbsW2lXD3LfZkuS6xnaqv90E9m9qz5/h94elsY7XbdIIYljhcS5aPbI0gI3Agnc7dQRg4xWhZeFtNtdcttYWS5e4trY20QZxtVTjJwAOTjpnA7AUtA1Kx8deHWV1hvC8ywpKIzGwJ3uyKOnXcjZHUYyaxW+JUL29tNb6RfNuvLW3mPksyuJovMBhIGZCOB0Fa6+AfDq6kdQENx5xnnn/ANcdu6VNrDHoOSo7EkjrT7HwRo1nLbtDJeeXbyW8sUTTZRXhj8tG6ZyV4PODgUl5lPbQn1Dxfodj4Zg8RzXEh02ZQ6yrExIUjOSOoxznvxRrvi/RNFuLeG9mnLTwG4UxW7yKsIZQZGIGFUFlyT61V1fwHoep+H7LQ5jdpaWYdY/Ll+YqwIYEkHOQTz1HYio9f8E2+sa3ZXU19cw2Vvp72UltC+0zozo2HPdcJgjrz1FNWuDHP8QvCq3F7b/b3eSzYK4jiZzITIIsIACWxIwU47kU6Xx1oxs/OtVuppPs8s7J9ncCEIWBEpwfL+ZGXnuDToPAuhw/aVjFwsM9yl15QcBY3WUS/KQM4LjJBJ9BgUP4H0fzJmin1CBbhJkuY47ghZ1kZ2Ibjs0jEYx1xyKOnmLqWfBuvPr8OoStAkK2135CbWJ3KYo3BOQP7+PwqkfiD4YC3LPdTxrBvAaS3dBMVl8pljJA3kPhePUdqvaJ4ZttGv8AzrC7uo7dtzSWxfKySFY0Dn6LEAB7se9YVh8NdL+wTw6rd3V9K8s0kLF8La75zN+6Ug4O7ZnOQdvTHFD3VtgW3maFl8QPDN5c2UFtdTym7EZV1t3KR+Y7IgdsYUl0ZQD3FXNU8W6LpuqnT7uWdXXAklEDNFGxUsqM4GAxAJA+nqKjj8G6OsiyH7S8gFrljJjJt5DJGcAAfeY5wBml1PwfpWo6pNfXEt4BPhprdJsQyOEKLIVx94KcdccDIOKT8gW5JB4s0eXRrLWGe4hs73P2eSaBk3DYXDYIyAVUkZ61kal8RtEt7eO6s1nv4Gs2uyIY28wqI1kAVSOSVYEgkYra1DwzpV94atvD9wkpsrZYVixIQ48rG35voMH1BPrWevgDw6sDwpHcqjG6PyzEbftAAcD0ACqFH8IApu13b5B2I9B8b2uoeJLvRrm1ntHWdIrVniYBy0CzbWOMK+C3y56LVweNNBbVbnTRNcedbtKjt9mcI0kahnRWxhmCkHA7fQ0+z8JaXbXcd55l3NcJdJdmSWXJeVYfJDHAA+51HrzWQnw70+4utXn1S+u7lb+5nmiiSTalv5qqpZR/fwuM9OenJy5W6dgXmS/8LF0Erb3CvK9rPFlCkTtKZfPEPl+WAed5x1/Tmr+heL9O1rV10+xtr9g1mt0Lh7crEAXZChJ5DhkIII7Gqtl8P/D9r9kK/a3e1k81Gabkt5/n5IAA++OgAGOKtW/g/TrWTzLO81G1JhaFvKuMbgZmlz0zkMzdOzEUtNAfWxH4h17WNP8AElnptrpdlPbXUMsonku2R1EYBYbAhz94Y5/Ks7S/iTocnhqDVdSM1nM0cLPbmFwzNIhceWCBvXCvz/smuov9Js72/t76cOZreKWKPDYG2QANkfgKw7rwDoNxa28P+lRtaxwxwSrIC0YiVlXG4EE7XYHIOc1OoPdWNDSvFWhapNBDYXomedysYCH5sRrJnp93a6nPTkVla148061vXsLQGS6t722guUlVkCRyybDIDjnGD+VXdL8KW1j41vPEivl5rGGzij5+QISWY843N8gyAOEFU7b4d+Hre+nvEN6ZJp0n5n+4ySmUAYGcbyTySe2cAUPoOPmTv488Prp1tqBkuzb3CNKGW2dtkQIBlbA+WPJHze/1qfxB4x0PQ9Qjsb6S5MzxpJiG2eUKjvsQkqDjL/KPciqEfw70KOHy0uNRXe0n2krOF+0rIwZkcAAbSQPugHrzyc6+peGdLv8AUmv51mEzQww/JIQNsUvmpx/vfpxTXmS720KTeN9D2adtlmDaiWS3Dwsv7xcjY2futuUrj1rL0v4n+HZPC2n6zqNx5DXMSl1iRnQPsDSbWx8ypuwxHQ8deKvS/D/QJNWttSzeLLBIZAom+Vm8x5ATxnhnboR15zgVBbfDTw1a29pBZrd26WjBoQsoYLlVV8BgR8+1S3HJGRg80LbXcZa17xaNM8R2mneRFJb3FvFKsxkIOZLiOEAYB/v5/wAOtRR/EbwvJYSXoublY18vyw9s6NMHLBTGGA3AlWGf9k1p6x4X0rVdRgv7tZvOgSNE2SEDCSrKvH+8i/hxWdP8PvD8tlBa4uk+zxRRQSCUM0YjZipG4EE/OwOQcg09LB1NDQPFei67dtb6Vctc7beO4MixnYFcZX5vUg5xVe28b+H55xCs9wheWOOEyW7qs3mP5ashI+Zd3GRU9l4W02116PWle4e5itfssYdxtVOM8AAnOB1JA5wBk1Ri8B6NHBJCtxqJ+4LZmuMtZhH8xRFkcANzznoB04pPyBFzSfFen6pr7aTZ296+Lb7R9pMBEJG9kK7j/FlDxWPr3xCsYbCU6Pb3V3eebFHAGtZNkqvKIzKuB86Bjgkd8eoNbWh+FdP0a8gubGe9Bitmtysk29ZFLs+WzyWDM3OR1qrZeB9FtXysl9IqOht0knJW3VZBIETjhdwB5yeAM4FLWyDuXNR8T6XpupQ6deNP57iPzHjgZo4i52oHYDCbmGBmubsPibYXGqWkc2m39nY3Nq0vmTWz742E4hy4AIVMkfMT3+tdHqXhfTr/AFpdUllu0b92ZoI5cRXBjYtGXXHO0nIwR75qlB4D0SNJEMl7IrxtCN8+dkbTCbaOOgccZyccVUbfaEMn+InhWK5vLb7bLJLayLGUihZzIxkEWEAHzHzCFPuata94y0TQ7iG31FrxJZYkmKpaSSeWjuEUttB25Yhfqaig8DaHDJM0YuBHJeJeiIOAsciy+bwQM4L8kEn0GBWhqvhzTdSvnvLpZjK8KQnbIQNqSCReP94Cl0Q2Uj420FV05mluE+3ytDEGgYFZVYoY2B+624FcetUNN+JXhu6s9LnuDd2EmpHEUNzCVdAZPLVmHZS/APvVi48A6DPq1vqTG8WWC4a42ib5XczNNzkZwHdjwRwcHIAosvAWiWd3Y3UEl4JLLcsZZ1bMZcuIzlc7VYnGMHnGTTVrag93YbaePtHu5g9stw9p9nnnErQurOInVG2KV+YZbGcjp3HNVrb4i6RNfFgS2ny29s9pKiMZJZJXlXZtxxjyj+tW7rwB4fuNPt7Fvtax29u9vEyzfMqtKspPPBO5F6gjHGDUR+HPh7+yZNNVr1YZYEglPnAl0V3fByCOWkbkAHpjGBSe6sNbM19W8TaRpd/9hu5pFmFo944WJm2QpnLNjp0P5VDP4u0aK5jtVe5nuJHVFigt3dsFFfdgD7oVlJPbIHWjW/CWk6xe2dxf/aJFs4njih8z5MMhQk/xZ2sR1weM5wMVLTwLplrJHcQ6hqy3aSB/tP2rMjLsVChOMbSqIMAD7oPXmjqS76C+BvGFt4jWS3khe2vozKxjMbBHjSZ4tyMR8wyozjoTTovHfh2S4a1Sec3C3gs/J8ht5cqWBA9NoJz7Grmj+F9J0q4jntFmDxwSwLulJGyWXzW/8eP5Vi2/wz8Ow2E1isuoGGeaKSUNMDuEedi/d4Az1Hzd92abt/X9diu5qeIPF2l6PLf28kd3c3NjYtfTQ28JdhGM4Hpk4OPpVO48eaUt1FaxQ3Qn823S4WeF4xB5w3KCcEb9vO38yKu674R0rWtTF/ftcu62stsqLJtVVkUqxGBnOCe+OhxkA1H/AMIXpDIRPJeTu08Fw8kk3zPJCgRCcADoOeOaF5iKX/CyfC/9ktqQlvTEArIn2OQSSoyM4dFIyV2o5z/smt6+17TrHw5/wkF3JJFYeSkxYxMWCtjHygZzyOMVyPiv4Z2Wo6dYWunSIi2ixR7Lp5CrLFHIkZyhBDKZCffoa6CDwyZvDs+j61ql3qYuChkkbEZG0JgKB90ZTJ9yaNNR9UVbf4g+GpEuWluLm0W2jkeU3Ns8WDGwWRRuHLKWUED+8KSw8f6Jf3kEFnDfzRyW887zrbkpCYm2ujns2e1T6j4I0HUI547qGaRZjcFwZTjMzKzkf8CRSPTFR3XgbSbqyhtZrm/Kx28ts7LKqGVJCCdwVQOCoIwB09Mil0QOweH/ABla694ghstNQSWcthJc+a2Q6yJMI2Qr+dMl+IXhuNpo/Nu3niuTbGCO1d5C4RpOFA6bVY5/2TVrw54N0fQZ1uLM3LzCGWEvLJncsknmMcAAA7vQDHQVS0b4deHtLmWaA3rusm9TJNnH7p4gOAMgLI3XnOCSTVOwl5kknjfT5td0nTNMWS7F9Osbz+U4iRWgeYAPjG/AU7T2arNz408O2109rNesk6CbMflNn90yq46dcuuB3zxmo9P8EaPY6laXlvNfqLQo8UBuCYvMWIwiQr3bYcenGcZpb3wRoN5rbaxNFObprqG6OJSF3xDCjHoeCR3IB7UnYBD458PiSePzrndH/qh9nf8A0r5wn7nj9585C8dzVTU/iBpUdvanTknup55oo3Q27gW+6byiJTj92wYOMHupqU+ANDw486/GGDWh8/myPmeZ+54+X5wDznpjpxTv+ED0USQyLPqKlCrT7bkj7U6ymUPLx8x3ljxjqR0wKXYHs7HVUVBp9t9jtEtxPPPtz+8nfe5ySeT+OPpU9ABRRRQAUUUUAFFFFABRRRQAUUUUAFFFFABXFt94/Wu0ri2+8frW9HqY1eh2lFFFYGwUUUUAFFFFADZfMETmIKX2naGPBPbNcP8ABm8+JN5omoP8TNN06w1Bb+RbRbNshoP4ScE9847kdRXdVW0/ULDUYnl0+9truNHMbvBKrhXHVSQeCPShbgyzXiejXHjHw/Z3t1Hb3RnuoonUu08kaobl1lmcOGKyKpX5VBBUg4OK9srkR8RPDJ8O/wBu+dc/Zv7R/s3Z5B8wT+Zsxt64/iz/AHeaB9DAt9V+IF1dW0TXUECgWaSSQ6ezpJ53meY4L7SNoVD0ABJyMEVm2Wr+LIfFKXxjuFur200+OW2Ng/lzkPOJmD9Iyq4fH0HORXplvr+kygb76CCQ+YRHNIqPtjZlZsE/d+U81NHq2lyaaNSj1K0ax/5+BMvl9cfezjrxRfqJbnncXibxnAnhdJ4pZrq/8ma+U2LIipI4VkACkgoMsdxXHUk9KbY+IfGy6VbyarK8IuobSaa5TS2Js/M80OgQZ3YKRjnkb8ntXoVvr2iXEMs1vq9hLFCgkldLhWCKejEg8A1U1jxVoumx2DPfQTNfyxR2yRSqWlEjBQ6jPK88kVS10t1/pAcn8Jm1uGSO01O8vhGdHtpIbWe0Maq+6QO24jIbO3Kk5GRVCbxp4t/soyi1lSe2trY3YGnyBmnLyCWKPKlS2FTGfl5+8Mg16bbalp1zDPNb31tLHbsVmdJVIjI6hj2x71XXX9Da2FyusaeYDL5IkFwm0yf3c5xn2pJ7jerucF/wk/jR7zWHlgjtLa3k8sR/ZZJJrePzVUTBQmH/AHZZiAzcgccEVFbpq7eA9LlWO9u7oeJvPy1u8TSx/aXIYoeVUjHtg+legR+INIaTypb6C2lM7W6RzyKjSOrbTtBPPPSqtl4w8O3rZtNUgmhDTLJOHAjjaJgrqzHocsKUXoG91/XU4y38UeJ3tA811cJaO8IuL7+yXD2TsjmSMR4+YBlRd2DjdyTTLzxb43t4XJ08vcPpkUwjjtXCwMWUSPJlSQcEsFXd0IIyOfQX8QaCkdrI+taeqXbbbZjcpiZs4wvPzHPHHerMOpadNAZ4b62kiEvkl1lUr5mdu3PrnjHrQI4jUZdev/BehXF4BcX39qxO7WiSANGHbDEFVI+XGeAM1maNrnjqHS1uFs5J/JiSGKxktGDSN9h83cZGO7Pmjbz64PNd1rXifR9Kt7a4nvIXinuUgDpIpCFmK7mOeFBBBPY1K3iLR0MzS38EUEUcUn2iSRViYSZ2bWzg5xS72Fs9exwuk+JvF+zRZb1orqK61AxSLa2shlMZCAZ3xoAFYuW6HaAQWIINrxBq3iPTPFWtiK8vDZN9i8ofYvMS0iYsJpkwPnIIGRzjOcYFdboHiTS9auby1tLhBc2k8kMkDOvmfI20vtBztJ6Go9D8V6Jq2ly6hFfQQpAW89JZVDQ4Yrlxn5clTjNVew/I5fVvE+u2fhTQLm6uBZT32pG1muPsLOxgxKUkEXVWZURsYOMnisa68WeNLh47GXTLhGk0mVriMWsikyfZ2dJEKjIywC43ggkjGRk+maheaKLK21K+urEWyuslvcSuuwMRhSrHjJBOMetV9Y8S6TpsMrNcx3EkMsEUsMLq0iGWRY1JGeBlhS62G3tb+tTz3UNV8eSeHL8Qy3duzW11HbiGxJlgMSxlHBbJZmy456445HOv4ybXGvvD2paLdTySQaVezNN9kLCVhHGUVk42liOnXqBXV6D4l0rWLS0mhuEhlu1d4reV1ErKrFSdufY1Vn8ZaMlhrl9by/a4NGg864e3ZXDDaWIUg4yAp605PSwoaM5vTdb8RQeJ7eCW2uBZXeqTpJGIXZ8FU2vluBGPmzgjB6A807xB4i8Z2fiO406z08zWyzeVHMLVmB88L5DZHGEYSb/YqTiuuj8SaNIIXjvoZIJYpJPPSRTEgjxv3NnAI3Cp7vVrW3Njt3zpeuRHJENyKoQuXZugXA698gUdhJHl1xJ4ptb6fXIbW4nmsob1IIZrdmVd16FMoJDMD5WWAAOQvAxxXd+DdYub3TI7PVrqKTVfs7XDm3jcDyi7KjfMi4YgdMDkHAxWzb6vpVxAs8GpWcsTIzq6zKQVU4Y5z0BIz6ZqjB4o8MSLc3EetacBDcmzndplXbMuf3ZJ79aS2sU92zzGHXvEvh/w1e2+mQ3l/cJcnytTaCdluyEZsPHIrMkhICkKNpJ4K9rPijW/GN1dMtrps93c2GrQzW6xQMsSxGKUFTkAs69Sp+Unbhhu49NuPEGg29w9vPrWnRTRkB43uUDKSQBkZ45I/MUmq+ItB0qG8l1DVrO3WyjElzvlGYlJwCw6gcj86GJOx5xeeJ/FNgzDTrW9na41XckktpJtni2W4IwVYoTvc4G0Da3PBB63xZq0l5odrd6CJrrZq8ULmNX6JLtc8YyoIPP3T71s2/iLR5ic30MINx9miMsiqJn2qw2c/Nww6VYOpaVb3qaYb6zium+5beaoc8Z4Xr05pgct4R1XxDLpN7J4illQ/wBnW90s0diUaF5EbegUZ3bCoOOvPNcfYa34n0vRYbLT470TN5pS+NnPcDUpQ8aK2yTmFTuZmzgfISvFeof8JFoxkiEd/byRP5mZ0kUxR+XjcGbOB1FQ3Xi3w5AYk/te0llngmngjilDtMsX39uOCR6VK0YWdrHnviTXPF15G/kWdxci01oOkkds6xpbxoxLhcBpCpK5Q/eZSFJFT6nrviuxvLoWi3STXM7/AGdzZSTC5ZHjhQbfuxIRvkYjHHI716Nb67o87PGmp2fmxRebLEZl3xLjksM/LjPOagfxPoZsGu7TUrW+HlyPFHbTLI82wfMqAH5j2p2s/wCv66Buc74ovNfXxhHDpcc0SiOC3NyYXeNA7O8r7c7SQkSgE9CwHfBr634j8S2Xg3Q7qSK4hvLuBpLqWHT2mkUrEXWMRDo7nA54HI9K7CbWrO2e2S93WZnt2nJmIVYgu0EMc4By4FWLfUtPuLWG7gvraW3mbbFKkqlXb0B6E8HihrSwdbnCeMJtUmtvCwuGubi/zHJd6dAk0S3JfaGYSJwjRnLAMcYznsaoaXrPjSO2vbiKa9vVhXUL54p7HDkpLsgtU4HBClieTgjHrXcat4r0PTJdPFxf2/lX0hVJhMvloAjtuY54B2EA+tWDr+kpcTQz3kNv5cscQeZ1VZHdQyhCT82Qad73BO2h57J4o8cR6c72EUmpPPdS2lpNJpbwrkW4cSsvXyg+/BOM4A6mtTUNQ8U6v4BhuIoZrS/1W/gW0jaF43t4C6kmYL8y5VXJ9NwFdT4b8TaXr1pNNYzqZIHkSaAuplj2OyfMoPGSpxUeheLdC1bQE1qLULaG32K0olmUGDd0D8/KaVv0FZnntxrnjiwubvKzRXd5eSmER2ctxFIyyRwIig/6uPG+RicccjvWxPd62fAfjS9udQu5ZftV0kEUsHlG1iU7cLwMjb8wPPXrXoDXloqxM11AFlUtGTIMOAMkj1GOfpVW51bQ2guUuNSsDFHGDcB5lKqjjjdz0I9etHSxSep554gur6z1nxXb+H7zVZbg6LAbVCJXiiZSwbyeNuQhU/Kckkc+mcZ7/wDsvSEtYbwT2+qgWrwrdo93AJE3OquWCk5YN5pI2gkYzXpWpeJNF0qTTbP7VA0l7LFDbQRSLuKucKwXPKD1FTTeIdHt7i4gvL6CzaCURE3EixhmKq3yknnhhTWmv9bknmuszXMepeJp7Sa9WBRbSQMvn7UuVuRgES9ZGyB+7+XaOe1esWV1FeRNJEJAFkeM74yh3KxU8EdMjg9D1FUp9V8P3FtBLNqOnSwPcBIWaZCpmVuADnG4EfUGnya9ocdxc276xYLNaLvuIzcLuiX1YZ4HI60hve5o0VUg1LTri4S3gvraWaSITIiSgs0Z6OAOo96q2XiLR7owJ9ughmuHZIoJpFWRyrMpwucnlTiiwGrRWbLr+hxQ+dJrGnpGZDEGa4QAuDgrnPUZGRSW+vaXLcPbtdxQTiZ4VjlcK0hT7xUZyR70AadFYmq+KtB0/RJNXk1O0ltl3BDHOh81lGSi84LcdKdd+JtLs9btNJvJ0tpbu2M8LyuqK3zquwZPLEsOKV9bAzZoqnLqdklrJPHcRTBIXm2xuGLIvUj8ePrWdpXizRdS0/T721uVeO9wBtdT5LeWZCJMH5SFFMdjdoqmdW0tbCPUDqNoLSQgJOZV2MScDDZweap+IPEel6Lo9zqk86SxW4JdYnUtwwVu/YkZ9KBGxRWemuaNIls6atYst25S3InU+aw6heeSPaoz4i0AW0l0db04QRyGJ5PtKbVcDJUnPXHagDUoqlJrGkxmUSalZr5MInkzMo2Rno554U+tVf8AhJdEUTSS6jbwwReX/pEsqrE/mLldrE4PFAGvRVY6hYgsDe242sVbMo4IXcQffbz9Oadb3tncWQvoLqGW1KFxMjgoV9c9MUAT0Vzml+M9GvplRvtNlFLAbm2nvI/KiuYQQC6MT0+ZTzg4YHGK1E1vR3itZU1WyaO7bZbsJ1xK3ovPJ+lAF+iql1qem2t3FZ3V/awXEwJiiklVXcDqQDyaxNJ8b6Be6DZ61New2dnfXRtbR5ZVImbcQuCpIBODweR3oA6aisPQvFeiatps19FewQrbs4uEllUNCFdly4zwCVOM1fTV9KZlVdSs2Lw/aFAmXmL++Ofu+/SgC7RVL+1tL/s1dS/tK0+xN0uPOXyzzj72cdeKYdb0jbCU1K0kNxGZYFSZSZlAySgz83A7UAaFFY8PifQZLbzm1S1iItvtTxSSqJI49oYllzkYBBNRWni/w7cwNdJqtslp5cciXMkqpFIsill2sTzwDmnYDdorOm17RIbwWcur2CXJiMwia4UPsAyWxnOMc59KdPrFjEtjJ5wkivW2wyxkFCNhfcTnGMKeaQF+isrU/EGm2Og/20shvLVmRYvsuJDKzuEVUwcEliB1qLSfFOiajBbOt9FbTXLOkdtcuI5t6OUZdpPJDAjjPtQBtUVjW3ijQ5bZJpNQgtS0Lz+VPIqSCNQSXK5zjAzn05plr4t8P3ECXUeowixktkukvHcLCyOTtwxPX5ScelAG5RVMatpZvo7EalaG6kQSJCJl3sp6ELnJFXKACiiigAri2+8frXaVxbfeP1rej1MavQ7SiiisDYKKKKACiiigBsqLJE0bjKuCrD1BrkfhX8N/DPw10m90zwxFdJBe3bXc32icyNvbAwD2AAAH6k12FFABXnDfC2NnJ/tmTZ5CKIvJGwTCUMZuv3jGBH9BmvRmIVSx6AZryL+0PFutXdlFpN5qKXF5bS6ixjlRYrYvMEgD7uqKiNlFGWOT3ovrYd7HRj4dQiDUV/tBfNu4PKSQ24Pln7TJcDPPK5kAI7ge9XI/Be/w9c6fd3cLTXepxahcNHbhYtySRttVCTgERgck8kmuZtfiBquqWLXclvBaWTXkaRG3nVrhFQu8gkALAZjizghSCxXHGakg8aeKbq60q1n/ALJ06We8h87927gxtbGd4QSwzJ9wZH97pxyJWWm39MTX2TUuPh5stZY9N1JLOR4pY8pBtDb7rzyG2kHHVeCDySCKqW3wxkgtbGzXV4fJh+zmZjaZkJhleRfLYsSgO8g5z0z3NJpPxB1TW57C00m105p7kwJJIXZ44XaOSWQcY3FEROMjlscVVtvG2t6/oU97Hb29lFJfWkFksM4acO0+GWQKxx8gyQdpHzAjjNCVrJdAk+rNbRvAf9heCdb0izaC5u72ya2SUB1MgEbJHvLswzzzjA56Vk3Hwv1C/wBDFtc6zBbTzrGtzHDbFYdqQiNcBXB3DBOc4OeRwK6rxTqovLbRLXSr7EOrXqobqCTpCitI+1h0yE25/wBo1xtz4mvm03X7228VLfWia6tvmK5gikjt1jBdID0Lbs4ySxAJHOKXf+v63G9l/W//AAxvP8OYXnvJm1BWa4EoUm3BMZe4WbIOe23H61DffDX7ZHJDLqcQh825aMC1Gds08cxDc8kFCPcEelZGj+INXvLrR7NvEa22r2FiZtbiup4xFEGiJjR0wCZMsjMRgKFOeoFT6Br95DYaN9r1SZymryrd3jXnnW9xBFbMZJVcqv7rcV7YDDqetNae7/W4o+6+Zf1oM8Q+BdZTxpZ6hpcCXNoJzOUZkWFWa48wiRdwYhRypUNluoFdJp3glrbwfqXh9tQAW5kMloY4zssyMGPYGJOFZQ2CcZ4GBUfxC8R6jod5aXWmmOeM6fcSiGQkRyP5tuqEkDPAkbp61HrPiTXofA2oags+m2eoWOorayztEzW+wTIrPtLAqNrdzxzzSj/L/W45K3vEWmfDW3s5FLah50aXlvcxo0IwojYySL1/jlZ3z2yB2pIPh1JZyw3NlqkBuLdozEs9qHi+UTKQy5GeJjjngqKwl8V+ILHT9aWa4juIXudQe1mjd/Nj8q4RQMnI2kPwAOAByc8dAvjq7Xwv4p1N7eza60Rn2xKxMRUZK5kUnPAycAEdCoxy3aP5k8uvN8jR0PwZHpetw6ot2ryJcXkzBYQu/wA8qcZB6LtrHvPhlFNpcdrHqQjkiXIYQlRI4uTON+1gSMnHBB75rP1T4nX2n6f5hi0y6mXUGgSSAnyLqJRGWMbMw+YeZt43nKnjrh+n+ONeS4eFbe2mt4JiZ2nZjK4e/ktwFIwBtCg8g+nvVcrlb8BpdTpZ/CBj0PRbHTZrS2k0qQyRq8BkgYsrKwKls/xkg7sg1ky/Dm4n1y91K41vzPPeMp+5O5VW4jmCn5tuB5e0bQODk5NY1v428RQ/ZDLcWF/eSJNCwjVo4Uf7fFAN6gk7lVyeo+nOatw/ETWJfEmk6GbfTYpppzFdSOrhGVZ5ImKEsNh/d5CtuyWx25UL6SXUUkkmmWNN+Fdta6gk82ofaY/IMZLK6vG+11DR4faOJD1U8/Wr9j4Dmj8M67pF1qVuz6rYpZmSC0EaxqkRjDbcncSDk/lVS68R6zF8R10uK+trfTzqq20wuU3b1NmJFWM5G0ls+uT+VUfEXibXtB8Ta/dK0FzGby2srRZWZIrZTB5hLbpFTluM/KcnqeBR3/rt/mU9LP8Ar+tDW1L4dQ3N3d3CXNvtnE+2B7ciMGRIF/hYEYMGcgg5PtXRR6NeL4M/sFtXma7+xm3+3lBv3bcb8etef6/468RXdrrenx6fDp/2fTJGkkS6Xzo5Ps4kEkeGy6bm2ghccZ3dq2rLxVealoviuzd44rrTLJ2heBizBTG21i4JG/KklcKV9DwSTvytsS1aZWg+GVxBpn2eHWoo5pRdRzv9nZ18u4KMwUM5OQYxySepq7f+BL2aa5kt9TslEtxcsqy2W8CO4A3gjdy4I+VvQkEGuXsPGGs2/ijSY5Jpnt5PMtppbiQmCIYtMSOBg9XZR6M/JArq/BPi7WvEa6u0mn2tmkEbG3/eK0kcgLDZKgYnPAPITqRjvUtJaii+dJlZvhhYkSL9rRt32vDPbqzYngSIZPcrsBz3pt78N7i71bU76bWw5urGW1h3wlvLD7MZBbaQpjGMAE55NZHhjxZ4le4s9Subyw1CKXT9N+1pErqvmSyyIxjUMQrA43ZznbjArV0LxhrHiLwd4jvprSGxEFjJJbNBMplibY+UcBiVdSBydp5+6Mctyv8AkCS5rf1qaNn4Ku7TXTrEWo2jTzXMks8clpuQLIsIYIN2VbMIweeD7VV1PwXqGqeONS1KW5gtLCV7SaN0iDTs8KMBhs/KAzcgg5/E1gad478QWtnNHFHBdfZoZrmV7tnZmSKO2yi4xgt5rHJzgjvmtCX4ha4z668OmackFgXWPzrlFdCsoTLqXBO5csoOzOAMnOaqUWrXGna/mNtvhO/9nXFvd62sslwsokYQEg74ooyTuY8/usnt82AABWzqHgMzTXLW19BDHdC9SRTbA7UuERflwRgqUB98mq3jH4gPo+i6HfWUUM76kizbJUZN8eUyF3MCrfPwPmP+yeTVDVfH/iO0s45o9N012utQvLe23vsRVt5CgV3d1G+TGRjpg8NUOK5vMab5V2v+O4viH4azf8I5fRaZcJNeyLdFQI1jZzMsa43Z6qI8jPGcdOtWPBXgvVLWfStRvHj0+aylnDhRunuomZmAmIcpksxY4zg4wRk1F8W7zW4zFLZ372UMejXdyyRO6uJgYwp3KwBxuOMgjqfTDpfiHeQfbpJBpxjijlxGu4zWjJMsSicbgPn3ZH3AMdcfNVczb8wfwpdP6/zOg8beD4/E11BNJdiFY7Z4ChiDhg0sMmef+uOMf7XtRfeEVm8OX+lW94LaWe9e9tp1hH+jyF96kL0OCPxya4tPHmvX9st49xZW0E2nQzLbQjErS/bWhdkfcQVwASMNgEc9za1D4ka1p+lzX91Y2AjkYi38tJHMQF0YCXXI3nGGwpXuPepaSaGm2rmppfwzs7GWLbeiWGC4Z4IngUiOHyZI1iHsGlds++KWw+Hs2najbahaapBJNEscRW4tA6FFhjiYgZ4b92CD2yRzXReCtbOs6HaS3VxYPqTW0c1zFaPuWPfnGOSccHv2NblPZtkWOU8MeDIdDvEuY7pXYQXMLYhCl/OnMu4kdcZx+tYU3wtj/sy1tYdSQPa29rGuYSiSNCZDufYwPIkPQ8ECvSKKd2N6nI6r4M87RNH0/S7qCwfTI3hiPkF4wjxGNgFLZ6HIyT05zWJe/DGSbzRHqyxx/wCjukKxuqSyxAL5kgDg5IGPkK9s5xXpNFTbVsVkcHF8PRb6hpz2l5awWdo9rK0ItdzboM4VHZiVU7jkcn35NP1r4eW+qa1qmoT3iMt/HOnlPbhgnm28cOeTzjy8/jiu5opvVNDR53r/AMNH1BJIbfV1traa7NxJCICFGY4lyNrD5h5WRnI+Y5BxWJZ/DzXL3U9ZGoKttFcXDXEU8km8BhcmVI0COG8sgktnYd2MZr1+ilbW4PU47w74JXRdetNQs7iC2t4bP7PLbwRuBMecFtzNwuTg/e5xnFULH4aw2rvJ/aQd2aBlf7OMr5d49zwc99+38M16BRVqTQraWPKr74a6sbmytba9szY4vkffBuS1jnSNAkSsxOeGPXAPGMcVs2nw3tIZdSZtQd1vbS5tVbyh5kSzFSSG9QF/Gu8oqelhs82HwxZNMW3t76ygmkhmguW+ytKjrIEG8B3JDgRrznGOMVreM/BL+ILuGVdQigj+wNp8we2EjeWzozMjZ+V/kwDz1z2rs6KOtwtpY4vwt4Rmsb3xNLcsI476V4NPUYPkWxG4gY9ZXkbHXG0dqrL8N7ZYrKIXULR20EcTRtbDZLstZIPmAI4Ikyfpiu9opNDTaOJu/BF5ceCbPQW1gG6tp/NivGjYtCcnGw7s5UHALFsgYbOTVPUfhxPew39q+tRrazJcCFTaAsrTSpK5c5w3zJjGBwa9Cop9bk2RwVp4BuYLuS7/ALStfNvDML0C0+ULIQf3Iz+7YbRzzk802w+HZW5srm/vrWaS0eMKsVmER444ZYkyMn5/3pJPsAAK7+ihDPO4/hvNCpSDV440FpbxBfs5KzSwlCryqWwf9WF+XBwcEnAqe+8B3s9/JqkeqWS3soVXR7ENBjyjG2E3decjnjkHOa72ih67jucEPh2I5TBHqEL6djc1vPb72kf7KLc7m3D5doBwADnPNbfhvw/eafoX9i6hqYvrQ2zQkeWQ4LFs/MSSVCkKM5PGSTXRUUrCPPrz4e3eo6VDpuqa1HNBZWgs7HZa4xHujJaQFiGYrEq8YHJOOaL34aW9xrMd811FLD9pmle3kjcIFeUSgKEdfmDAcnIPpXoNFXzMVtLHJa74PbU/EZ1D7bGtrO1s9xE0O6QGBiyeW+flBJ54P61I3hOSPwzpOk2t5Csum3UdwkkkGVcqxJBUHjIJ5zXU0Uk2DSZ55efDKGbSltI9REciZYOIiod/tX2gb9rAkZ4OCD3zUd58MEmhFrb6hHp9qdPNrLHaxuPNbJYbtznKhiSOjckbsV6PRUpWViru9zgtW8F3cfgmz0XSo7E3Sarb3srFWMWVnV3Yq7EtwOmcmqf/AArGZrzTZpNcDRWjtM0QgKqJWaVm2ANgKTLjBBICjB5Nek0U+lhJ2OB0f4bW+nwRRm/WRlkDtILdQzAWf2bGc/8AAv0plh8N9l5Z3d9qME8kCQqyLagI3l20sAIBJxkSZ/D3r0Giq5nqB49YfDrWYvE1zDPbwXOnPbG2Wa5YNEEFvHGGRVcOJGaMBhgAKOGzXY3fgyS80DRdNvNT+1yaaXLyTxbhPuikjwwznGJPXJA65Oa7CilcDjY/BDTeEtN8P6lqk1zDa3i3MrKWUuqsWSINu3AKduDknC8mql98O1fWPtGn6hDZWKmKSOAWod43ijdUCuTwoZ/M6ZLA8813tFJ6gefH4Z262MkEOohJWjZFlNuCyj7J9njHXovzNjuTU0/w9S4mFxNexCRYBHGi2/7qNhbmFSqk9BvkYD1b2ru6KHqCVjznw54N1Gx8dxXDwxLpFgzTQSOqGSWQwJCmCCW2qgfggY3d+tejUUUXAKKKKACuLb7x+tdpXFt94/Wt6PUxq9DtKKKKwNgooooAKKKKACkDBvukHtxSSp5kTxlmXcpGVOCM+lcR8G/hzb/DbRNQ0y317VNYF7fSXhkvpNzIWx8o/Lk9zzQB3NczpviXwdYeGYr+y1S1i0mO6+wpIN2BN5uzy+mc7zj9eldNXlLfDDVTGbcanZi12pcCDa2PtglG6X6eUAv+9k0DSR6XZT2E8RltjFteRwTt27mUlW4PXkHmp/3EiLJ+7dc7lbgjPqDXnjfD2/dNRlkvLR7qa2aK2dt52ZupZmU+isjqhI5xn2o1Xwpqtv8AD+8023s7WS4utVguVsYHb7PBH50RaMHAOzCsTgDqeKSempPS56ChtYwmzyVDAsm3HPcketZ5h0LVLe21Bkt5IdrXETMNowyYZyDj+Enk9M1wlt8PvEEepaNN9s0+K2srprnyYmYfZ90zu0UZ2ZZNrBRyoGDwQcB+k/DW8txayXl1ZT3EQtYnlwzExJbNFInPZmOcdCOtVa6Y+p3sNvo15Bp0tuLWWGDEtiYmG0DaVymOCNrEemDRay6TNqE+nwRQGe2CSyKsQwu7IU5xjPyn6V59ovw21K11DSJprm3ghsbKGBEtJ2Rbd41dSyLs+YPuBIyvPXdWt4O8H6potjqq50q2uruxjto3gDurSIrjzpAwGSxYEj68nrUjaO0Edk+658u3bKkNJgHI75PpUQstN/tCO6EUP2hLcxR8/diJBIA6AEgfkK4nRfA+qW3gHV9BvJbeSa+uDNGkdwVSPhONwjA6qTjZjnBB5zR/4V1rU19c3d5qUMtxLpzQRyxStEsTm38kp5apzHn5vvAZP3cgGmJO56Ml9YS3E1uJo2kgVTJkcKGJxz06g/lVg+U++E7G4+dDg8H1FeZaz8Nb6aEQWNxax2apaKbRZDGsnlxyq+TsYDJkDD5TkjnHWtzwz4T1DSNfv7lLqNbO4so4AWkaaYyKqqH3MoKgAdNxBPOF5y3a7Fc6HWdW03SbNbi5IZWnW3RIk3s0jEAKAO/9BU2oWOn39jPpt3DE8F0pEsXTeD16c1wOlfDq5V7V9Qh0gC3uLV2SMM6zmEuWnbcOJW3D16feNLqnhPWtS+I+panBDa2kKyWslvfyljKNkTBkRRwVJIDcjjPXjCWt7jO9ebTY5LW2Pk5kZvIUJkZUZbBHA70l5qOl2a7ri6to8xvKBuBZlTliAOTj2rzO2+GfiA+H7mwn1KzSW4e4chHbYPNt0i4wq4+ZWbAHGe55rR1X4d3DySf2fFpSKftyW5cMptVuIkUFMA4IdGJAx94nOaSeodD0KFrVxvj8r5h5nAAJB5yayr3w/wCH9S1eDVZ4UluV27dszBJDGSyFkB2sVJJGQcE1wHiT4f6ta6Rql9YvHNqE5uNzW4YyvHJHEirg/eClC23v25NWPAXg/VLeTQ9QitItPWxnuFn85CrTxu5besO390WJ4wVKgYII4F2V9wex6e32dnKt5TMpDEHGQexqprF9ptjpkt7ftGbUAFjt37vTjvXAa/8AD/XNX8S6tfzX1iLW8j8pVBYF4/OhcB1CjkCNxks2d3bkU3V/hxqE6G3tm0t7XzLjyIpy4WzV5xKrRgD7wAKkcAcYOMip+zcdj0LVbzT9NWO4vNiGWSO3U7MsS7hVHrjcw9hmrCm2VmCmFWdsMBjLNjv6nFcd4s8IX2r+LbXVIxp0kEclpIJLgv5tt5M3mMIgBj5xwckdO/bCl+G2rx6doFnZXWnxixl866kG5XeXzlcyBtpZsqCuMr1644oWwO1rnp8rW8cLyybBGqlmOM8f5FR2U1nPElxatGRcIJgQNpdSOGI69x1rzy3+Herxaq0v9qwGzLSIIcuCIk3G1X0yrSPu9Rj0qjf/AA81ix0a6vLaaG41RIioeEt5rxjT1t/LBOP+Wi78dDx3oWzYW1SR6pC1ptHktBhicbSOT1/+vUVvc2LyXMcLRho5fLnG3b85AODnqcEV5h4D8HavCNIvI7WKyayvpZJpZ4vKNwj7SzLblSEJxtBypG3PIbFbGu+ALrVdW1G6uLi1lhna6eBJNx8t5IIo0b0yrRk5HTIxzSd0Tc7DWdW0nSIJpb+4gi8u3kuGj4MhjTG5gvUgcdParKNYzQefiBo5wAWIHz+gPr9K43xv4Kutdmtp4v7PeddHutNea4B3o0qrh1IBJ5UgjjhjWXrnw0urpY7ezuIYtPFy0jWccrQrh4o0Lg7GwwZGYYA+8TkHmmyuiO71DWNIttXtNJunJvZh5kMa27yYGdu4lVIQZOMkirz/AGWQLG3kv8/yqcH5hz+dYN94ae68SxasbqZVh002sarcSJufdnc4UgOPZs1y1t8Nbm3u/DrLcxfZ9OtoknSKZo8To25pl+Uli3Q8qSByT0oJ1PSWeAqzM8ZVeGJIwPrVPT77TNQnv4bby3kgmMFyCmCWCqe/3hhhz05rz6y+G2oWGkRW9vJpszCK2+1QOXEV5JHLKzeYcE4IdecH7oBGK2dC8FTaf4lXW/8AQYpTfSTSeSGz5LW6RiIHuAyZx04HehqzCTatY7Jvsq53eSPKXnOPkB/kOKqa1pOm6zZC1vo98YdZEMchRkYHKsrKQQfpXHXvgvVHfUCtvo9yZdR+2b53cNexly3kTfKcKoIC43D5RwOarQeA9dtZLWO3vrL7OfsjXG55MxeRLK+yMY5XEgUEkYCDj0FruVpc7nT4tF0LT7extXtbO2VhBCpkAy5yduScljyfU81oCSMlgJFJX7wB6V5lYfDSaxtNNRI9KuWtDYySRyhtkk0JkEkmSD8xVxg4ydoBpjeA7+wj8P2doUMs15MmtXEQbEts0jT8k87tyRqD6Mw6U2I9Ke+tEuorVpl86bfsUZOdv3uegxkdajsNUsb7zvs86sIZzbsTxlwAcD14I6V5yvw7177HPbJqFpbxbrvyUV3Y4lVMB32gtkq2SckK2Mt1qOT4Z6lNPau8llbWwu5pnsrO4eKOHe0bBkbYSWGwjgJ14I6Uluhu1tD1XcucZGaz4Na02abUYUuPn05ttyCp+X5Ffj1G1h0+lcv468H6vq+sJqWj6lDaOkSSBZS2DdQkmFjjqmHcN34XFZsfw0mt57ie0uLVZ3fCznd5hi+w+QVJ95PnI6fjQtmCSukd3fa1ptlYw3s9wBDM0SoQpJPmMFQ46gEkcmnalq1jp32T7VNsF5OIIWAyC5BI5HQYU89K4Nfh9qEkM1peDS7lJZ7SVrqQuZmSIxboSMfc/dtjn+LkDk1qT+CWuNB0nR7g2ktrY6q920LKShhLSFYwPYOox04oe/8AXkSnrqdp5ibwm9dxGQM8ketI0salg0iKVG5st0HrXnegfD/UbHxTpuqXl+LiGzgiWMJcMvklEZCgXaSyNuzywGeoOBVnW/CGsXM+vNarpLvqEiyR3UxPnGPKZgOUYKuFOG+br92gZ083iPSYtaXR3uG+2O8aKoQkEursvPTkRv8AlV3UNRs7HTptQuJ1W2hRndxzwoJOMdTweK83sfhvrUNnbQtrFvHLFbxxedGWLIViuEypwM485MdPunpxVeX4ZaofDQ09V02eSRZ0liu7h5IUd41QTptRcONnTA+8fmzklK93cI62uej3mv6TZmIXV4kPmWz3QLggLEu3Lk9h8yjnuam0vVrDU7RLq0mYxu5RfNjaJtw7bXAP6VneI9Bk1Twr/ZcU0cV0iRGOVlyu+NlcBu+0lRn2rnfE3hXxF4iuoLq9XSYpDb+RtWaR/sTeYGE8J2jMmBjkL0HPXL62Dod6ZYhuzIg2DLfMPlHvUSX1k8s8SXlu0luQJlEgJjJGRuHbII615zdfDi+NveGGW0aa6W78/ErxmZpLsTRbm2tnYuVwQRzjGDUGo/DfV7hLkmTS2muZLWa5eH9wblo4PKdG+RgFz868H0wOtOwHejxJpH9vHQ/tDfbhKYinltjcIhKeen3CD+lW73VtMs0Zri+gTbC0+0NljGvVgo5IHsK4Gb4faxFePcWGoWqssZWHzy0jf8eaQDcSPm5UnJ7H8KpW3wz1aLSzAX0trp7S/tlmd2L2wnkDxhGCDIHIIAUc8DtTaV1YFtqeqrLGxIWRSQASM8gHpmoru+tbWzku5pkEKRtIWBzlVGSR68V5tf8Aw51e8F/G1zp8TTCVTcq8nmXayTJIBMMcBFUquCevbkVoWXgfUbHxFp95aTWKWlreXMnlnLBLeRiwiSMrgHn7wK45HzA4pWVtwOsn8QadD/ZSs03maqR9lj8ohyNu4lgeVAHXPTNaQmiLBRKhLZwAw5x1rlPiF4RbxNLazRfZEltrS8hjklU7keaHYrKRyMHk1kN8P7qLU7T7GunRWsCW/lzAus1sYlIaOMAYKuTkkkdWyDxSG+h6EssTNtWRCckYDDqOtZ1x4h0S31WfSp9Tt472C1N5NEzYMcIIBduwGSOtcT4b+Gj6PcadcxvZJcWosd0ke8EtEHWYj/fDAe+OegrZ8S+HdR1bxRJPJZabPpEukz2MyvcukshkKnshAHyYznPOe2KJaPT+tBL/ACNE+NPDI09b9tS225lMLOYJB5bDGd425QYIOWwMEHPNXbHxBo99q8+k2t8kt5ACXjCkdCA2CRhsEgHBOCcHFcRP4G19/DV7YG8iuLvUrrz7iWe+l/ckIiJyqATABASrqFNX9P8AA92niS41B9SuLK2VJ1tltrncweZ0eSQBkxHkpnb8w+Y8in1DodHL4o8PxXGp276rbibSkR75ASTAHzszjucHAHPtTf8AhKvD/wBksLo6pEsWoXItLXcGDSTEkeXtIyGyDkEDHeue1Pwrq19rmuzTW9jLY3llbQ2xF48c/mwOzrIxEeFO585GeVHBzWb/AMK01PZp1yviSdL2G/W8uFdUlQk3AlfazLnccAZ4zgcCl1CWzt/Wh32k61pWrTXsOm30N09jObe5EZz5UgAJUn1wRWdqvjLw/pmoz6feXNwl1BA9xIgs5mAjUZZtwXaQPXPXiqeg6X4i0/X9dvWg0lINQvYZYgk7lliVFRsjYAGwuRgkZOPepvFXh271e4v5IbiGNbnRLjTlD54eQjDHHYY+tK70/roN2N+2vLa4tIbqKZTFMAUYnGc9B9fapmdFI3Mq5OBk9TXlV/8AC++keKG3u4E05ZFJtIpmhUHyIkaQHY2G3RsRgA/NncDWh498K6rr3i+1W1t4fsw0owm9nds20nnIwePGcyAKSM4+vXNStzWQlqjvrm+tbcoJplUvKsIA5+dugOOn40XF9ZW5jE95bxGWXyY98gG+TGdoz1OAeK85tfAPiL+3L7ULjUrMLcXcU37tmG8JJI2SoUYO1wvJboTnsFtfhrNaRaV5celzmxnsZ3jkDbZJIkkSWTODhiHUg4ydoBpR6XJbd2kj0WxvrW9tori2mV45QTGcEFgOvB5qRZ4W+7NGfm28MOvp9a8wi+HWqWNjLdme3u9RgggFu6Mwk/d+aXVWOMF94HUe9ZPgTwTrn9kWu20SzvLXUYrlru6h8kTfukV8wbSCQFK5+Uk5YMOci1bLnZbHtG5c4yM/WkEke7b5i7sbsZ5x61wfjXwVrGra7LqWk6pDaAoksauW4uADEzHH8JhZh9cVlap8ML24utZ8i+Hl3Vq1vZyPcMPKRkRPKZAuSoCZB3Hk9AeaFqI9QSWJ2CrIjEjcAGByPWlDoWZQ6llxuAPI+tcRpvgeSy+IR11JEFjGB9ljjmKeSvleX5XlhcFM5b72Mn7uRmpPDnhbWLH4hap4hvrq0e1uopIkSLILAyKybl2gAqoK5LNnOeM4oFc6TRNa0/WLdrixlLQid4EdhtEjIcMVz1GQefar3mxZI8xMghfvDqegrzK3+Gt7arZ29t/ZaxIwbzVDI9owunmMkIAwWZWVTnH3RyRxSz/C9p9MitZmsXk8i/8ANY7/AJp55A0cmeuVAxnqO1VZdxvc9NEiFPMDqU5+YHiqM+s2MWsWek+Y0l1dxPNGsa7gI1xliewyQPcmual8H3cfhfVNHsZraJLi+W5gh+YRFB5ZaJsdFcq2cZ+8eDzTfCXgl9L1+01i5jsFeG3uo1ihBb7P5sqOI42IB2KFYdvvdBSjZ7i6Hb0UUUhhXFt94/Wu0ri2+8frW9HqY1eh2lFFFYGwUUUUAFFFFABRRRQAjMFUsegGa87tviZNPpc2pjw1dx2SyxhbmRiIxExbMjfKSNu0ZwGHzDnGSPRa5s2fgltMku/I0Q2M92DJLiPy3uN+0ZPTdv4x1zxR1B7GXf8Aj5rfTr3UItNhkhju3s7NftR8y5lRmDDYqEqPlJHXIGTiqY+KEPmCZtGcaeFi3yi5UyhpLX7QoEeOQBlScjn1GcdW2heGtSW5nOl6bdC6cee/lKwkZDjk9yCCPwqraaD4W03xO9ylrarqt7HmNWVSyxxxpGRGMfKoXaCPf3o6MOpiy+MNX1H4c63rVnpEmm3ttCWtvtDkI4KghwSueM91xkdxzSWfjPUoWbSxpMc9zDdJp0c1xqAUTziATOzME4AXocZJ7AV2Fno+lWdg+n2unWsNpITvhSIBGz1yOlQ6tpugvp9wuqWVgbSSQSzeei7GfgBjnv0GaenQSv1OOg+JN5etE2m+G/Nik2IGlvljIka3M+CNp+XAIz64wMHjT1nxVqBsPDt3pVpbiDWI5HkNxMVeFRbtKNoAIY8dPaum/s7TYzv+xWqcg58tRyF2D/x35fpxUX2LRdQtooPs1lcw2UuI0CqywSKMYA/hIBI/GpetxrzPPdI+JWo2/hnTlv8ARJbzV5re0KCGbcJ/NgMm87V+U/I3ABGSOcdN3xX40n0WLTL3+z5yLmye4azkKo+7dEoVm52kGTnHHFdJc6DolzbfZp9JspIcIuxoVxhOEHT+HJx6VYudO0+6VFuLG3mEa7UDxg7VyDgeg+UfkKqWrdgXQ4aX4kXVrbX0t94dERtlnCKl8rCR4Z0hcZKjaMyKQT2zkCl/4WRN/akOkp4cubi/E7x3UdtL5iRqsioWV9uG++Dzt6EZzXQ3um+GfEtnf6Xst5VErw3PkqFYPvV5FzjnLBd3v15q8nh/Q0jtI10iyVbJy9sBCv7pickr6ZNJdBu3Q5Kz+I09xET/AGGsbz7fsIa8G2XNwYMyHb+7G4Z/i4PrxWX4f8f6xiGCe1S/vLmVIY4vPRI0d7m6QHzADkBYQOnOPrXe3Fh4clm/sWay09pJbdj9maJfmi3gtxjpvIP1OasW+i6Pb+X9n0uyi8rb5eyBRs2liMYHGCzH/gR9aq6F0aOO0H4kNrXijTdFs9Gwbm3We4Z7n5oFKFsgBcMoIC53A5PTFSav8RP7PudQs20eV7yC8jtra33tvmD7sSnCnCHY2Cu48YODxWqvgfQ08Sxa9Gs8csTrIkCFRErqhQMABuHyn7udvfGauwaV4Y1OG+MOn6dcx3E5W8IiU75UbBDepBB/GpeoGAvj+ZrW6u20NoIrWOBZo57lUmW4lCFYyuMBRvUF88c8cVWuviPc27PE2go01qtxJe7b0bI0heNWMbbfnyJARwvQg4rr20LQppWmbSrGRzAbZmMKnMfTYfb2p0ei6Lb2i26aZZR28cTRBPJUKsbHLL9CQCfXFUmr67C6HMaL4p1DVvH8FisMdvpbWd60Y89XeV4Z449zLjKYJbAyeDzg8VVi+J9q1y1s+kzpKi5YeYD8yb/tCjjrGFBPrvHSur0G38PXLvr2j2tkXu9267ihCtLzg/NjJBKj64zT9MttBvVTU9PtrGYGSVlnjjU/Ox2yEHHUlcH1xSd7JDOXs/Ht9c6pp+lLoMP2u9mTaVvw0SRNC0ocsFyWAQgqB1xzg5rF0Lxvrd9beHLf92xlvbeG+u2lVXkMgkbaseORhR8wI57cE16Np+h6Np4QWOl2dtskaRPKhVdrsMFhjoSOPpxTU0DQ0vILxdIsVuLdQsMogXdGAcgKccdT+ZouroaehzGv/EW30fWLnTLjS5mlgd1JWUcnYrQ8Yz+8Zig91PWq198SxBe6haQaObl7cxJAy3G1JXa4WBl3FcDa7ckbuh78V21xpem3FwbifT7WWZjGxkeJSxMZLIc/7JJI9M1Cmg6Il1PdLpNiJ7hg80ggXc7BgwJOOcMAfqM0K11cT20LttIZYgW8sSjAlVH3BGxyM/8A1hUtUy2m6bKqf6PayX1wcAAKZpSuT9Wwp/KrlIAoqO4nht1Vp5o4g7rGpdgMsTgAe5NRLf2bah/Z63MTXXk+f5Qb5vLzt3fTPFAFmiq631m1zcWq3EZmtkV50zzGrZ2k/Xafyp9ldW97aRXdpMk1vMgeORDkMpGQRQBLRUC3lq2oPp63EZu0iWZ4s/MEYkBsehKkfhUcOp6fNey2UV7A9zE5jeIONwYKrEY/3XU/QigC3RRRQAUUVTttV024sYr6G+t3tpn8uOUONrvuK7Qe53AjHrQBcoqCW9tYr6CxkuI1uZ1Z4oifmdVxuIHtkfnU9ABRRRQAUVFc3EFtC81xKkUaIzszHACgZJ/AUttPDc20VzbyLJDKgeN1OQykZBH4UASUUVAt5atfyaetxGbqONZXiB+ZUYkBiPQlT+VAE9FQXl5a2axNdTpCJZVhjLnG52OFUe5NT0AFFFVbjULK3v7awmuEW6utxhi6s4UZY/Qcc+9AFqiiigAoqreahZWlza21xcLHNdOUgQ5JcgZOMe3enTX1nDd29pLcxJPcsywxluXKruYD6AZoAsUUUUAFFRrcQNctbLNGZ1UO0YYbgpJAJHpwfypJ7m3g/wBdPFH8yp8zAfMxwo+pPSgCWiimXE0VvC808iRRIMs7tgKPcmgB9FRxzwySyQxyo8kWPMUMCUyMjI7ZFSUAFFFQ3F1b28kEc8yRtPJ5cQY/fbBOB74BP4UATUVHPcQW+zz5o4vMcRpvYDcx6KPUn0p7MqqWYgKBkk9hQAtFVdP1Kw1BplsbyG5MJUSeWwbbuUOvT1VgfoatUAFFQQ3lrNeT2cc6PcW4RpowfmQNnbn64P5VPQAUUUUAFFFFABRRRQAUVDaXVveRGW1mSVA7IWU5AZSQw/AgipqACiiigAooooAK4tvvH612lcW33j9a3o9TGr0O0ooorA2CiiigAooooAbKrNE6q5RipAYDlT61w/wa8IeJvBuiahZeKPGd34quLm/kuIZ7gEGGNuiDJJ98dBngV3VFABXjLfDrxJ/Zx0pYbMab5qal5PnD/j+84bu2Nuwb8/3ya9mPSuAv/iroVrb3z/ZbmWS1uBAqI8eJco7gqxbbyI34zkkAd6LjTZTHhXxXs1Gb7VMJhbutmi37Ku5rqV34HAZomRQxHHtirsHh3V/+EM1WDyry3vJ5HFjGt0slzb25KnyvNZuQSGJG/o2Nw6iXUviJZQzXdjFbSRXsFmt1iUB1HzRhkYK2Qw81eDjv6Vr+HvFtrrOrS6fFY3lvgSmKWZVCzeVJ5cmMEkYbHXGQaSXKuUnmSOW8Y2Xia5sfDOnra3j3b2dwt1HY3zwxpMIl8tmkzyFbnknoevQ09V8N+PrvVbkmYtGbJYGkW62xzsrQEPtJyG+WXPA69810fizxtJoer6jp/wBikmaCyhuIGS2lkUs8jKQ7ICEHyjkkd6u+GfGul6/rV9pdjFck2gcmYp+7fY5jcA9iGB4PUciqi7O4ONtGcjf+CfEVxpd3Hdfar5rgySzQvqb/ALx1vVkhCksAmIgwGMDoDUk/hPxdJe3s8dxcQoHuJrJEv2ULI1xG0ZYA4OIw45yOSO9b0vxG0dNNt75bW8KTwQTruVVCrLI6AsxOFwUOSTjkc80yT4laINTv7GO2vZntCY1aOMFZpQ6x+WDnAO5wBnAPJHSqTaltqNq+5wWk2vinVrjXzbjVZNQaYSRr9pljiCpPJiOUOVCsQVyIyPlUEcjB7nxno/ijUNQs3s2kwLVUjeC9MS2d1vBaVhkeau3jBDdOnOaG8Wat/wAI5DqTWyW0766LB4ZUyUj84oQcHG7HcHFV9O+JsNxBbKND1K7mkRAZLeNVjaVoPP2Dc+R+7BOT3GO9RD4VboNrr/X9aGWfAesWdwt1pULQ327V/JuPtzkW73EoeGQqWwRgcgA4JBwadD4P8UyaZbQvfasoSG8fypdR2NHOyIIeY2OVDqzDJOM++K24fH3nazFb22mvdWU08a+cpEZgja28/e4Y/NxngdKjtfiZp2pafJLpWm6jc3LMRbxCNR5q+WZN4JIGAqnIzkcDvSl1CL2HeLfDOsaprNpqVvJIk9tpTRRyR3RiIuTLGwJ2kZGFbrx7c1kronj5NZ1fVI96yCRZrW3+3HyZ3WRxjBY4UxMucgcjpwDXV2fih/7O0BXsp7zUNUtVuDFAFUIgVS7ncRgAuvGSeaxdV+IaGCBrG1mthNPbvDNcoClxavOI3kXByOvQ4PIOKpR97+v6/wCG8hbxDQfDPiSy8bxXV5quoXNhbxqsLicGN08oKySKTuLGTc+QO4+bjFZ114V8VpcyrbrKqy3dxNayQX3lLayPclxK6gjzAYyBtw3QjHOa6TTvHmn3d5bWsmn39tJdmNrbzEX97FIsjJLwTgERNweRxxzVaT4j6atndXkel6i9tbRQPJMVVUBmAKAktwADkscAdzSvaSYutjH0/wAK+INM1C1/s+1nSOPXLm6l3X5MEsMsgbzCN+4MFJAHIznK4O4aOt6D4gvvFlxKFuDbSP8AJcrfFYhbGEq1uYQfvF/m3Y7g7hjFanifxhBodxZvJC89tcWb3GyFN8jESQooU529Zh/jVTXPGF1H4esdS07TpluJNYh0+e0lCmQEy7HUENtz6HOO9CV7R/rsU7vX+u5UufDet2Xg/wAL6bpCzC501ovOh+1nymwMMJGLBmUZJGCcHHykcVkWfhDxVpWj3FvYiR/tMTi4h+3tgs14z5jBYBW8pjjBUHoa2j8SLFM3L2s4tWht2ClArRPJJIh8xy2xVBjIz0zjnkVq+JPGlhoeppY3FlezD7Ol1NNEqlIYmkEYZsnJ+YjgZ4yarVsEnDT0OG0rRvHEmr21nJLqKXllbWJN7JfsYIiDL5oKZxKWTapODzgnGM1a0/wx41ttHty11qM+oLfRTSxT3q+QxC4dyVfdsJO7g5yB8nUVuXPxG086lNYWsbeZa3sUExYB1dH8wZUqeDmNhz09KdB8Qvta6abPw7qDG9ubePbK8aFIZo2dJepzwpyvWpX6ia5VqXPEFrqvibRtNWO3u9OQ6krXcQujDI1spcHJUg/MNp29cGuXbwt4ytPDcllBNd3UtzbQLc79SZpBKrSbmRmYYOPK7gEA8EjnX0T4k2d2lqtzY3Z3xxGa5iiAhRpVdkUAtu5EZ7HHHrT9F+Jemap9laPTryGG6vBawzO8flOSivkOG29HUbc7s5GMg1TT1iD7mDL4V8a3F1YSztI2o28SMt++oExRN9jaMr5XdhMd27HfOe1b3hzw/r1v4E1GwmvdQj1GfMlv9ouFZoZAq4AZWPyl1zyT948DOK6bxFrMejw2/wDos15c3U3kW1vDgNI+0sRliAMKrHJPauHb4ialLrqy2Gi3F3pUrWVvCu6ONy87OGZiTnK7CNuOx56UK8tF1BvbyGWXhrxvNKjandu6LeW9yF+2EgLJMstwn0TBVfY8YqhpvgPXrRLOWzt5bKewsUt4SNRY5kF3vZs7juUx5wG9SMCukh+J2jXDXS2djqN15VxHbxeVGMTM8vlDBJAGH9SOOav3PjE/2PompWGj3N0NTvhZtE0iI9ucuGLZODtKEcHmhS5bMOW9zF8TeGdfuvHdxqmnxSxxzi0Vblb0oiJGZPOR4s/PvVto4PXPGM1k2vhjx9BPaQ2z/ZI7bSDaK8d5iMt9nAAIyfmEoPIXAGDk8itTRvidDH4XgvdesbiK9kSMxhVVUuS7uqlPmO0fu2+9jpmugvfGdrDo+j6hbaXqN22r5+zW6RhJARE0h3ByNvyofxxUJWi+wNe8c1p3hnxDD4003WYLOe00qO2ignsZtRMkpYSSkOZNxLBd4Owkg7vUAU3xH4U8VT6xrd1pUnkLeSzvC8d15b/Nb20anI5BzHJ9PxrUX4iWd20UmnWdz9k+1W8L3M0Y2v5sQlCqA2chSOSMA8U/RPiNYalc20baPqtnHP5JWWdECqJo2kiJwx+8FYexHPWtNVr/AFqK6Ma88KeLf7Tt4LfUNQj0qC9ma3EN7ukiUujIzF2yy4EgwdxGcYweN3whD4h0nVr21v7K5uba8vnkhuJbgO8abSSz8ldudqqAFOOo4yYbH4labfzR22n6VqF3dSXMtuIodhH7uMSFt27GCpGMd+K1LXxppF1ol9rEC3D2tnFG7kJyzOgYRgZ++NygjsTipbsFjnr3w941bxMzW+pTLpRuzGP9MIP2aRxM74/vqy+Wv+y3pWdpHgvxVp9vZw28hiTzo5rlDeFkDi8eTKqeB+6YcDGeldZceM1t5khudG1CB1EYu2bYy2jSsVjD4bnJH8OcAgmsvQPiGsmhaddalYXMjSW0RurmBB5STtF5gjwTu5HfoMgZojLlXoPfQxpfBniK8t7OR7e8tr20srxWnbV2Zpbt0TZKpDZVS6k7eAO611Wu6brtxremXCJNPFHaFAY7sxLb3OR+9dQR5i44xz9Oc0g8fafLeWFnaabqFzcXzQiJFVRgSQmbcxJ4AQHPvxWv4U8QWviKynurWKSJYZ2hZJSA4Kn+JQcqfZsGnJPZ9P6/UDh7Lw942t7Jrq1kube8jWFTBNqJlS4mKuk8+SSFU71cLxzH0FMuvCPjIS68tvq2pl5Ld4LKQXoVHQ7AnOdyuoDc4HJJyc16nRU9bgcJ458JT311ob6bayTpY213bjdeMDH5sO1GO5vnGRg5yee9YV14M8WW+iWumWN5fJZp5HnxQ326UsLfYxRnYYAkAbGQO4HavWKKG7jvocT4z0LxPeQadDo+pzxt9nMF5L9o2NldsiyDGAWLJsOAOJD2rItfCXiaTVItbu5JE1E29qzmO9YKkv2l5Jo8A4ZFR9ozwQOBXptFAuh5XB4U8YSvC0zSJLFcQSXDzXvmpcTpKWNwiknYoXA24Gc4x8oJ1fB3h/xJY+EtXttTvtUfULqLaM3SEiUJhpImydu48/Njp0Wu/oo6WDrc800zSPHUEdnDLG211tRIVviBAsUzl9wLMSzxlMhSRkEZwBmCDwXr9nb2GoxrJdaxBos9vLJPqMjF7iR4yRndg/KGx0AOOnWvUqKF/n+JPLrc8w0Pw94yt7e1jvDdyyx29xHaStqHFk5lkMbyqG/efIYxj58bce9X/DmgeKbLwLqto19ejVrlcxC5uVOx9oDbHUttDEEgk8E5wOlegUUdGV1PPPDfhPUY/FGm6xeW1zBb2rXX2eCfUGmktkkWIBCdxDZZXbGWxkc+mbqHgPU59WuGgtZoY/7TvrwTLqDqX822KxlcNuXDnBHA4zyK9VooWjHf+v69Tz/wtoPiyHximp61qF68SwICEnUwOPJVSjLnORIGbIUdc7u1YOnaX4zvI9UurWG/Baa8hcXV+3+koboeX5aFh5ZSMPj7oOQMkHI9eopve4lorHlWl+EfGEj6VHqtzcG3WKCK826gyyMiPcEqWU5PyvDnB5x14osfB3iWC9ku5I5HvbiHTPOujfFs+RIfNUgnrtwcgc885r1WikK35WPE/Fej+LNE8LWUDXt6TdC3W+kkvp5F80Rz+YxZMuuT5WNuAWC/j3EtnqWufDC40qGxurSWbT44rY3cwMzZjXl852sDkHOeRmu0ooWiY3qzyzX/AAb4r+1agbPVNQube6vIpJZFmjS4ljW32DBGxRtfBwSM+/StvxnpfitrKzGiTXF1MNLnspc3YhPnOI9k7HocFG5Az83A613FFUpO9wPL9X8O+NJm1WKCa7NpNeRTH/Sx58qYYMifOFCD5CM7DwQc8E2LDwz4jTxVpVzffa72OzmjcXs1/wALELYoY2iHDSeYSxbHO7rxivSKKkGecav4f8WTeI7+a0eU2cl9BcRvNdfMoXIZUAOAgGDgqDnPLDmoNF8HeJrE2lw99fSXCx2vnCXU5JFLeQy3PDEg7n2H8MjFenUUfZ5RNXdzxtvB/jy308Q2q7Z5GtpHmivdrrJHbQR5JyAV3JJn7x6cc12VloGrQ+HPEaTXF+2o6hd3TwvHebnSJpG8oRlztTCEccD3712VFVKXNe/ULbHmOh+FPFEWow6xcqIL5fsSER3r7DHGJRIGXcdxKsuclueh4zWHJo/jiG4t7fULXVJ472/kc2ttqRQD/RJNx8wN8qeZtIBYZwDgHivaqKldfMa0dzyy38K+NjeXUmpaxqkshsBEktpdIqPmFVK4Y5D7wzA7QDn7w6VrXmk+JZvB+iWt1ZyTyQM326ztb9oXkXawjIkL54O1iN/0JwM97RQ9QR5pN4b8dCwuLSPVpWYWIljmN0dzXTIsbp/ugKzA9Nz54xU+haFrmkzW+pXzate21jYXEkVnJeZcztICiFUYq2F3AElsZ6+nolFArHDfEHT/ABZqz6K2ixNbeW6TTlLrY0Th0JVuQGXbvHAbJwMYOayv+EX8WwWcrrcXk7zl2vIf7SbMy/a96ohJxGTCSoI2+hPevTqKLalX0sefReH9ctvBFlpy2c8mzUJZrqyi1ArLLAzyMqCbIyRuQnkZwRn1rf8ACN+OBaLbRatMrPYGQytdljHdKjIkfuuGUk92jyetelUUraWEeeeEPC+u2+paVNqd3qbWdutxI8E97nZKxi2AhGIdRtkIyTjcfXA9DoopiSsFFFFAwri2+8frXaVxbfeP1rej1MavQ7SiiisDYKKKKACiiigAopsocxOI2CvtO0kZAPauH+DOm/EbTNE1CL4k65YavfvfyPaSWsYUJAfuqcKPfAxwO5oA7ogEEEZB61wPiD4c+G7m1ghspItNPnhh5n79HO10VQrtxt3sVCkYPY131eL6R4Z8UWsEEd1pctzfLqlvd290xAWK3WR8QMM8bGO4kfeD56jFCSb1KWx6FZ+BfDdurtJZPczSQiKaWeVmaX7m5iM43MY0LEAZIFXx4a0QbdtiqFGZlKuwILSiVuQe7gE/4V5wF+JjaDDu1G+SSa5/0p/7PzLbHyjwi7/nTzMcjgD2PHWeJpfFNtqPh9rBbq9UKVvYoUWJJGIGXZzkLjk7Dwc8HI5GtSEkzorzR9LuprmS5tY5JLuJYZiScuiklV/Akn8aZo+k6Tp93eTaagR5pCZ0WZmRXPzHCZwhJOTgDOc15laL8Q7lEu5LO8M8Mty9u00KCSINaj5V3HtJuAPAJ9qvRaLrkngHxdHAuux3V5eefaPI6x3kiBIucrwD8rAdDxVNWv6f0ilq0dXF4K8JPFdww2CbJiI7gR3D9AS3lnDcL87fJ0+Y8Vbfwj4fZLyM2GIrwDzollcJng7lUHCtkA5XByM1xdrY+LNJn1XUdMh1OZLq6upBayFF3r5Eflv0yHLgj8xjpUvgy18VN4i0a/12XWmjSG9t+QEjYeaphaZOSCUzgnngA1K1Fe+52NvoPh5LJNIitoGiguPtQh8wswlDbt5yck7jnJ9aba+FvDmnxKYdNggjhYSA7iApWExA8ntGSv0rH8ZaTJpWmXl74X0+dNTv5lW4uLcl5FUlmLbSefmPQY6+grN8WJ4tvPA2kwSx6p9quNOdNQSwSPzTcmHCqwbgIW3Zxx05xQnoxrdJnUxeFPDmIZIdPjXZJHNG0bsOUj8tTkHkbPlx0I65qNvBnhtrBNOaxY26S+bEhuJMocEbVO7KrgkbRxg4xXE3Fj40uLO701TrNuRYzQlIiiQiIQDyfKfqJd+Aef72eMVs+IrXXpLHRZtJOoRyRadcK9zNbrLcROUTaWU4JY4PA/wpSe5K6HUXXhzRrmLT4pLPaungC18uRkMagAbcqQSuAMg8HAqlD4S8KW0zxrp9uHldZhG8hONj7hsUn5VDnOBgZPSuf8UXXjRvh/pZ02x1CDVpFPnmNllkiYIxXcMDcGYKO2M896d4x0zXb7UtIvYbBppU08JOdqkK5ubZmGD/ALKOf+A027MTdo6G/H4I8Mx2b2qabtjd0fiZ9ybc7QrZyqjcwCggYYjHNTf8In4fXTJ9Oj08QWs6RpIsUrplUXaoyDkALx9K4e7j+I0OnF47rUHe4Aa5LRo7QKLhwREq4OfL2HGScc9a29WsNel0jwlJcXmqXFxa3itfvaqIWkUwyLmSPJ+XcUyM8ZJ+k3vG5Ss2dDP4f8P6lbWm+xtp4LeAQ22w/KsW5GCrg4xmND/wEVPJoelSRLG9nGUW8F6oyeJw24P9c815tpdj410PwZHptuuqNmytFXaEZ7SQ7xIEC4JAxHxnvnPWtzwTZ+JGuNTl1ifVYb690y1YNIVMEU3k7ZNgGQrBwSR/Oqvu+wou6RvzeDfDctvJbtpqrHKixyBJHXegZm2nB5GXbI75Oaj1LwbpGo+JrfW7xGk+z2iW0VvkrGAsm8Egfe5xwcjgVx8M/wAUZoLtjDLBIbR7iFWWMhZVURCH33MDMPqBx0p6W/j42EDR6nqkpitZ54ybZIWklEsflxyK2SRt8zuMj6Ci9ncJS01OtXwb4UsxNctpsMalxM7ySttTaWIxk4VQXc4GB8xqZPDPhy4tLUw2cTQxCB7d4pWGBED5RVgegBI9wec1y0mh6tceBvFmkSSay91cX9w0BklBJjaTcgiYjG3aRx25FVdXXx5DcalBpT6os0SzRwfJEbfyBEBCyEjmXfjIP+1kYxS20+ZWp17eDPDq2EtpbaelqHVFDxE7kKKyowzkZUO2PrWX4Z+HWlaVYi1upnvUSaOaKNVMMMbIAAfLU4JJUMc5BYA4GKh+I3/CV2Og6fa+GW1K5uhuL3KhZHLqMoHHAIY5GeAMc1L45k8Zw39tJ4fSaWF4BJMibMI8TeYU+Yf8tRmPPbrx1pt7i7G1ceG9Gbw/Dpd95s1rakyrNLcMJEbkl/MBBB5bkEcEjpTV8N+Gbu0a3hs7dolaEfuZCCjQ8x4KnIK5z+PvXBa/H8QLxYtPa3vpYp9MmS8XYpjkMtvKduRgKVcog6k9emaueALXxNoGsaq2paZfNpsrCS0itlQ7nKxK5kBOc8fLggYV884qorRsTeqOws/D/hnfMttDC4Fyly0S3DMkUqOWDBc4T5gTgADOatS+H9Gl06HTjaKLeCcXMSI7KUk3F9wIORyT+Zqjq3h+zs/C2t22h6ekVxeWsoxH96RyjY5J9SfzPrXD32lePdPuLqaC7llM0FhFJc29oA6RqJt6qgbJIYpkjnBqU73T8hnfSeEfDr2aWv8AZqJHHGscZjdkaNVYsu1gcqQWY5Bzyag17wvo/iJNLimmka20ud2EcUxyzeW8RVnB3Ajee+fWsPxtJ41t/C2kw6T9rudT8vNxcwQqpMqqMBo88BjnPOBjmsm3tvG2l6hKNLs7ki4v9RlEJCrFud2aOZn5yOnyHGc5B7U7WuG9jvU8L+H0i8pNLgSPzkn2rkAOiCNTj2UAUJ4W8PxxLGumQhESJQCTgLErLGOvZWYfjXOaF/wlL+Hdd3XOrREwr9glvbdHuUl2fvCEGAyhsYH1xxisOa4+IF1NpUP9n6jDEbNkukk2ypNuSYEsSBtOREcEZ+b2NEm1cWlrnc6R4W8M6Nc281lZxxTq7NC7zM7ligU4LEk/IoGOwFM0XwvoukeH5/D0ixTW9/PcTTJIAvnPK7O+APTPboBXJaBYeJn8VaG2p2+pLHYuPl2Ri0jiNptBGOd/mFgf8MVXu/DviGfxFOyTa4nl6zdXUU/mKRHG9qRH5RYEBS/BGOKTb1v/AFsEdf68juI/B3h5Lm2uPsLNLbABGeeRt2CSpfLfOQSSC2cE8VHH4U8Kafc29wLG3tzFGsMStKQmFXavyk7SwXIyQTjvXC66nxC1VtSszFqtvFJpDoRCVTMwijZXjcfdYv5i7R0xyeRXoI0PTNVstKuNStJ7ie0iVoWumYSK3ynLAEDdlVzkdj6mnbQL6jdJ8H+HNLninsdMSOWJ/MRzIzMp2GMcknoh2gdhUul6BodhfvPZQ7btXaSRjOzvl1A+bJORhQAD0A4rnPBFx4zmbxDJqlvcwlo1ewiulGI5f3gZA38S8R84A54rD8Nab4tk16K4aTX7aC6uoDfzXKxLK6x20u5OBwnm7B0zzwcc0bj7nrFGRnGRn0ryazm+Jk0N/MEvoDJcpHDFKiZhEqOjsCfvLE+x88A4OARUlzD8Qbm1hvmhuItQ8meJSscReHDQICMjHzhJJPT5vYVNxPRHqtAIyRkZHWvGvEGt+JtJ8V6bot5rF/BZpclvO3xedLEbnamVxmXcvy/LgqOTXQ+K4/FVt4hv7zSLa6aJ7q0KJBGoN0oRgymTBKAEjkgjtwDmmtUn3Bs9EJCjJIA9TRXn3xDj8U3GpahaaZb3N5ZXGkyIkXlqIo5cEg5ORIWOBtOMYzyDVGWy8fGW7uk1HVUYG8aC2UQ+X8k6fZ1A25w0ZfPPPfGKFtcJOx6bNLHCnmTSJGmQNzHAyTgfrTq8ddvFniIXsaf2leWq38qTpKkaxKIr2PyvJIAJIRZN2ew55xXS+D9S8TXll4imuDJdSaY0un2iAov2uWLcTKDjA3bkX0BVuKFtcE7ux3c0scMZkmkSNBjLMcAZ96cCCMggj2rzSytfFeqfDrUrTVoLu4uzqERtlnjCSNCJImORnsd/XnApmkWXjeC6DK13bQwTRGO2VYlhkD3M/mlhjJ/dmM9Rjg9c0m7ME7tnp1FeceH7vxhp3gzxBqniC+m+2RWjSRxy2m0QTKjFth3HemduOMce9c54b1XxfqmjO1tqGtXMwklCm2eGdYrnbGYo3kA2tDgsSR0JIOMCn1Ge1Ag9CD9KK8sSy8dQ3Vy9sbu1iimnuI4oEiEc7teDG7jJBiLHt69aZ8Mta1bxDeeI4r/VruaSS3b7PBHIjJGpeRQ6lR+7cjaNjcjbnvTasrjR6ja3NvdQia1niniJIDxuGUkHB5HvUteWaJY+MdJj0fTLb+1FW3t7RYgRG0BTb/pImOPvjkL/AMBxnmta5XxZafDK0Hmanda5P5Zu5BsMsBb75CqACB/dHr1pCWrSO9org9U/4TmXwboD2ck0WsTQC31DCJmF5I8eeQcj924BwOOT1rJubv4iSx6RN9kvoJ5rxZZ41VHSOMSxo0TYxgFPMfcc9eOaOthJ3SZ6bb3NtcZ+z3EUuACdjhsA5wePofyoS5t3uGt0uImmQZaMOCw6dR17j868m8CaT4r0HxDBcT6ZdppX9nxJNHAEMjzJ55VWyeUw3bB3MueM16XpWlaZb3UurW+ni3vLxQ07v/rOeSDycc9h6D0FNrUZp0UUUgCiiigAooooAKKKKACiiigAooooAKKKKACiiigAooooAKKKKACiiigAri2+8frXaVxbfeP1rej1MavQ7SiiisDYKKKKACiiigBGYKpZiAAMkntWP4T8VeHfFlnPeeG9Zs9Vt7edreWS2kDBJF6qa2HVXRkdQysMEEcEVgeBvBXhbwPYXNj4V0eDS7a6uGuZkiLHfI3U5Yk/QdB2oA6CuItPiLY30dvPY2E8ts9/FYSzs6hI5XZgy55yUABb03AZzmu3rirf4b6NbosUN1eJbmeO4lhVlCSyozHzDxwxDbSRjIA7jNNWvqNWsaZ8ceFBYy3v9tQeRFJ5bna2c7d2QMZK7QW3AYwCc4q5q/iTQ9JitpdQ1GKKO5G6Jhlgy8fPlQcIMjLHAGRzXLL8LNFXTLWzEwL2s3mQym0hPy7Cm1124f5SRuIzW54g8J2+qm38u+ubFUtWspVgVMTW7Y3RkEfL90YK4I5pPyEjPsPiFpE+uzabcLLbr9tls7eXyZCrtEgaRnO0Ki+hyRjnIq+3jvwktoLptahERdox8j7sqoY/LjOApDZxjHPSor3wTYXCqi3l1FH9onlkRSpDpNHsePkcDHQjkY61W034e6ZZWcFuLmQmJJ03xwxRFxLF5Z3BVAJCjrSd7abi1udBf65pdlNbQTXaeddI0lui5bzFUZLZHAXkcnA5HrWJF8RfCPlR/aNWhgnaJZGhwzld0Yk25UEE7DuwOcZPQGrGseD7TUv7HV7yeFNLACeWqh3AUDBfG4A45A4I4Iqppnw/0vT4Yo4ru8YRSCQbivUWn2X0/uc/X24qtNRrZFrWPHPh6xjvo4tQhub21tnnFuhPzlYvNC7sbQWTkDOSOaxrv4mWUNxBAtll2jmlm3S/KiRIjH5gCobMgGGK9PpTIPhqslzqEN7q1wdNlKfZreMLkFbQW4diVzuxuOBx04q+fh1pP2e7g+23oW6injc7l4EojBI47eUuPqar3QRrv4u8Nxy3kMmrQLJZLunXn5RkKccfMQxCkLnBIHXis608e6O/hsa/crcRWb6kdPiMcTyszeb5SsVA3AE9QRxUMXw80uF9Re3uZIXu5fOikWGLzYJPMEpIfblhvAOGyMcemLqeEIU8ONpK6peGU332/wC1sEMnneb5ucY243dsdKlbeYLfUj0Xx3oV9bXklzdJZy2kkqyxvknakpj3A4+bJA4GSCwHWtQ+JdD/ALIt9W/tCM2dzII4XVWJdySNoUDduBByMZGDnGDWHqPw80m+077HPdXRUecyk7Th5LhZ84IwcOo4PGODVvUfBtneeEYfDn2jyIkYMZYbeNTuySWUBcI2SSGXBB5zUq9tRK4mjeONHvrnUrWaUW1zYTzxtEQzF0iYKWXA56j5RkjI9asL408LNLaRLrNuXvFR4RhuQzFFJ4+XLAr82OeOtZt/8PtOurZoRqF9G3m3EwcFWO6Z0ZgQR8wygGD1BIOc1mWHwzW11KOL+1Zjo6WsMTwBUDTslw83zYUBV3MMbccDFXZaDOmXxn4YYS7NXhcxzLCVVWLF2zt2gDLA7W5GR8p54NW9X8QaNpE9vBqN/Hbvcf6sEEjGQNzEDCrkgbjgZPWuYT4Z6XHodzpMN48UU0qssq20IlRFJKjftyWG44f7wPPrnW8QeELXWLxJ3v7uBWtRZ3aKVYXMAbdsYsCQc5+YYOCaS8wDw54ustWt7u6kAtLeLU306BpA4aSRXKchlGMsDjGe3OeKr6r8QPD9pFplxbXkV7bX0yoZYWLbEZZCr4AJbJiYYHPB9Ku3XhWzuPDV9oZurpI7u4luPOVgJIpJJTLlTjjDHj6VS07wDo9hcJNbzXS7L8XqKWGExG0YjHH3BvZserGjS4F3UPGfhuyt/Ol1EOps2vYxFGz+bEq7iUwMMcc7RzjnFV9Z8baVpcGh3k3mCw1YvtnaN1MSrE0mSmN3RemOOtZcHwx0qK+t7j+0b51t7NrWNGCZAaExEhtuQNpztHG7J71uXPheG7tdJivL65ml02ORFlAVTJvhaIlgBjoxPGOaOr/rv/wBroWrbxJoVzq66Tb6nBLeOnmJGpJDDaG4boTtIOM5wQelMj8U+HpJPLTVrYvsV9uTnDSmIHH++Cv1rL8N+A9L0HWRqVrK0jCJEAlhjZgyxrHuD7dwyqjgHHX6Uxfh7o410at9ou/MF490IwwCfMOE6Z2q5Mg/2jQ7XJVzUHi3w6xZRqSb1uRalPLfd5hGQNuMkYBO7pgE5xTPFHivTNCubWylkEt9czQxpbrnO2SQIGJwQOpxnGdpArnrf4W6bDp01mNWvT51xFM83lxCT92Cq4YLkPg8v94nPPat3W/CcGp60upf2jeWwbyPtEEW3bOYJDJHkkEjBJzgjINS79BvZksPjHw3NBb3EeqI0FxP5EMojfY75xgNjGMnGemeM5pZPF3h7yJJIdUtpmSKOURq+GIkVmj69NwRsZ9DWNffDnTbqPRoTqF6sWlBQiEI2/bIJAeV+U5GCVwSOKWH4b6LDfNdrdXu5vtI2FwVxLnA6dI9zbfTcetPoC8zSsvG/hm5wh1SCOZYPOljJJEY2LIQWA2khWU4Bzg56Vp6DrWm67ZNeaXcGeFJWhYmNkKupwykMAQQfauQ1f4bWzeGrnT9NvZvtBEjRGdht3PbrAQSBkDagOexOeelaPw98O6zoNolve6hH9ljEnl2kYDkFnDBnl2qXYYPOB945zgGqdr6C1NOTxb4cjtI7o6rCYpFVoyoZi4LlBtAGTlgRgDsaqN458OwXL299qEVrKLiSFFY7twQqGc7c7VBdQScYyM1myfDexayurMapd+TLH5MKPFEy28fmNJhcr97cxwx5HGOlTp8PdLVrs/bb9vtUU8TlnBOJTGWOccn92OT6mlC32hvfTY2LPxPot9qN5ptjei4vLONpJY1RgAoYqSGI2n5gRwTyCOxrF0z4j+H5NIg1DVZ00zzYonCO/mHLwLMRhRn5VbJJA4GelVPh/4N1bQdc1i5vLi2a1v/ADSwR97O7ys4YZUGNQGI25bJOc+tmy+HGkWsSRpeXpC25gGWX7ptVts9Ou1QfrRG1tQ6lnUfiB4cs7L7el0bm0VZmkeFSWXyow5wn3mypBGByCD05q/D4u8OSXCW/wDakUcrwfaNsqsm1Nm87twABC/MVPOOcYrMu/h9pVySXu7wZhaL5WUcNbrBnp12qD9aiHw60uS9vbq8uZLp761MNyzQRh2cxCIyK4XchKjoDjP5UO19AWyvuTN46sZdA13WLG3a5g0qRUHJQykojdGAK/f7irdl438PTTwWs1/Fb3c8jIkJO7pK0QJZcgBmQgZI5460yPwfE+harpl9q17evqjK1xcOEV8qqqNoVQAMIO3rVe1+H+l25m23d4fOaNmyy/wXL3A7f3nI+n50R8x6WL6+NPC7eZs1iFykywlVVizM2cbQBlgdrfMMj5TzwaseL9ftvDehvqtzG0kQkjj+8FUF2Cgs54RcnljwK5tPhjpMeiT6TDdvDFJKjLKltCJURSdqh9u7cNxw+dw6+uemvdJurjSJ7BdXuFeVyVmeKOQqhP8AqyrLhlxxyM+9LoIqy+JfDy3lpb6jcW9vftGJFjcB/KJUnHmAFQSASBnJA4zTNN8c+E9Ru0tbPWreWWT7owyg/JvHJAHK5YeoBIzg1l2nw30y0ijtLfUL5LBUj8y1JUrJJGu1HzjIwMfKMDgcVc/4QTSmgigknunjQQqQWA3CKBoQDgd1Y596H5DVtB//AAnvhh7qztre+e5kvJ3gj8qB2AdY/M+bj5QV5DHgg5zjmmRfEPwp9nt2utUigmnhSXyQGkI3pvVcoCCxUEgDkgEjpVfSPh/Y6XaWENnfSRNZXBkSSO3iQyIYzFsfao3fKcbutS6P4B0vS44I4Lu7cQyQSLvK8mKAwr27qcn3o6MHayNFvF3hiK4+znWLRWMBuc5+Upt3k7umdvzYznHOMVBr3i3TdH0rS9TWNpbPUL1LcOEZSm8Md2zG4n5emM81m6d8N9H0+7luLeYky2ogbzbaKRtwiEW/cyk8qACvQ88c1o2Xg+zt9F0bTDeXUiaVdi7idiMs43/KRjAX5zgDoABTW4lsXLfxV4euL6zsodWt5J72NZLdVJIdWBZecYBIBIBOTg8VFdeMPDdtLexTapGHsZBFcgI7bJCMhOBy2OcDJxz0rL0P4e6TpGsWmo28zyNbwpHtmhjdmZAVVg5XcpwexH86k1rwFpep21xHJPKJJdTOpK7okipKYxGRtYYZduevrmh7gttS/H4y8LTXosU1q0eVkD43fJtMfmDLfd5T5sZyQCexplr4s8KR6Yl1b6hBFZ+f5GViZQjnHDDHyj5gcnA5BzzWFH8OIbjVdSOo3ztpM8qPb2UCqiqVtRBuJCjBxvwB8vTjii7+F2mXWkWunSahMiQu7OYraFBLuCjJUJjcAgw+Mjn1o0uJmxD498LvaS3UuoNbRRXctoxngdDvjbDkAj7o7t0Hcin2vifRX8YJ4d03ypbmWOaW4eIYCtGUBBOMOfn5wTgjBrO1D4dabe3KTzXkshivJ7iJZYI5VRZmDSR4ZSCCwyCeR06Vo6T4Sg07xANVj1G8eKMzm3tGCeXCZmVpMEDcfmXIyeMkUK1xsp6d8QdHkgkl1IjTwrFBufzC7edNEqhVG4k+SxHHfHatP/hMPDPm28f9tWubiETxHJ2lCpYEt0BIViASCQDxxWbZeANLtb+C8ju7wvDOkygsuCVlnkA6dM3DD6AVDYfDnSLHUor2Gd2ZLcQnzoIpCSoZVcMykqQGIwOD+eR2toB0J8QaQNCGuG6b7ARkSeS+SP8Adxu/TpzVX/hMfDX26CyXVYnmni86PYjMrJs8zO4DaDs+bGc4IPes1vAVofB0fhsaneCOO5+0CTahGck7PLI2eXzwmMDArmoPhfe2/iGX7PqBh0uS0WzMqzfvhCtusQCrswsmVB3huRxtpPca8zsD448OgLMb+MWhiLmdsjDCURbChG7dvIGMdeK0D4i0caCNcF4G08gkSrGzHg4I2gbsgggjGRg5rnNN+G2lWcMKfbrp2jk8wlVRAW89J+FVQANyAYHbP1rQ1fwZZ6h4e/sb7dcwx/bHvN4CtuZ3ZyrKw2svzngjsD2pakRvfXYtx+MPDMmoJYJrFsbh4xIBk7dpj8wEtjaMp8wBOSAT2NQ+G/GGma9cav8AYmJtdNMYachhv3Jv+6QCMD88giqNv8PNHhtFtTc3jwhoiQWXkR2xtwOB3Q5+v5VY0/wbHb6Zq1pNrOo3MuqRJFLcNsR0VE2Lt2qAOOuc5OfWrdtbfIavpcmfxx4VSK1lbV023cvkxAROW37wmGAXKfMQvzY5NOuPGWgxzGNLyNzFceTcEnZ5PyO+47sbhiNuRnOD6GuKn+F19Y61pV1o19CyWjmQyT7U2O0wkc+UqbXGBhRldp5ya2bX4X6TCLnfqV/KZ33Fm2BsbJUGSFyxxM3zHJOB6VL203G97G+vi/w/J4ev9et703NlYIZJzFExcALu4XGTkEEcYIORT7PxXoF1fW1jFqAFzcorxRvG6E5XcFOQAG287Thsc4qOPwtZR6ZqdgLi42ahbJbyNkblVYhECvHXAz9aq2Xg1YNUhvZtXvLlElS5kgZECSXCx+WJTgZHygfKDjPNHUWth/iTxppOjxzbZBcyW13b210iZ/dGWRUznGCRvB2jnkeoqyvjDw2xssatCftoBgO1sHLbRuOPkywKgNjkEdao3/gexvfEM+sy3tyryyW8nlRqiLuikWRS2B85ygGTkgEgGoz4DsRd+YmoXiwSurXcHylbjZM0yAkjK4Zz0xkYzSXS5Tt0Ne08UeH7qVIrfVraSRxCVRTyfODGPj/aCtj6GsvX/Hmj6XqracjrczQxTyXAV9oi8pA5G4jaTyMjPGRmk0nwDpOm69DrENxdtLFLPII3YFD5h+VcY6JltvpuNRan8P7K/uL4y6pfra3X2hhbLs2xvOu2RgduTnqATgEmmhPy/ruU4viVZza//Zq2oji+3S2pnm8xFVYow8rk7NoAyAOcHk5Fb1v408Lzm3WLV4S9w7pGhVg2UAL7gRlQAykk4GCD0NVrjwNpVzbz29xPdPFO1yZF3AZE8YRh07AcVFpvgHS7WBIpJWl/0a4tpfLhjhEqzBQxIRR82EAzUq+o3a+hafx34SS1W5bWoRG0jRj5H3FlXeflxnG35s4xt56c1LB4u0a4XWjbyTy/2Mu65IgfaRs3gocYfj+7msvS/h7pdja2sK3MhNsJlVo4Y4i4ki8r5tqjJC9D61qaV4Zh09dShjvrl7e+hjjMTBf3ZWIRllIGeVC8HjIpvZ2+QaafiVNA8c6Lf2Ni15dQ2d5d24uPI+chFKlwpZlADbRnacHAyARzTj8QPBwjgkOuQ7LhFkiPlv8AOrEhGHy9GIIU/wAR4Gc1A3gOzaYL/ad79j2oz2p2FWmSHyVl3YyDtA4zjIBqdfBOnK0JF1dfuoLKBeV5Fs+9D06knn+lMI7amnpviPRdSuILexv0uJZ4BOiorfcJIBPHynIYYODweODWrXIxeBba31CG+s9VvLaaCKdI3jSPeGlZ2JLbfmALkhWyMgHFdagKoqlixAALHqfegXUWiiigAooooAK4tvvH612lcW33j9a3o9TGr0O0ooorA2CiiigAooooAKKKKACiiigAooooAKKKKACiiigAooooAKKKKACiiigAooooAKKKKACiiigAooooAKKKKACiiigAooooAKKKKACiiigAooooAKKKKACiiigAooooAKKKKACiiigAooooAKKKKACiiigAooooAKKKKACiiigAooooAKKKKACiiigAooooAKKKKACiiigAooooAKKKKACiiigAooooAKKKKACiiigAri2+8frXaVxbfeP1rej1MavQ7SiiisDYKKKKACiiigAooooAKKKKACiiigAooooAKKKKACiiigAooooAKKKKACiiigAooooAKKKKACiiigAooooAKKKKACiiigAooooAKKKKACiiigAooooAKKKKACiiigAooooAKKKKACiiigAooooAKKKKACiiigAooooAKKKKACiiigAooooAKKKKACiiigAooooAKKKKACiiigAooooAKKKKACiiigAooooAKKKKACuLb7x+tdpXFt94/Wt6PUxq9D//2Q=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Kristen ITC" pitchFamily="66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Line</a:t>
            </a:r>
            <a:endParaRPr lang="en-GB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94928"/>
          </a:xfrm>
          <a:noFill/>
        </p:spPr>
        <p:txBody>
          <a:bodyPr/>
          <a:lstStyle/>
          <a:p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Lesson 3: </a:t>
            </a:r>
            <a:r>
              <a:rPr lang="en-GB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Miro’s</a:t>
            </a: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 use of line </a:t>
            </a:r>
            <a:endParaRPr lang="en-GB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323557" y="684627"/>
            <a:ext cx="8145194" cy="2787748"/>
          </a:xfrm>
          <a:custGeom>
            <a:avLst/>
            <a:gdLst>
              <a:gd name="connsiteX0" fmla="*/ 0 w 8145194"/>
              <a:gd name="connsiteY0" fmla="*/ 1974167 h 2787748"/>
              <a:gd name="connsiteX1" fmla="*/ 2124221 w 8145194"/>
              <a:gd name="connsiteY1" fmla="*/ 834684 h 2787748"/>
              <a:gd name="connsiteX2" fmla="*/ 2222695 w 8145194"/>
              <a:gd name="connsiteY2" fmla="*/ 2452468 h 2787748"/>
              <a:gd name="connsiteX3" fmla="*/ 3938954 w 8145194"/>
              <a:gd name="connsiteY3" fmla="*/ 300111 h 2787748"/>
              <a:gd name="connsiteX4" fmla="*/ 6119446 w 8145194"/>
              <a:gd name="connsiteY4" fmla="*/ 651804 h 2787748"/>
              <a:gd name="connsiteX5" fmla="*/ 5908431 w 8145194"/>
              <a:gd name="connsiteY5" fmla="*/ 2508739 h 2787748"/>
              <a:gd name="connsiteX6" fmla="*/ 8145194 w 8145194"/>
              <a:gd name="connsiteY6" fmla="*/ 2325859 h 2787748"/>
              <a:gd name="connsiteX7" fmla="*/ 8145194 w 8145194"/>
              <a:gd name="connsiteY7" fmla="*/ 2325859 h 278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45194" h="2787748">
                <a:moveTo>
                  <a:pt x="0" y="1974167"/>
                </a:moveTo>
                <a:cubicBezTo>
                  <a:pt x="876886" y="1364567"/>
                  <a:pt x="1753772" y="754967"/>
                  <a:pt x="2124221" y="834684"/>
                </a:cubicBezTo>
                <a:cubicBezTo>
                  <a:pt x="2494670" y="914401"/>
                  <a:pt x="1920240" y="2541563"/>
                  <a:pt x="2222695" y="2452468"/>
                </a:cubicBezTo>
                <a:cubicBezTo>
                  <a:pt x="2525150" y="2363373"/>
                  <a:pt x="3289496" y="600222"/>
                  <a:pt x="3938954" y="300111"/>
                </a:cubicBezTo>
                <a:cubicBezTo>
                  <a:pt x="4588412" y="0"/>
                  <a:pt x="5791200" y="283699"/>
                  <a:pt x="6119446" y="651804"/>
                </a:cubicBezTo>
                <a:cubicBezTo>
                  <a:pt x="6447692" y="1019909"/>
                  <a:pt x="5570806" y="2229730"/>
                  <a:pt x="5908431" y="2508739"/>
                </a:cubicBezTo>
                <a:cubicBezTo>
                  <a:pt x="6246056" y="2787748"/>
                  <a:pt x="8145194" y="2325859"/>
                  <a:pt x="8145194" y="2325859"/>
                </a:cubicBezTo>
                <a:lnTo>
                  <a:pt x="8145194" y="2325859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 7"/>
          <p:cNvSpPr/>
          <p:nvPr/>
        </p:nvSpPr>
        <p:spPr>
          <a:xfrm>
            <a:off x="529884" y="3559126"/>
            <a:ext cx="8374965" cy="2926080"/>
          </a:xfrm>
          <a:custGeom>
            <a:avLst/>
            <a:gdLst>
              <a:gd name="connsiteX0" fmla="*/ 750276 w 8374965"/>
              <a:gd name="connsiteY0" fmla="*/ 0 h 2926080"/>
              <a:gd name="connsiteX1" fmla="*/ 173501 w 8374965"/>
              <a:gd name="connsiteY1" fmla="*/ 1364566 h 2926080"/>
              <a:gd name="connsiteX2" fmla="*/ 1791285 w 8374965"/>
              <a:gd name="connsiteY2" fmla="*/ 2335237 h 2926080"/>
              <a:gd name="connsiteX3" fmla="*/ 3324664 w 8374965"/>
              <a:gd name="connsiteY3" fmla="*/ 1153551 h 2926080"/>
              <a:gd name="connsiteX4" fmla="*/ 4070251 w 8374965"/>
              <a:gd name="connsiteY4" fmla="*/ 2672862 h 2926080"/>
              <a:gd name="connsiteX5" fmla="*/ 4084319 w 8374965"/>
              <a:gd name="connsiteY5" fmla="*/ 2672862 h 2926080"/>
              <a:gd name="connsiteX6" fmla="*/ 5040922 w 8374965"/>
              <a:gd name="connsiteY6" fmla="*/ 1772529 h 2926080"/>
              <a:gd name="connsiteX7" fmla="*/ 7010399 w 8374965"/>
              <a:gd name="connsiteY7" fmla="*/ 1730326 h 2926080"/>
              <a:gd name="connsiteX8" fmla="*/ 6419556 w 8374965"/>
              <a:gd name="connsiteY8" fmla="*/ 2602523 h 2926080"/>
              <a:gd name="connsiteX9" fmla="*/ 5899051 w 8374965"/>
              <a:gd name="connsiteY9" fmla="*/ 1308296 h 2926080"/>
              <a:gd name="connsiteX10" fmla="*/ 8374965 w 8374965"/>
              <a:gd name="connsiteY10" fmla="*/ 450166 h 2926080"/>
              <a:gd name="connsiteX11" fmla="*/ 8374965 w 8374965"/>
              <a:gd name="connsiteY11" fmla="*/ 450166 h 292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374965" h="2926080">
                <a:moveTo>
                  <a:pt x="750276" y="0"/>
                </a:moveTo>
                <a:cubicBezTo>
                  <a:pt x="375138" y="487680"/>
                  <a:pt x="0" y="975360"/>
                  <a:pt x="173501" y="1364566"/>
                </a:cubicBezTo>
                <a:cubicBezTo>
                  <a:pt x="347003" y="1753772"/>
                  <a:pt x="1266091" y="2370406"/>
                  <a:pt x="1791285" y="2335237"/>
                </a:cubicBezTo>
                <a:cubicBezTo>
                  <a:pt x="2316479" y="2300068"/>
                  <a:pt x="2944836" y="1097280"/>
                  <a:pt x="3324664" y="1153551"/>
                </a:cubicBezTo>
                <a:cubicBezTo>
                  <a:pt x="3704492" y="1209822"/>
                  <a:pt x="3943642" y="2419644"/>
                  <a:pt x="4070251" y="2672862"/>
                </a:cubicBezTo>
                <a:cubicBezTo>
                  <a:pt x="4196860" y="2926080"/>
                  <a:pt x="3922541" y="2822917"/>
                  <a:pt x="4084319" y="2672862"/>
                </a:cubicBezTo>
                <a:cubicBezTo>
                  <a:pt x="4246097" y="2522807"/>
                  <a:pt x="4553242" y="1929618"/>
                  <a:pt x="5040922" y="1772529"/>
                </a:cubicBezTo>
                <a:cubicBezTo>
                  <a:pt x="5528602" y="1615440"/>
                  <a:pt x="6780627" y="1591994"/>
                  <a:pt x="7010399" y="1730326"/>
                </a:cubicBezTo>
                <a:cubicBezTo>
                  <a:pt x="7240171" y="1868658"/>
                  <a:pt x="6604781" y="2672861"/>
                  <a:pt x="6419556" y="2602523"/>
                </a:cubicBezTo>
                <a:cubicBezTo>
                  <a:pt x="6234331" y="2532185"/>
                  <a:pt x="5573150" y="1667022"/>
                  <a:pt x="5899051" y="1308296"/>
                </a:cubicBezTo>
                <a:cubicBezTo>
                  <a:pt x="6224952" y="949570"/>
                  <a:pt x="8374965" y="450166"/>
                  <a:pt x="8374965" y="450166"/>
                </a:cubicBezTo>
                <a:lnTo>
                  <a:pt x="8374965" y="450166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522849" y="-168812"/>
            <a:ext cx="5990493" cy="3338732"/>
          </a:xfrm>
          <a:custGeom>
            <a:avLst/>
            <a:gdLst>
              <a:gd name="connsiteX0" fmla="*/ 110197 w 5990493"/>
              <a:gd name="connsiteY0" fmla="*/ 618978 h 3338732"/>
              <a:gd name="connsiteX1" fmla="*/ 250874 w 5990493"/>
              <a:gd name="connsiteY1" fmla="*/ 1828800 h 3338732"/>
              <a:gd name="connsiteX2" fmla="*/ 1615440 w 5990493"/>
              <a:gd name="connsiteY2" fmla="*/ 225083 h 3338732"/>
              <a:gd name="connsiteX3" fmla="*/ 1362222 w 5990493"/>
              <a:gd name="connsiteY3" fmla="*/ 3179298 h 3338732"/>
              <a:gd name="connsiteX4" fmla="*/ 2797126 w 5990493"/>
              <a:gd name="connsiteY4" fmla="*/ 1181686 h 3338732"/>
              <a:gd name="connsiteX5" fmla="*/ 4414911 w 5990493"/>
              <a:gd name="connsiteY5" fmla="*/ 2110154 h 3338732"/>
              <a:gd name="connsiteX6" fmla="*/ 5990493 w 5990493"/>
              <a:gd name="connsiteY6" fmla="*/ 590843 h 333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0493" h="3338732">
                <a:moveTo>
                  <a:pt x="110197" y="618978"/>
                </a:moveTo>
                <a:cubicBezTo>
                  <a:pt x="55098" y="1256713"/>
                  <a:pt x="0" y="1894449"/>
                  <a:pt x="250874" y="1828800"/>
                </a:cubicBezTo>
                <a:cubicBezTo>
                  <a:pt x="501748" y="1763151"/>
                  <a:pt x="1430215" y="0"/>
                  <a:pt x="1615440" y="225083"/>
                </a:cubicBezTo>
                <a:cubicBezTo>
                  <a:pt x="1800665" y="450166"/>
                  <a:pt x="1165274" y="3019864"/>
                  <a:pt x="1362222" y="3179298"/>
                </a:cubicBezTo>
                <a:cubicBezTo>
                  <a:pt x="1559170" y="3338732"/>
                  <a:pt x="2288345" y="1359877"/>
                  <a:pt x="2797126" y="1181686"/>
                </a:cubicBezTo>
                <a:cubicBezTo>
                  <a:pt x="3305907" y="1003495"/>
                  <a:pt x="3882683" y="2208628"/>
                  <a:pt x="4414911" y="2110154"/>
                </a:cubicBezTo>
                <a:cubicBezTo>
                  <a:pt x="4947139" y="2011680"/>
                  <a:pt x="5468816" y="1301261"/>
                  <a:pt x="5990493" y="590843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>
            <a:off x="647114" y="4775981"/>
            <a:ext cx="4093698" cy="1742050"/>
          </a:xfrm>
          <a:custGeom>
            <a:avLst/>
            <a:gdLst>
              <a:gd name="connsiteX0" fmla="*/ 0 w 4093698"/>
              <a:gd name="connsiteY0" fmla="*/ 1076179 h 1742050"/>
              <a:gd name="connsiteX1" fmla="*/ 1111348 w 4093698"/>
              <a:gd name="connsiteY1" fmla="*/ 105508 h 1742050"/>
              <a:gd name="connsiteX2" fmla="*/ 2686929 w 4093698"/>
              <a:gd name="connsiteY2" fmla="*/ 1709225 h 1742050"/>
              <a:gd name="connsiteX3" fmla="*/ 4093698 w 4093698"/>
              <a:gd name="connsiteY3" fmla="*/ 302456 h 174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93698" h="1742050">
                <a:moveTo>
                  <a:pt x="0" y="1076179"/>
                </a:moveTo>
                <a:cubicBezTo>
                  <a:pt x="331763" y="538089"/>
                  <a:pt x="663527" y="0"/>
                  <a:pt x="1111348" y="105508"/>
                </a:cubicBezTo>
                <a:cubicBezTo>
                  <a:pt x="1559169" y="211016"/>
                  <a:pt x="2189871" y="1676400"/>
                  <a:pt x="2686929" y="1709225"/>
                </a:cubicBezTo>
                <a:cubicBezTo>
                  <a:pt x="3183987" y="1742050"/>
                  <a:pt x="3638842" y="1022253"/>
                  <a:pt x="4093698" y="302456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7294098" y="633046"/>
            <a:ext cx="1439594" cy="4290646"/>
          </a:xfrm>
          <a:custGeom>
            <a:avLst/>
            <a:gdLst>
              <a:gd name="connsiteX0" fmla="*/ 288388 w 1439594"/>
              <a:gd name="connsiteY0" fmla="*/ 0 h 4290646"/>
              <a:gd name="connsiteX1" fmla="*/ 189914 w 1439594"/>
              <a:gd name="connsiteY1" fmla="*/ 1336431 h 4290646"/>
              <a:gd name="connsiteX2" fmla="*/ 1427871 w 1439594"/>
              <a:gd name="connsiteY2" fmla="*/ 1547446 h 4290646"/>
              <a:gd name="connsiteX3" fmla="*/ 119576 w 1439594"/>
              <a:gd name="connsiteY3" fmla="*/ 3108960 h 4290646"/>
              <a:gd name="connsiteX4" fmla="*/ 1315330 w 1439594"/>
              <a:gd name="connsiteY4" fmla="*/ 4290646 h 4290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594" h="4290646">
                <a:moveTo>
                  <a:pt x="288388" y="0"/>
                </a:moveTo>
                <a:cubicBezTo>
                  <a:pt x="144194" y="539261"/>
                  <a:pt x="0" y="1078523"/>
                  <a:pt x="189914" y="1336431"/>
                </a:cubicBezTo>
                <a:cubicBezTo>
                  <a:pt x="379828" y="1594339"/>
                  <a:pt x="1439594" y="1252025"/>
                  <a:pt x="1427871" y="1547446"/>
                </a:cubicBezTo>
                <a:cubicBezTo>
                  <a:pt x="1416148" y="1842867"/>
                  <a:pt x="138333" y="2651760"/>
                  <a:pt x="119576" y="3108960"/>
                </a:cubicBezTo>
                <a:cubicBezTo>
                  <a:pt x="100819" y="3566160"/>
                  <a:pt x="708074" y="3928403"/>
                  <a:pt x="1315330" y="4290646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1143000"/>
          </a:xfrm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Teacher Plan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196" t="23250" r="21693" b="11782"/>
          <a:stretch>
            <a:fillRect/>
          </a:stretch>
        </p:blipFill>
        <p:spPr bwMode="auto">
          <a:xfrm>
            <a:off x="323528" y="1196752"/>
            <a:ext cx="8496944" cy="534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What do we already know?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Kristen ITC" pitchFamily="66" charset="0"/>
              </a:rPr>
              <a:t>Lines can be used for lots of different things, like pictures in stories!</a:t>
            </a:r>
          </a:p>
          <a:p>
            <a:pPr>
              <a:buNone/>
            </a:pPr>
            <a:endParaRPr lang="en-GB" dirty="0">
              <a:latin typeface="Kristen ITC" pitchFamily="66" charset="0"/>
            </a:endParaRPr>
          </a:p>
          <a:p>
            <a:r>
              <a:rPr lang="en-GB" dirty="0" smtClean="0">
                <a:latin typeface="Kristen ITC" pitchFamily="66" charset="0"/>
              </a:rPr>
              <a:t>There are different types of line</a:t>
            </a:r>
          </a:p>
          <a:p>
            <a:pPr lvl="3"/>
            <a:r>
              <a:rPr lang="en-GB" dirty="0" smtClean="0">
                <a:latin typeface="Kristen ITC" pitchFamily="66" charset="0"/>
              </a:rPr>
              <a:t>Straight</a:t>
            </a:r>
          </a:p>
          <a:p>
            <a:pPr lvl="3"/>
            <a:r>
              <a:rPr lang="en-GB" dirty="0" smtClean="0">
                <a:latin typeface="Kristen ITC" pitchFamily="66" charset="0"/>
              </a:rPr>
              <a:t>Wavy</a:t>
            </a:r>
          </a:p>
          <a:p>
            <a:pPr lvl="3"/>
            <a:r>
              <a:rPr lang="en-GB" dirty="0" smtClean="0">
                <a:latin typeface="Kristen ITC" pitchFamily="66" charset="0"/>
              </a:rPr>
              <a:t>Zigzag</a:t>
            </a:r>
          </a:p>
          <a:p>
            <a:pPr lvl="3"/>
            <a:r>
              <a:rPr lang="en-GB" dirty="0" smtClean="0">
                <a:latin typeface="Kristen ITC" pitchFamily="66" charset="0"/>
              </a:rPr>
              <a:t>Curved </a:t>
            </a:r>
          </a:p>
          <a:p>
            <a:pPr lvl="3"/>
            <a:r>
              <a:rPr lang="en-GB" dirty="0" smtClean="0">
                <a:latin typeface="Kristen ITC" pitchFamily="66" charset="0"/>
              </a:rPr>
              <a:t>Thin</a:t>
            </a:r>
          </a:p>
          <a:p>
            <a:pPr lvl="3"/>
            <a:r>
              <a:rPr lang="en-GB" dirty="0" smtClean="0">
                <a:latin typeface="Kristen ITC" pitchFamily="66" charset="0"/>
              </a:rPr>
              <a:t>Thick</a:t>
            </a:r>
            <a:endParaRPr lang="en-GB" dirty="0">
              <a:latin typeface="Kristen ITC" pitchFamily="66" charset="0"/>
            </a:endParaRPr>
          </a:p>
          <a:p>
            <a:pPr lvl="3">
              <a:buNone/>
            </a:pPr>
            <a:endParaRPr lang="en-GB" dirty="0">
              <a:latin typeface="Kristen ITC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4406280" y="4221088"/>
            <a:ext cx="1245840" cy="19225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7"/>
          <p:cNvSpPr/>
          <p:nvPr/>
        </p:nvSpPr>
        <p:spPr>
          <a:xfrm>
            <a:off x="5227093" y="5156579"/>
            <a:ext cx="3398292" cy="616424"/>
          </a:xfrm>
          <a:custGeom>
            <a:avLst/>
            <a:gdLst>
              <a:gd name="connsiteX0" fmla="*/ 0 w 3398292"/>
              <a:gd name="connsiteY0" fmla="*/ 616424 h 616424"/>
              <a:gd name="connsiteX1" fmla="*/ 532262 w 3398292"/>
              <a:gd name="connsiteY1" fmla="*/ 97809 h 616424"/>
              <a:gd name="connsiteX2" fmla="*/ 1091820 w 3398292"/>
              <a:gd name="connsiteY2" fmla="*/ 589128 h 616424"/>
              <a:gd name="connsiteX3" fmla="*/ 1501253 w 3398292"/>
              <a:gd name="connsiteY3" fmla="*/ 84161 h 616424"/>
              <a:gd name="connsiteX4" fmla="*/ 1910686 w 3398292"/>
              <a:gd name="connsiteY4" fmla="*/ 589128 h 616424"/>
              <a:gd name="connsiteX5" fmla="*/ 2456597 w 3398292"/>
              <a:gd name="connsiteY5" fmla="*/ 2275 h 616424"/>
              <a:gd name="connsiteX6" fmla="*/ 3084394 w 3398292"/>
              <a:gd name="connsiteY6" fmla="*/ 602776 h 616424"/>
              <a:gd name="connsiteX7" fmla="*/ 3398292 w 3398292"/>
              <a:gd name="connsiteY7" fmla="*/ 2275 h 616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8292" h="616424">
                <a:moveTo>
                  <a:pt x="0" y="616424"/>
                </a:moveTo>
                <a:cubicBezTo>
                  <a:pt x="175146" y="359391"/>
                  <a:pt x="350292" y="102358"/>
                  <a:pt x="532262" y="97809"/>
                </a:cubicBezTo>
                <a:cubicBezTo>
                  <a:pt x="714232" y="93260"/>
                  <a:pt x="930322" y="591403"/>
                  <a:pt x="1091820" y="589128"/>
                </a:cubicBezTo>
                <a:cubicBezTo>
                  <a:pt x="1253318" y="586853"/>
                  <a:pt x="1364775" y="84161"/>
                  <a:pt x="1501253" y="84161"/>
                </a:cubicBezTo>
                <a:cubicBezTo>
                  <a:pt x="1637731" y="84161"/>
                  <a:pt x="1751462" y="602776"/>
                  <a:pt x="1910686" y="589128"/>
                </a:cubicBezTo>
                <a:cubicBezTo>
                  <a:pt x="2069910" y="575480"/>
                  <a:pt x="2260979" y="0"/>
                  <a:pt x="2456597" y="2275"/>
                </a:cubicBezTo>
                <a:cubicBezTo>
                  <a:pt x="2652215" y="4550"/>
                  <a:pt x="2927445" y="602776"/>
                  <a:pt x="3084394" y="602776"/>
                </a:cubicBezTo>
                <a:cubicBezTo>
                  <a:pt x="3241343" y="602776"/>
                  <a:pt x="3319817" y="302525"/>
                  <a:pt x="3398292" y="2275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395785" y="4067033"/>
            <a:ext cx="998561" cy="1897039"/>
          </a:xfrm>
          <a:custGeom>
            <a:avLst/>
            <a:gdLst>
              <a:gd name="connsiteX0" fmla="*/ 0 w 998561"/>
              <a:gd name="connsiteY0" fmla="*/ 0 h 1897039"/>
              <a:gd name="connsiteX1" fmla="*/ 982639 w 998561"/>
              <a:gd name="connsiteY1" fmla="*/ 818866 h 1897039"/>
              <a:gd name="connsiteX2" fmla="*/ 95534 w 998561"/>
              <a:gd name="connsiteY2" fmla="*/ 1897039 h 1897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8561" h="1897039">
                <a:moveTo>
                  <a:pt x="0" y="0"/>
                </a:moveTo>
                <a:cubicBezTo>
                  <a:pt x="483358" y="251346"/>
                  <a:pt x="966717" y="502693"/>
                  <a:pt x="982639" y="818866"/>
                </a:cubicBezTo>
                <a:cubicBezTo>
                  <a:pt x="998561" y="1135039"/>
                  <a:pt x="547047" y="1516039"/>
                  <a:pt x="95534" y="1897039"/>
                </a:cubicBezTo>
              </a:path>
            </a:pathLst>
          </a:cu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6428096" y="2415654"/>
            <a:ext cx="2215212" cy="2347415"/>
          </a:xfrm>
          <a:custGeom>
            <a:avLst/>
            <a:gdLst>
              <a:gd name="connsiteX0" fmla="*/ 982638 w 2215212"/>
              <a:gd name="connsiteY0" fmla="*/ 245659 h 2347415"/>
              <a:gd name="connsiteX1" fmla="*/ 1132764 w 2215212"/>
              <a:gd name="connsiteY1" fmla="*/ 272955 h 2347415"/>
              <a:gd name="connsiteX2" fmla="*/ 1282889 w 2215212"/>
              <a:gd name="connsiteY2" fmla="*/ 368489 h 2347415"/>
              <a:gd name="connsiteX3" fmla="*/ 1433014 w 2215212"/>
              <a:gd name="connsiteY3" fmla="*/ 450376 h 2347415"/>
              <a:gd name="connsiteX4" fmla="*/ 1705970 w 2215212"/>
              <a:gd name="connsiteY4" fmla="*/ 573206 h 2347415"/>
              <a:gd name="connsiteX5" fmla="*/ 1787856 w 2215212"/>
              <a:gd name="connsiteY5" fmla="*/ 627797 h 2347415"/>
              <a:gd name="connsiteX6" fmla="*/ 1883391 w 2215212"/>
              <a:gd name="connsiteY6" fmla="*/ 709683 h 2347415"/>
              <a:gd name="connsiteX7" fmla="*/ 1965277 w 2215212"/>
              <a:gd name="connsiteY7" fmla="*/ 832513 h 2347415"/>
              <a:gd name="connsiteX8" fmla="*/ 2019868 w 2215212"/>
              <a:gd name="connsiteY8" fmla="*/ 1037230 h 2347415"/>
              <a:gd name="connsiteX9" fmla="*/ 2006220 w 2215212"/>
              <a:gd name="connsiteY9" fmla="*/ 1160059 h 2347415"/>
              <a:gd name="connsiteX10" fmla="*/ 1897038 w 2215212"/>
              <a:gd name="connsiteY10" fmla="*/ 1228298 h 2347415"/>
              <a:gd name="connsiteX11" fmla="*/ 1760561 w 2215212"/>
              <a:gd name="connsiteY11" fmla="*/ 1269242 h 2347415"/>
              <a:gd name="connsiteX12" fmla="*/ 1624083 w 2215212"/>
              <a:gd name="connsiteY12" fmla="*/ 1296537 h 2347415"/>
              <a:gd name="connsiteX13" fmla="*/ 1542197 w 2215212"/>
              <a:gd name="connsiteY13" fmla="*/ 1405719 h 2347415"/>
              <a:gd name="connsiteX14" fmla="*/ 1501253 w 2215212"/>
              <a:gd name="connsiteY14" fmla="*/ 1528549 h 2347415"/>
              <a:gd name="connsiteX15" fmla="*/ 1460310 w 2215212"/>
              <a:gd name="connsiteY15" fmla="*/ 1637731 h 2347415"/>
              <a:gd name="connsiteX16" fmla="*/ 1446662 w 2215212"/>
              <a:gd name="connsiteY16" fmla="*/ 1692322 h 2347415"/>
              <a:gd name="connsiteX17" fmla="*/ 1501253 w 2215212"/>
              <a:gd name="connsiteY17" fmla="*/ 1951630 h 2347415"/>
              <a:gd name="connsiteX18" fmla="*/ 1555844 w 2215212"/>
              <a:gd name="connsiteY18" fmla="*/ 1965277 h 2347415"/>
              <a:gd name="connsiteX19" fmla="*/ 1637731 w 2215212"/>
              <a:gd name="connsiteY19" fmla="*/ 1951630 h 2347415"/>
              <a:gd name="connsiteX20" fmla="*/ 1897038 w 2215212"/>
              <a:gd name="connsiteY20" fmla="*/ 1733265 h 2347415"/>
              <a:gd name="connsiteX21" fmla="*/ 1951629 w 2215212"/>
              <a:gd name="connsiteY21" fmla="*/ 1624083 h 2347415"/>
              <a:gd name="connsiteX22" fmla="*/ 1992573 w 2215212"/>
              <a:gd name="connsiteY22" fmla="*/ 1569492 h 2347415"/>
              <a:gd name="connsiteX23" fmla="*/ 2033516 w 2215212"/>
              <a:gd name="connsiteY23" fmla="*/ 1501253 h 2347415"/>
              <a:gd name="connsiteX24" fmla="*/ 2047164 w 2215212"/>
              <a:gd name="connsiteY24" fmla="*/ 1446662 h 2347415"/>
              <a:gd name="connsiteX25" fmla="*/ 2074459 w 2215212"/>
              <a:gd name="connsiteY25" fmla="*/ 1187355 h 2347415"/>
              <a:gd name="connsiteX26" fmla="*/ 2060811 w 2215212"/>
              <a:gd name="connsiteY26" fmla="*/ 832513 h 2347415"/>
              <a:gd name="connsiteX27" fmla="*/ 2019868 w 2215212"/>
              <a:gd name="connsiteY27" fmla="*/ 764274 h 2347415"/>
              <a:gd name="connsiteX28" fmla="*/ 1910686 w 2215212"/>
              <a:gd name="connsiteY28" fmla="*/ 668740 h 2347415"/>
              <a:gd name="connsiteX29" fmla="*/ 1774208 w 2215212"/>
              <a:gd name="connsiteY29" fmla="*/ 655092 h 2347415"/>
              <a:gd name="connsiteX30" fmla="*/ 1678674 w 2215212"/>
              <a:gd name="connsiteY30" fmla="*/ 641445 h 2347415"/>
              <a:gd name="connsiteX31" fmla="*/ 1405719 w 2215212"/>
              <a:gd name="connsiteY31" fmla="*/ 668740 h 2347415"/>
              <a:gd name="connsiteX32" fmla="*/ 1364776 w 2215212"/>
              <a:gd name="connsiteY32" fmla="*/ 709683 h 2347415"/>
              <a:gd name="connsiteX33" fmla="*/ 1310185 w 2215212"/>
              <a:gd name="connsiteY33" fmla="*/ 736979 h 2347415"/>
              <a:gd name="connsiteX34" fmla="*/ 1241946 w 2215212"/>
              <a:gd name="connsiteY34" fmla="*/ 805218 h 2347415"/>
              <a:gd name="connsiteX35" fmla="*/ 1160059 w 2215212"/>
              <a:gd name="connsiteY35" fmla="*/ 914400 h 2347415"/>
              <a:gd name="connsiteX36" fmla="*/ 1105468 w 2215212"/>
              <a:gd name="connsiteY36" fmla="*/ 1023582 h 2347415"/>
              <a:gd name="connsiteX37" fmla="*/ 1023582 w 2215212"/>
              <a:gd name="connsiteY37" fmla="*/ 1269242 h 2347415"/>
              <a:gd name="connsiteX38" fmla="*/ 1050877 w 2215212"/>
              <a:gd name="connsiteY38" fmla="*/ 1473958 h 2347415"/>
              <a:gd name="connsiteX39" fmla="*/ 1119116 w 2215212"/>
              <a:gd name="connsiteY39" fmla="*/ 1514901 h 2347415"/>
              <a:gd name="connsiteX40" fmla="*/ 1282889 w 2215212"/>
              <a:gd name="connsiteY40" fmla="*/ 1624083 h 2347415"/>
              <a:gd name="connsiteX41" fmla="*/ 1392071 w 2215212"/>
              <a:gd name="connsiteY41" fmla="*/ 1760561 h 2347415"/>
              <a:gd name="connsiteX42" fmla="*/ 1460310 w 2215212"/>
              <a:gd name="connsiteY42" fmla="*/ 1787856 h 2347415"/>
              <a:gd name="connsiteX43" fmla="*/ 1937982 w 2215212"/>
              <a:gd name="connsiteY43" fmla="*/ 1610436 h 2347415"/>
              <a:gd name="connsiteX44" fmla="*/ 2006220 w 2215212"/>
              <a:gd name="connsiteY44" fmla="*/ 1555845 h 2347415"/>
              <a:gd name="connsiteX45" fmla="*/ 2047164 w 2215212"/>
              <a:gd name="connsiteY45" fmla="*/ 1501253 h 2347415"/>
              <a:gd name="connsiteX46" fmla="*/ 1924334 w 2215212"/>
              <a:gd name="connsiteY46" fmla="*/ 1569492 h 2347415"/>
              <a:gd name="connsiteX47" fmla="*/ 1705970 w 2215212"/>
              <a:gd name="connsiteY47" fmla="*/ 1842447 h 2347415"/>
              <a:gd name="connsiteX48" fmla="*/ 1637731 w 2215212"/>
              <a:gd name="connsiteY48" fmla="*/ 1965277 h 2347415"/>
              <a:gd name="connsiteX49" fmla="*/ 1555844 w 2215212"/>
              <a:gd name="connsiteY49" fmla="*/ 2060812 h 2347415"/>
              <a:gd name="connsiteX50" fmla="*/ 1446662 w 2215212"/>
              <a:gd name="connsiteY50" fmla="*/ 2197289 h 2347415"/>
              <a:gd name="connsiteX51" fmla="*/ 1364776 w 2215212"/>
              <a:gd name="connsiteY51" fmla="*/ 2238233 h 2347415"/>
              <a:gd name="connsiteX52" fmla="*/ 1078173 w 2215212"/>
              <a:gd name="connsiteY52" fmla="*/ 2292824 h 2347415"/>
              <a:gd name="connsiteX53" fmla="*/ 818865 w 2215212"/>
              <a:gd name="connsiteY53" fmla="*/ 2265528 h 2347415"/>
              <a:gd name="connsiteX54" fmla="*/ 736979 w 2215212"/>
              <a:gd name="connsiteY54" fmla="*/ 2224585 h 2347415"/>
              <a:gd name="connsiteX55" fmla="*/ 641444 w 2215212"/>
              <a:gd name="connsiteY55" fmla="*/ 2169994 h 2347415"/>
              <a:gd name="connsiteX56" fmla="*/ 532262 w 2215212"/>
              <a:gd name="connsiteY56" fmla="*/ 2074459 h 2347415"/>
              <a:gd name="connsiteX57" fmla="*/ 600501 w 2215212"/>
              <a:gd name="connsiteY57" fmla="*/ 1869743 h 2347415"/>
              <a:gd name="connsiteX58" fmla="*/ 887104 w 2215212"/>
              <a:gd name="connsiteY58" fmla="*/ 1542197 h 2347415"/>
              <a:gd name="connsiteX59" fmla="*/ 1009934 w 2215212"/>
              <a:gd name="connsiteY59" fmla="*/ 1501253 h 2347415"/>
              <a:gd name="connsiteX60" fmla="*/ 1187355 w 2215212"/>
              <a:gd name="connsiteY60" fmla="*/ 1473958 h 2347415"/>
              <a:gd name="connsiteX61" fmla="*/ 1405719 w 2215212"/>
              <a:gd name="connsiteY61" fmla="*/ 1501253 h 2347415"/>
              <a:gd name="connsiteX62" fmla="*/ 1514901 w 2215212"/>
              <a:gd name="connsiteY62" fmla="*/ 1692322 h 2347415"/>
              <a:gd name="connsiteX63" fmla="*/ 1528549 w 2215212"/>
              <a:gd name="connsiteY63" fmla="*/ 1801504 h 2347415"/>
              <a:gd name="connsiteX64" fmla="*/ 1487605 w 2215212"/>
              <a:gd name="connsiteY64" fmla="*/ 2088107 h 2347415"/>
              <a:gd name="connsiteX65" fmla="*/ 1378423 w 2215212"/>
              <a:gd name="connsiteY65" fmla="*/ 2129050 h 2347415"/>
              <a:gd name="connsiteX66" fmla="*/ 1241946 w 2215212"/>
              <a:gd name="connsiteY66" fmla="*/ 2197289 h 2347415"/>
              <a:gd name="connsiteX67" fmla="*/ 996286 w 2215212"/>
              <a:gd name="connsiteY67" fmla="*/ 2265528 h 2347415"/>
              <a:gd name="connsiteX68" fmla="*/ 559558 w 2215212"/>
              <a:gd name="connsiteY68" fmla="*/ 2251880 h 2347415"/>
              <a:gd name="connsiteX69" fmla="*/ 259307 w 2215212"/>
              <a:gd name="connsiteY69" fmla="*/ 2129050 h 2347415"/>
              <a:gd name="connsiteX70" fmla="*/ 163773 w 2215212"/>
              <a:gd name="connsiteY70" fmla="*/ 2060812 h 2347415"/>
              <a:gd name="connsiteX71" fmla="*/ 40943 w 2215212"/>
              <a:gd name="connsiteY71" fmla="*/ 1910686 h 2347415"/>
              <a:gd name="connsiteX72" fmla="*/ 0 w 2215212"/>
              <a:gd name="connsiteY72" fmla="*/ 1774209 h 2347415"/>
              <a:gd name="connsiteX73" fmla="*/ 54591 w 2215212"/>
              <a:gd name="connsiteY73" fmla="*/ 1746913 h 2347415"/>
              <a:gd name="connsiteX74" fmla="*/ 136477 w 2215212"/>
              <a:gd name="connsiteY74" fmla="*/ 1815152 h 2347415"/>
              <a:gd name="connsiteX75" fmla="*/ 272955 w 2215212"/>
              <a:gd name="connsiteY75" fmla="*/ 1897039 h 2347415"/>
              <a:gd name="connsiteX76" fmla="*/ 368489 w 2215212"/>
              <a:gd name="connsiteY76" fmla="*/ 2006221 h 2347415"/>
              <a:gd name="connsiteX77" fmla="*/ 382137 w 2215212"/>
              <a:gd name="connsiteY77" fmla="*/ 2142698 h 2347415"/>
              <a:gd name="connsiteX78" fmla="*/ 423080 w 2215212"/>
              <a:gd name="connsiteY78" fmla="*/ 2265528 h 2347415"/>
              <a:gd name="connsiteX79" fmla="*/ 491319 w 2215212"/>
              <a:gd name="connsiteY79" fmla="*/ 2347415 h 2347415"/>
              <a:gd name="connsiteX80" fmla="*/ 723331 w 2215212"/>
              <a:gd name="connsiteY80" fmla="*/ 2306471 h 2347415"/>
              <a:gd name="connsiteX81" fmla="*/ 873456 w 2215212"/>
              <a:gd name="connsiteY81" fmla="*/ 2197289 h 2347415"/>
              <a:gd name="connsiteX82" fmla="*/ 982638 w 2215212"/>
              <a:gd name="connsiteY82" fmla="*/ 2101755 h 2347415"/>
              <a:gd name="connsiteX83" fmla="*/ 1078173 w 2215212"/>
              <a:gd name="connsiteY83" fmla="*/ 2033516 h 2347415"/>
              <a:gd name="connsiteX84" fmla="*/ 1146411 w 2215212"/>
              <a:gd name="connsiteY84" fmla="*/ 1965277 h 2347415"/>
              <a:gd name="connsiteX85" fmla="*/ 1296537 w 2215212"/>
              <a:gd name="connsiteY85" fmla="*/ 1869743 h 2347415"/>
              <a:gd name="connsiteX86" fmla="*/ 1364776 w 2215212"/>
              <a:gd name="connsiteY86" fmla="*/ 1856095 h 2347415"/>
              <a:gd name="connsiteX87" fmla="*/ 1460310 w 2215212"/>
              <a:gd name="connsiteY87" fmla="*/ 1815152 h 2347415"/>
              <a:gd name="connsiteX88" fmla="*/ 1542197 w 2215212"/>
              <a:gd name="connsiteY88" fmla="*/ 1801504 h 2347415"/>
              <a:gd name="connsiteX89" fmla="*/ 1610435 w 2215212"/>
              <a:gd name="connsiteY89" fmla="*/ 1760561 h 2347415"/>
              <a:gd name="connsiteX90" fmla="*/ 1719617 w 2215212"/>
              <a:gd name="connsiteY90" fmla="*/ 1596788 h 2347415"/>
              <a:gd name="connsiteX91" fmla="*/ 1760561 w 2215212"/>
              <a:gd name="connsiteY91" fmla="*/ 1405719 h 2347415"/>
              <a:gd name="connsiteX92" fmla="*/ 1787856 w 2215212"/>
              <a:gd name="connsiteY92" fmla="*/ 1255594 h 2347415"/>
              <a:gd name="connsiteX93" fmla="*/ 1774208 w 2215212"/>
              <a:gd name="connsiteY93" fmla="*/ 1132764 h 2347415"/>
              <a:gd name="connsiteX94" fmla="*/ 1733265 w 2215212"/>
              <a:gd name="connsiteY94" fmla="*/ 1105468 h 2347415"/>
              <a:gd name="connsiteX95" fmla="*/ 1637731 w 2215212"/>
              <a:gd name="connsiteY95" fmla="*/ 1050877 h 2347415"/>
              <a:gd name="connsiteX96" fmla="*/ 1569492 w 2215212"/>
              <a:gd name="connsiteY96" fmla="*/ 1064525 h 2347415"/>
              <a:gd name="connsiteX97" fmla="*/ 1569492 w 2215212"/>
              <a:gd name="connsiteY97" fmla="*/ 1214650 h 2347415"/>
              <a:gd name="connsiteX98" fmla="*/ 1678674 w 2215212"/>
              <a:gd name="connsiteY98" fmla="*/ 1282889 h 2347415"/>
              <a:gd name="connsiteX99" fmla="*/ 1856095 w 2215212"/>
              <a:gd name="connsiteY99" fmla="*/ 1187355 h 2347415"/>
              <a:gd name="connsiteX100" fmla="*/ 1869743 w 2215212"/>
              <a:gd name="connsiteY100" fmla="*/ 1146412 h 2347415"/>
              <a:gd name="connsiteX101" fmla="*/ 1869743 w 2215212"/>
              <a:gd name="connsiteY101" fmla="*/ 777922 h 2347415"/>
              <a:gd name="connsiteX102" fmla="*/ 1828800 w 2215212"/>
              <a:gd name="connsiteY102" fmla="*/ 668740 h 2347415"/>
              <a:gd name="connsiteX103" fmla="*/ 1774208 w 2215212"/>
              <a:gd name="connsiteY103" fmla="*/ 600501 h 2347415"/>
              <a:gd name="connsiteX104" fmla="*/ 1624083 w 2215212"/>
              <a:gd name="connsiteY104" fmla="*/ 532262 h 2347415"/>
              <a:gd name="connsiteX105" fmla="*/ 1583140 w 2215212"/>
              <a:gd name="connsiteY105" fmla="*/ 504967 h 2347415"/>
              <a:gd name="connsiteX106" fmla="*/ 1501253 w 2215212"/>
              <a:gd name="connsiteY106" fmla="*/ 518615 h 2347415"/>
              <a:gd name="connsiteX107" fmla="*/ 1487605 w 2215212"/>
              <a:gd name="connsiteY107" fmla="*/ 559558 h 2347415"/>
              <a:gd name="connsiteX108" fmla="*/ 1473958 w 2215212"/>
              <a:gd name="connsiteY108" fmla="*/ 641445 h 2347415"/>
              <a:gd name="connsiteX109" fmla="*/ 1487605 w 2215212"/>
              <a:gd name="connsiteY109" fmla="*/ 791570 h 2347415"/>
              <a:gd name="connsiteX110" fmla="*/ 1760561 w 2215212"/>
              <a:gd name="connsiteY110" fmla="*/ 982639 h 2347415"/>
              <a:gd name="connsiteX111" fmla="*/ 1924334 w 2215212"/>
              <a:gd name="connsiteY111" fmla="*/ 968991 h 2347415"/>
              <a:gd name="connsiteX112" fmla="*/ 2019868 w 2215212"/>
              <a:gd name="connsiteY112" fmla="*/ 859809 h 2347415"/>
              <a:gd name="connsiteX113" fmla="*/ 2142698 w 2215212"/>
              <a:gd name="connsiteY113" fmla="*/ 682388 h 2347415"/>
              <a:gd name="connsiteX114" fmla="*/ 2197289 w 2215212"/>
              <a:gd name="connsiteY114" fmla="*/ 614149 h 2347415"/>
              <a:gd name="connsiteX115" fmla="*/ 2210937 w 2215212"/>
              <a:gd name="connsiteY115" fmla="*/ 545910 h 2347415"/>
              <a:gd name="connsiteX116" fmla="*/ 2088107 w 2215212"/>
              <a:gd name="connsiteY116" fmla="*/ 327546 h 2347415"/>
              <a:gd name="connsiteX117" fmla="*/ 1924334 w 2215212"/>
              <a:gd name="connsiteY117" fmla="*/ 163773 h 2347415"/>
              <a:gd name="connsiteX118" fmla="*/ 1733265 w 2215212"/>
              <a:gd name="connsiteY118" fmla="*/ 81886 h 2347415"/>
              <a:gd name="connsiteX119" fmla="*/ 1323832 w 2215212"/>
              <a:gd name="connsiteY119" fmla="*/ 0 h 2347415"/>
              <a:gd name="connsiteX120" fmla="*/ 1091820 w 2215212"/>
              <a:gd name="connsiteY120" fmla="*/ 68239 h 2347415"/>
              <a:gd name="connsiteX121" fmla="*/ 968991 w 2215212"/>
              <a:gd name="connsiteY121" fmla="*/ 259307 h 2347415"/>
              <a:gd name="connsiteX122" fmla="*/ 914400 w 2215212"/>
              <a:gd name="connsiteY122" fmla="*/ 341194 h 2347415"/>
              <a:gd name="connsiteX123" fmla="*/ 873456 w 2215212"/>
              <a:gd name="connsiteY123" fmla="*/ 450376 h 2347415"/>
              <a:gd name="connsiteX124" fmla="*/ 887104 w 2215212"/>
              <a:gd name="connsiteY124" fmla="*/ 573206 h 2347415"/>
              <a:gd name="connsiteX125" fmla="*/ 982638 w 2215212"/>
              <a:gd name="connsiteY125" fmla="*/ 641445 h 2347415"/>
              <a:gd name="connsiteX126" fmla="*/ 1037229 w 2215212"/>
              <a:gd name="connsiteY126" fmla="*/ 668740 h 2347415"/>
              <a:gd name="connsiteX127" fmla="*/ 996286 w 2215212"/>
              <a:gd name="connsiteY127" fmla="*/ 627797 h 2347415"/>
              <a:gd name="connsiteX128" fmla="*/ 818865 w 2215212"/>
              <a:gd name="connsiteY128" fmla="*/ 573206 h 2347415"/>
              <a:gd name="connsiteX129" fmla="*/ 668740 w 2215212"/>
              <a:gd name="connsiteY129" fmla="*/ 518615 h 2347415"/>
              <a:gd name="connsiteX130" fmla="*/ 586853 w 2215212"/>
              <a:gd name="connsiteY130" fmla="*/ 504967 h 2347415"/>
              <a:gd name="connsiteX131" fmla="*/ 327546 w 2215212"/>
              <a:gd name="connsiteY131" fmla="*/ 573206 h 2347415"/>
              <a:gd name="connsiteX132" fmla="*/ 341194 w 2215212"/>
              <a:gd name="connsiteY132" fmla="*/ 709683 h 2347415"/>
              <a:gd name="connsiteX133" fmla="*/ 436728 w 2215212"/>
              <a:gd name="connsiteY133" fmla="*/ 655092 h 2347415"/>
              <a:gd name="connsiteX134" fmla="*/ 504967 w 2215212"/>
              <a:gd name="connsiteY134" fmla="*/ 614149 h 2347415"/>
              <a:gd name="connsiteX135" fmla="*/ 668740 w 2215212"/>
              <a:gd name="connsiteY135" fmla="*/ 504967 h 2347415"/>
              <a:gd name="connsiteX136" fmla="*/ 709683 w 2215212"/>
              <a:gd name="connsiteY136" fmla="*/ 464024 h 2347415"/>
              <a:gd name="connsiteX137" fmla="*/ 955343 w 2215212"/>
              <a:gd name="connsiteY137" fmla="*/ 232012 h 2347415"/>
              <a:gd name="connsiteX138" fmla="*/ 1023582 w 2215212"/>
              <a:gd name="connsiteY138" fmla="*/ 136477 h 2347415"/>
              <a:gd name="connsiteX139" fmla="*/ 1119116 w 2215212"/>
              <a:gd name="connsiteY139" fmla="*/ 68239 h 2347415"/>
              <a:gd name="connsiteX140" fmla="*/ 1173707 w 2215212"/>
              <a:gd name="connsiteY140" fmla="*/ 54591 h 2347415"/>
              <a:gd name="connsiteX141" fmla="*/ 1310185 w 2215212"/>
              <a:gd name="connsiteY141" fmla="*/ 95534 h 2347415"/>
              <a:gd name="connsiteX142" fmla="*/ 1596788 w 2215212"/>
              <a:gd name="connsiteY142" fmla="*/ 327546 h 2347415"/>
              <a:gd name="connsiteX143" fmla="*/ 1869743 w 2215212"/>
              <a:gd name="connsiteY143" fmla="*/ 627797 h 2347415"/>
              <a:gd name="connsiteX144" fmla="*/ 1951629 w 2215212"/>
              <a:gd name="connsiteY144" fmla="*/ 764274 h 2347415"/>
              <a:gd name="connsiteX145" fmla="*/ 2019868 w 2215212"/>
              <a:gd name="connsiteY145" fmla="*/ 1037230 h 2347415"/>
              <a:gd name="connsiteX146" fmla="*/ 2060811 w 2215212"/>
              <a:gd name="connsiteY146" fmla="*/ 1201003 h 2347415"/>
              <a:gd name="connsiteX147" fmla="*/ 2033516 w 2215212"/>
              <a:gd name="connsiteY147" fmla="*/ 1501253 h 2347415"/>
              <a:gd name="connsiteX148" fmla="*/ 2006220 w 2215212"/>
              <a:gd name="connsiteY148" fmla="*/ 1555845 h 2347415"/>
              <a:gd name="connsiteX149" fmla="*/ 1951629 w 2215212"/>
              <a:gd name="connsiteY149" fmla="*/ 1705970 h 2347415"/>
              <a:gd name="connsiteX150" fmla="*/ 1897038 w 2215212"/>
              <a:gd name="connsiteY150" fmla="*/ 1760561 h 2347415"/>
              <a:gd name="connsiteX151" fmla="*/ 1951629 w 2215212"/>
              <a:gd name="connsiteY151" fmla="*/ 1801504 h 2347415"/>
              <a:gd name="connsiteX152" fmla="*/ 1992573 w 2215212"/>
              <a:gd name="connsiteY152" fmla="*/ 1828800 h 2347415"/>
              <a:gd name="connsiteX153" fmla="*/ 2019868 w 2215212"/>
              <a:gd name="connsiteY153" fmla="*/ 1869743 h 2347415"/>
              <a:gd name="connsiteX154" fmla="*/ 1978925 w 2215212"/>
              <a:gd name="connsiteY154" fmla="*/ 2019868 h 2347415"/>
              <a:gd name="connsiteX155" fmla="*/ 1951629 w 2215212"/>
              <a:gd name="connsiteY155" fmla="*/ 2129050 h 2347415"/>
              <a:gd name="connsiteX156" fmla="*/ 1897038 w 2215212"/>
              <a:gd name="connsiteY156" fmla="*/ 2197289 h 2347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2215212" h="2347415">
                <a:moveTo>
                  <a:pt x="982638" y="245659"/>
                </a:moveTo>
                <a:cubicBezTo>
                  <a:pt x="1001874" y="248407"/>
                  <a:pt x="1102282" y="259407"/>
                  <a:pt x="1132764" y="272955"/>
                </a:cubicBezTo>
                <a:cubicBezTo>
                  <a:pt x="1170736" y="289831"/>
                  <a:pt x="1251150" y="349819"/>
                  <a:pt x="1282889" y="368489"/>
                </a:cubicBezTo>
                <a:cubicBezTo>
                  <a:pt x="1332021" y="397390"/>
                  <a:pt x="1381703" y="425548"/>
                  <a:pt x="1433014" y="450376"/>
                </a:cubicBezTo>
                <a:cubicBezTo>
                  <a:pt x="1522826" y="493833"/>
                  <a:pt x="1622954" y="517862"/>
                  <a:pt x="1705970" y="573206"/>
                </a:cubicBezTo>
                <a:cubicBezTo>
                  <a:pt x="1733265" y="591403"/>
                  <a:pt x="1763337" y="606003"/>
                  <a:pt x="1787856" y="627797"/>
                </a:cubicBezTo>
                <a:cubicBezTo>
                  <a:pt x="1901747" y="729033"/>
                  <a:pt x="1754128" y="645053"/>
                  <a:pt x="1883391" y="709683"/>
                </a:cubicBezTo>
                <a:cubicBezTo>
                  <a:pt x="1910155" y="745368"/>
                  <a:pt x="1947728" y="791565"/>
                  <a:pt x="1965277" y="832513"/>
                </a:cubicBezTo>
                <a:cubicBezTo>
                  <a:pt x="2005935" y="927383"/>
                  <a:pt x="2004918" y="947532"/>
                  <a:pt x="2019868" y="1037230"/>
                </a:cubicBezTo>
                <a:cubicBezTo>
                  <a:pt x="2015319" y="1078173"/>
                  <a:pt x="2019247" y="1120978"/>
                  <a:pt x="2006220" y="1160059"/>
                </a:cubicBezTo>
                <a:cubicBezTo>
                  <a:pt x="1993091" y="1199445"/>
                  <a:pt x="1925905" y="1217801"/>
                  <a:pt x="1897038" y="1228298"/>
                </a:cubicBezTo>
                <a:cubicBezTo>
                  <a:pt x="1854487" y="1243771"/>
                  <a:pt x="1805821" y="1260190"/>
                  <a:pt x="1760561" y="1269242"/>
                </a:cubicBezTo>
                <a:cubicBezTo>
                  <a:pt x="1593247" y="1302704"/>
                  <a:pt x="1750884" y="1264836"/>
                  <a:pt x="1624083" y="1296537"/>
                </a:cubicBezTo>
                <a:cubicBezTo>
                  <a:pt x="1610690" y="1313278"/>
                  <a:pt x="1556682" y="1376749"/>
                  <a:pt x="1542197" y="1405719"/>
                </a:cubicBezTo>
                <a:cubicBezTo>
                  <a:pt x="1510826" y="1468461"/>
                  <a:pt x="1518629" y="1467734"/>
                  <a:pt x="1501253" y="1528549"/>
                </a:cubicBezTo>
                <a:cubicBezTo>
                  <a:pt x="1482089" y="1595621"/>
                  <a:pt x="1489148" y="1551217"/>
                  <a:pt x="1460310" y="1637731"/>
                </a:cubicBezTo>
                <a:cubicBezTo>
                  <a:pt x="1454379" y="1655526"/>
                  <a:pt x="1451211" y="1674125"/>
                  <a:pt x="1446662" y="1692322"/>
                </a:cubicBezTo>
                <a:cubicBezTo>
                  <a:pt x="1451142" y="1759520"/>
                  <a:pt x="1422828" y="1895613"/>
                  <a:pt x="1501253" y="1951630"/>
                </a:cubicBezTo>
                <a:cubicBezTo>
                  <a:pt x="1516516" y="1962532"/>
                  <a:pt x="1537647" y="1960728"/>
                  <a:pt x="1555844" y="1965277"/>
                </a:cubicBezTo>
                <a:cubicBezTo>
                  <a:pt x="1583140" y="1960728"/>
                  <a:pt x="1611903" y="1961564"/>
                  <a:pt x="1637731" y="1951630"/>
                </a:cubicBezTo>
                <a:cubicBezTo>
                  <a:pt x="1725705" y="1917794"/>
                  <a:pt x="1864342" y="1798657"/>
                  <a:pt x="1897038" y="1733265"/>
                </a:cubicBezTo>
                <a:cubicBezTo>
                  <a:pt x="1915235" y="1696871"/>
                  <a:pt x="1931127" y="1659230"/>
                  <a:pt x="1951629" y="1624083"/>
                </a:cubicBezTo>
                <a:cubicBezTo>
                  <a:pt x="1963090" y="1604435"/>
                  <a:pt x="1979956" y="1588418"/>
                  <a:pt x="1992573" y="1569492"/>
                </a:cubicBezTo>
                <a:cubicBezTo>
                  <a:pt x="2007287" y="1547421"/>
                  <a:pt x="2019868" y="1523999"/>
                  <a:pt x="2033516" y="1501253"/>
                </a:cubicBezTo>
                <a:cubicBezTo>
                  <a:pt x="2038065" y="1483056"/>
                  <a:pt x="2044312" y="1465201"/>
                  <a:pt x="2047164" y="1446662"/>
                </a:cubicBezTo>
                <a:cubicBezTo>
                  <a:pt x="2052503" y="1411959"/>
                  <a:pt x="2071536" y="1216587"/>
                  <a:pt x="2074459" y="1187355"/>
                </a:cubicBezTo>
                <a:cubicBezTo>
                  <a:pt x="2069910" y="1069074"/>
                  <a:pt x="2075959" y="949908"/>
                  <a:pt x="2060811" y="832513"/>
                </a:cubicBezTo>
                <a:cubicBezTo>
                  <a:pt x="2057416" y="806205"/>
                  <a:pt x="2036154" y="785213"/>
                  <a:pt x="2019868" y="764274"/>
                </a:cubicBezTo>
                <a:cubicBezTo>
                  <a:pt x="2008875" y="750141"/>
                  <a:pt x="1933112" y="675148"/>
                  <a:pt x="1910686" y="668740"/>
                </a:cubicBezTo>
                <a:cubicBezTo>
                  <a:pt x="1866726" y="656180"/>
                  <a:pt x="1819614" y="660434"/>
                  <a:pt x="1774208" y="655092"/>
                </a:cubicBezTo>
                <a:cubicBezTo>
                  <a:pt x="1742260" y="651334"/>
                  <a:pt x="1710519" y="645994"/>
                  <a:pt x="1678674" y="641445"/>
                </a:cubicBezTo>
                <a:cubicBezTo>
                  <a:pt x="1587689" y="650543"/>
                  <a:pt x="1495071" y="649316"/>
                  <a:pt x="1405719" y="668740"/>
                </a:cubicBezTo>
                <a:cubicBezTo>
                  <a:pt x="1386859" y="672840"/>
                  <a:pt x="1380482" y="698465"/>
                  <a:pt x="1364776" y="709683"/>
                </a:cubicBezTo>
                <a:cubicBezTo>
                  <a:pt x="1348221" y="721508"/>
                  <a:pt x="1326244" y="724488"/>
                  <a:pt x="1310185" y="736979"/>
                </a:cubicBezTo>
                <a:cubicBezTo>
                  <a:pt x="1284793" y="756728"/>
                  <a:pt x="1262725" y="780661"/>
                  <a:pt x="1241946" y="805218"/>
                </a:cubicBezTo>
                <a:cubicBezTo>
                  <a:pt x="1212560" y="839946"/>
                  <a:pt x="1184170" y="875822"/>
                  <a:pt x="1160059" y="914400"/>
                </a:cubicBezTo>
                <a:cubicBezTo>
                  <a:pt x="1138493" y="948905"/>
                  <a:pt x="1121258" y="986081"/>
                  <a:pt x="1105468" y="1023582"/>
                </a:cubicBezTo>
                <a:cubicBezTo>
                  <a:pt x="1061527" y="1127943"/>
                  <a:pt x="1051841" y="1170332"/>
                  <a:pt x="1023582" y="1269242"/>
                </a:cubicBezTo>
                <a:cubicBezTo>
                  <a:pt x="1032680" y="1337481"/>
                  <a:pt x="1025925" y="1409796"/>
                  <a:pt x="1050877" y="1473958"/>
                </a:cubicBezTo>
                <a:cubicBezTo>
                  <a:pt x="1060491" y="1498681"/>
                  <a:pt x="1096845" y="1500490"/>
                  <a:pt x="1119116" y="1514901"/>
                </a:cubicBezTo>
                <a:cubicBezTo>
                  <a:pt x="1174200" y="1550544"/>
                  <a:pt x="1282889" y="1624083"/>
                  <a:pt x="1282889" y="1624083"/>
                </a:cubicBezTo>
                <a:cubicBezTo>
                  <a:pt x="1295028" y="1641077"/>
                  <a:pt x="1356657" y="1738427"/>
                  <a:pt x="1392071" y="1760561"/>
                </a:cubicBezTo>
                <a:cubicBezTo>
                  <a:pt x="1412846" y="1773545"/>
                  <a:pt x="1437564" y="1778758"/>
                  <a:pt x="1460310" y="1787856"/>
                </a:cubicBezTo>
                <a:cubicBezTo>
                  <a:pt x="1700558" y="1747815"/>
                  <a:pt x="1735921" y="1772086"/>
                  <a:pt x="1937982" y="1610436"/>
                </a:cubicBezTo>
                <a:cubicBezTo>
                  <a:pt x="1960728" y="1592239"/>
                  <a:pt x="1985623" y="1576443"/>
                  <a:pt x="2006220" y="1555845"/>
                </a:cubicBezTo>
                <a:cubicBezTo>
                  <a:pt x="2022304" y="1539761"/>
                  <a:pt x="2069601" y="1497514"/>
                  <a:pt x="2047164" y="1501253"/>
                </a:cubicBezTo>
                <a:cubicBezTo>
                  <a:pt x="2000964" y="1508953"/>
                  <a:pt x="1960316" y="1539507"/>
                  <a:pt x="1924334" y="1569492"/>
                </a:cubicBezTo>
                <a:cubicBezTo>
                  <a:pt x="1853318" y="1628672"/>
                  <a:pt x="1755887" y="1763411"/>
                  <a:pt x="1705970" y="1842447"/>
                </a:cubicBezTo>
                <a:cubicBezTo>
                  <a:pt x="1680959" y="1882048"/>
                  <a:pt x="1664266" y="1926681"/>
                  <a:pt x="1637731" y="1965277"/>
                </a:cubicBezTo>
                <a:cubicBezTo>
                  <a:pt x="1613969" y="1999839"/>
                  <a:pt x="1581009" y="2027258"/>
                  <a:pt x="1555844" y="2060812"/>
                </a:cubicBezTo>
                <a:cubicBezTo>
                  <a:pt x="1499011" y="2136590"/>
                  <a:pt x="1532857" y="2134601"/>
                  <a:pt x="1446662" y="2197289"/>
                </a:cubicBezTo>
                <a:cubicBezTo>
                  <a:pt x="1421982" y="2215239"/>
                  <a:pt x="1393553" y="2228076"/>
                  <a:pt x="1364776" y="2238233"/>
                </a:cubicBezTo>
                <a:cubicBezTo>
                  <a:pt x="1232142" y="2285045"/>
                  <a:pt x="1211966" y="2279444"/>
                  <a:pt x="1078173" y="2292824"/>
                </a:cubicBezTo>
                <a:cubicBezTo>
                  <a:pt x="991737" y="2283725"/>
                  <a:pt x="904091" y="2282573"/>
                  <a:pt x="818865" y="2265528"/>
                </a:cubicBezTo>
                <a:cubicBezTo>
                  <a:pt x="788941" y="2259543"/>
                  <a:pt x="763848" y="2239053"/>
                  <a:pt x="736979" y="2224585"/>
                </a:cubicBezTo>
                <a:cubicBezTo>
                  <a:pt x="704686" y="2207196"/>
                  <a:pt x="671962" y="2190339"/>
                  <a:pt x="641444" y="2169994"/>
                </a:cubicBezTo>
                <a:cubicBezTo>
                  <a:pt x="591455" y="2136668"/>
                  <a:pt x="571724" y="2113922"/>
                  <a:pt x="532262" y="2074459"/>
                </a:cubicBezTo>
                <a:cubicBezTo>
                  <a:pt x="555008" y="2006220"/>
                  <a:pt x="566057" y="1932890"/>
                  <a:pt x="600501" y="1869743"/>
                </a:cubicBezTo>
                <a:cubicBezTo>
                  <a:pt x="662972" y="1755213"/>
                  <a:pt x="760880" y="1609021"/>
                  <a:pt x="887104" y="1542197"/>
                </a:cubicBezTo>
                <a:cubicBezTo>
                  <a:pt x="925247" y="1522004"/>
                  <a:pt x="967849" y="1510818"/>
                  <a:pt x="1009934" y="1501253"/>
                </a:cubicBezTo>
                <a:cubicBezTo>
                  <a:pt x="1068282" y="1487992"/>
                  <a:pt x="1128215" y="1483056"/>
                  <a:pt x="1187355" y="1473958"/>
                </a:cubicBezTo>
                <a:cubicBezTo>
                  <a:pt x="1260143" y="1483056"/>
                  <a:pt x="1337170" y="1475139"/>
                  <a:pt x="1405719" y="1501253"/>
                </a:cubicBezTo>
                <a:cubicBezTo>
                  <a:pt x="1465472" y="1524016"/>
                  <a:pt x="1497986" y="1647214"/>
                  <a:pt x="1514901" y="1692322"/>
                </a:cubicBezTo>
                <a:cubicBezTo>
                  <a:pt x="1519450" y="1728716"/>
                  <a:pt x="1523362" y="1765195"/>
                  <a:pt x="1528549" y="1801504"/>
                </a:cubicBezTo>
                <a:cubicBezTo>
                  <a:pt x="1544434" y="1912700"/>
                  <a:pt x="1573249" y="1959642"/>
                  <a:pt x="1487605" y="2088107"/>
                </a:cubicBezTo>
                <a:cubicBezTo>
                  <a:pt x="1466044" y="2120448"/>
                  <a:pt x="1413942" y="2113264"/>
                  <a:pt x="1378423" y="2129050"/>
                </a:cubicBezTo>
                <a:cubicBezTo>
                  <a:pt x="1331945" y="2149707"/>
                  <a:pt x="1289170" y="2178399"/>
                  <a:pt x="1241946" y="2197289"/>
                </a:cubicBezTo>
                <a:cubicBezTo>
                  <a:pt x="1184469" y="2220280"/>
                  <a:pt x="1060767" y="2249408"/>
                  <a:pt x="996286" y="2265528"/>
                </a:cubicBezTo>
                <a:cubicBezTo>
                  <a:pt x="850710" y="2260979"/>
                  <a:pt x="703927" y="2271129"/>
                  <a:pt x="559558" y="2251880"/>
                </a:cubicBezTo>
                <a:cubicBezTo>
                  <a:pt x="538988" y="2249137"/>
                  <a:pt x="299558" y="2151691"/>
                  <a:pt x="259307" y="2129050"/>
                </a:cubicBezTo>
                <a:cubicBezTo>
                  <a:pt x="225199" y="2109864"/>
                  <a:pt x="191445" y="2088484"/>
                  <a:pt x="163773" y="2060812"/>
                </a:cubicBezTo>
                <a:cubicBezTo>
                  <a:pt x="118053" y="2015092"/>
                  <a:pt x="40943" y="1910686"/>
                  <a:pt x="40943" y="1910686"/>
                </a:cubicBezTo>
                <a:cubicBezTo>
                  <a:pt x="7715" y="1811006"/>
                  <a:pt x="20625" y="1856713"/>
                  <a:pt x="0" y="1774209"/>
                </a:cubicBezTo>
                <a:cubicBezTo>
                  <a:pt x="18197" y="1765110"/>
                  <a:pt x="34451" y="1749790"/>
                  <a:pt x="54591" y="1746913"/>
                </a:cubicBezTo>
                <a:cubicBezTo>
                  <a:pt x="103862" y="1739874"/>
                  <a:pt x="107854" y="1793134"/>
                  <a:pt x="136477" y="1815152"/>
                </a:cubicBezTo>
                <a:cubicBezTo>
                  <a:pt x="178528" y="1847499"/>
                  <a:pt x="235441" y="1859525"/>
                  <a:pt x="272955" y="1897039"/>
                </a:cubicBezTo>
                <a:cubicBezTo>
                  <a:pt x="343630" y="1967714"/>
                  <a:pt x="312105" y="1931042"/>
                  <a:pt x="368489" y="2006221"/>
                </a:cubicBezTo>
                <a:cubicBezTo>
                  <a:pt x="373038" y="2051713"/>
                  <a:pt x="375671" y="2097438"/>
                  <a:pt x="382137" y="2142698"/>
                </a:cubicBezTo>
                <a:cubicBezTo>
                  <a:pt x="387349" y="2179184"/>
                  <a:pt x="407597" y="2234563"/>
                  <a:pt x="423080" y="2265528"/>
                </a:cubicBezTo>
                <a:cubicBezTo>
                  <a:pt x="442079" y="2303527"/>
                  <a:pt x="461139" y="2317234"/>
                  <a:pt x="491319" y="2347415"/>
                </a:cubicBezTo>
                <a:cubicBezTo>
                  <a:pt x="568656" y="2333767"/>
                  <a:pt x="650237" y="2335187"/>
                  <a:pt x="723331" y="2306471"/>
                </a:cubicBezTo>
                <a:cubicBezTo>
                  <a:pt x="780923" y="2283846"/>
                  <a:pt x="824890" y="2235630"/>
                  <a:pt x="873456" y="2197289"/>
                </a:cubicBezTo>
                <a:cubicBezTo>
                  <a:pt x="911412" y="2167324"/>
                  <a:pt x="944876" y="2131965"/>
                  <a:pt x="982638" y="2101755"/>
                </a:cubicBezTo>
                <a:cubicBezTo>
                  <a:pt x="1013197" y="2077308"/>
                  <a:pt x="1048109" y="2058569"/>
                  <a:pt x="1078173" y="2033516"/>
                </a:cubicBezTo>
                <a:cubicBezTo>
                  <a:pt x="1102885" y="2012923"/>
                  <a:pt x="1121514" y="1985647"/>
                  <a:pt x="1146411" y="1965277"/>
                </a:cubicBezTo>
                <a:cubicBezTo>
                  <a:pt x="1155705" y="1957673"/>
                  <a:pt x="1276714" y="1877672"/>
                  <a:pt x="1296537" y="1869743"/>
                </a:cubicBezTo>
                <a:cubicBezTo>
                  <a:pt x="1318075" y="1861128"/>
                  <a:pt x="1342030" y="1860644"/>
                  <a:pt x="1364776" y="1856095"/>
                </a:cubicBezTo>
                <a:cubicBezTo>
                  <a:pt x="1396621" y="1842447"/>
                  <a:pt x="1427196" y="1825341"/>
                  <a:pt x="1460310" y="1815152"/>
                </a:cubicBezTo>
                <a:cubicBezTo>
                  <a:pt x="1486758" y="1807014"/>
                  <a:pt x="1516191" y="1810961"/>
                  <a:pt x="1542197" y="1801504"/>
                </a:cubicBezTo>
                <a:cubicBezTo>
                  <a:pt x="1567126" y="1792439"/>
                  <a:pt x="1587689" y="1774209"/>
                  <a:pt x="1610435" y="1760561"/>
                </a:cubicBezTo>
                <a:cubicBezTo>
                  <a:pt x="1658411" y="1700590"/>
                  <a:pt x="1687751" y="1671142"/>
                  <a:pt x="1719617" y="1596788"/>
                </a:cubicBezTo>
                <a:cubicBezTo>
                  <a:pt x="1747897" y="1530801"/>
                  <a:pt x="1749857" y="1475298"/>
                  <a:pt x="1760561" y="1405719"/>
                </a:cubicBezTo>
                <a:cubicBezTo>
                  <a:pt x="1772204" y="1330037"/>
                  <a:pt x="1773657" y="1326586"/>
                  <a:pt x="1787856" y="1255594"/>
                </a:cubicBezTo>
                <a:cubicBezTo>
                  <a:pt x="1783307" y="1214651"/>
                  <a:pt x="1788286" y="1171479"/>
                  <a:pt x="1774208" y="1132764"/>
                </a:cubicBezTo>
                <a:cubicBezTo>
                  <a:pt x="1768603" y="1117349"/>
                  <a:pt x="1747506" y="1113606"/>
                  <a:pt x="1733265" y="1105468"/>
                </a:cubicBezTo>
                <a:cubicBezTo>
                  <a:pt x="1612057" y="1036206"/>
                  <a:pt x="1737482" y="1117379"/>
                  <a:pt x="1637731" y="1050877"/>
                </a:cubicBezTo>
                <a:cubicBezTo>
                  <a:pt x="1614985" y="1055426"/>
                  <a:pt x="1587312" y="1049675"/>
                  <a:pt x="1569492" y="1064525"/>
                </a:cubicBezTo>
                <a:cubicBezTo>
                  <a:pt x="1540842" y="1088400"/>
                  <a:pt x="1565539" y="1206745"/>
                  <a:pt x="1569492" y="1214650"/>
                </a:cubicBezTo>
                <a:cubicBezTo>
                  <a:pt x="1581304" y="1238274"/>
                  <a:pt x="1656557" y="1271831"/>
                  <a:pt x="1678674" y="1282889"/>
                </a:cubicBezTo>
                <a:cubicBezTo>
                  <a:pt x="1827606" y="1242272"/>
                  <a:pt x="1813771" y="1286112"/>
                  <a:pt x="1856095" y="1187355"/>
                </a:cubicBezTo>
                <a:cubicBezTo>
                  <a:pt x="1861762" y="1174132"/>
                  <a:pt x="1865194" y="1160060"/>
                  <a:pt x="1869743" y="1146412"/>
                </a:cubicBezTo>
                <a:cubicBezTo>
                  <a:pt x="1897292" y="981122"/>
                  <a:pt x="1891008" y="1054362"/>
                  <a:pt x="1869743" y="777922"/>
                </a:cubicBezTo>
                <a:cubicBezTo>
                  <a:pt x="1865254" y="719568"/>
                  <a:pt x="1860211" y="710621"/>
                  <a:pt x="1828800" y="668740"/>
                </a:cubicBezTo>
                <a:cubicBezTo>
                  <a:pt x="1811322" y="645436"/>
                  <a:pt x="1795980" y="619854"/>
                  <a:pt x="1774208" y="600501"/>
                </a:cubicBezTo>
                <a:cubicBezTo>
                  <a:pt x="1717016" y="549664"/>
                  <a:pt x="1692393" y="562622"/>
                  <a:pt x="1624083" y="532262"/>
                </a:cubicBezTo>
                <a:cubicBezTo>
                  <a:pt x="1609094" y="525600"/>
                  <a:pt x="1596788" y="514065"/>
                  <a:pt x="1583140" y="504967"/>
                </a:cubicBezTo>
                <a:cubicBezTo>
                  <a:pt x="1555844" y="509516"/>
                  <a:pt x="1525279" y="504886"/>
                  <a:pt x="1501253" y="518615"/>
                </a:cubicBezTo>
                <a:cubicBezTo>
                  <a:pt x="1488762" y="525752"/>
                  <a:pt x="1490726" y="545515"/>
                  <a:pt x="1487605" y="559558"/>
                </a:cubicBezTo>
                <a:cubicBezTo>
                  <a:pt x="1481602" y="586571"/>
                  <a:pt x="1478507" y="614149"/>
                  <a:pt x="1473958" y="641445"/>
                </a:cubicBezTo>
                <a:cubicBezTo>
                  <a:pt x="1478507" y="691487"/>
                  <a:pt x="1473427" y="743364"/>
                  <a:pt x="1487605" y="791570"/>
                </a:cubicBezTo>
                <a:cubicBezTo>
                  <a:pt x="1521995" y="908495"/>
                  <a:pt x="1674954" y="939835"/>
                  <a:pt x="1760561" y="982639"/>
                </a:cubicBezTo>
                <a:lnTo>
                  <a:pt x="1924334" y="968991"/>
                </a:lnTo>
                <a:cubicBezTo>
                  <a:pt x="1968038" y="948289"/>
                  <a:pt x="1990560" y="898275"/>
                  <a:pt x="2019868" y="859809"/>
                </a:cubicBezTo>
                <a:cubicBezTo>
                  <a:pt x="2063461" y="802594"/>
                  <a:pt x="2097764" y="738556"/>
                  <a:pt x="2142698" y="682388"/>
                </a:cubicBezTo>
                <a:lnTo>
                  <a:pt x="2197289" y="614149"/>
                </a:lnTo>
                <a:cubicBezTo>
                  <a:pt x="2201838" y="591403"/>
                  <a:pt x="2215212" y="568710"/>
                  <a:pt x="2210937" y="545910"/>
                </a:cubicBezTo>
                <a:cubicBezTo>
                  <a:pt x="2181234" y="387495"/>
                  <a:pt x="2172321" y="420181"/>
                  <a:pt x="2088107" y="327546"/>
                </a:cubicBezTo>
                <a:cubicBezTo>
                  <a:pt x="2031127" y="264868"/>
                  <a:pt x="2001860" y="208073"/>
                  <a:pt x="1924334" y="163773"/>
                </a:cubicBezTo>
                <a:cubicBezTo>
                  <a:pt x="1864171" y="129394"/>
                  <a:pt x="1799684" y="101632"/>
                  <a:pt x="1733265" y="81886"/>
                </a:cubicBezTo>
                <a:cubicBezTo>
                  <a:pt x="1566594" y="32335"/>
                  <a:pt x="1471694" y="21122"/>
                  <a:pt x="1323832" y="0"/>
                </a:cubicBezTo>
                <a:cubicBezTo>
                  <a:pt x="1246495" y="22746"/>
                  <a:pt x="1156906" y="20676"/>
                  <a:pt x="1091820" y="68239"/>
                </a:cubicBezTo>
                <a:cubicBezTo>
                  <a:pt x="1030689" y="112912"/>
                  <a:pt x="1010254" y="195825"/>
                  <a:pt x="968991" y="259307"/>
                </a:cubicBezTo>
                <a:cubicBezTo>
                  <a:pt x="951113" y="286812"/>
                  <a:pt x="926584" y="310735"/>
                  <a:pt x="914400" y="341194"/>
                </a:cubicBezTo>
                <a:cubicBezTo>
                  <a:pt x="881761" y="422790"/>
                  <a:pt x="894851" y="386192"/>
                  <a:pt x="873456" y="450376"/>
                </a:cubicBezTo>
                <a:cubicBezTo>
                  <a:pt x="878005" y="491319"/>
                  <a:pt x="872316" y="534757"/>
                  <a:pt x="887104" y="573206"/>
                </a:cubicBezTo>
                <a:cubicBezTo>
                  <a:pt x="909274" y="630849"/>
                  <a:pt x="941091" y="623639"/>
                  <a:pt x="982638" y="641445"/>
                </a:cubicBezTo>
                <a:cubicBezTo>
                  <a:pt x="1001338" y="649459"/>
                  <a:pt x="1019032" y="659642"/>
                  <a:pt x="1037229" y="668740"/>
                </a:cubicBezTo>
                <a:cubicBezTo>
                  <a:pt x="1023581" y="655092"/>
                  <a:pt x="1013158" y="637170"/>
                  <a:pt x="996286" y="627797"/>
                </a:cubicBezTo>
                <a:cubicBezTo>
                  <a:pt x="973344" y="615052"/>
                  <a:pt x="838047" y="579600"/>
                  <a:pt x="818865" y="573206"/>
                </a:cubicBezTo>
                <a:cubicBezTo>
                  <a:pt x="737452" y="546069"/>
                  <a:pt x="757966" y="540921"/>
                  <a:pt x="668740" y="518615"/>
                </a:cubicBezTo>
                <a:cubicBezTo>
                  <a:pt x="641894" y="511904"/>
                  <a:pt x="614149" y="509516"/>
                  <a:pt x="586853" y="504967"/>
                </a:cubicBezTo>
                <a:cubicBezTo>
                  <a:pt x="567612" y="506170"/>
                  <a:pt x="343062" y="464595"/>
                  <a:pt x="327546" y="573206"/>
                </a:cubicBezTo>
                <a:cubicBezTo>
                  <a:pt x="321080" y="618466"/>
                  <a:pt x="336645" y="664191"/>
                  <a:pt x="341194" y="709683"/>
                </a:cubicBezTo>
                <a:cubicBezTo>
                  <a:pt x="434388" y="663087"/>
                  <a:pt x="359562" y="703321"/>
                  <a:pt x="436728" y="655092"/>
                </a:cubicBezTo>
                <a:cubicBezTo>
                  <a:pt x="459222" y="641033"/>
                  <a:pt x="483381" y="629567"/>
                  <a:pt x="504967" y="614149"/>
                </a:cubicBezTo>
                <a:cubicBezTo>
                  <a:pt x="661518" y="502328"/>
                  <a:pt x="572386" y="537086"/>
                  <a:pt x="668740" y="504967"/>
                </a:cubicBezTo>
                <a:cubicBezTo>
                  <a:pt x="682388" y="491319"/>
                  <a:pt x="695158" y="476734"/>
                  <a:pt x="709683" y="464024"/>
                </a:cubicBezTo>
                <a:cubicBezTo>
                  <a:pt x="809764" y="376454"/>
                  <a:pt x="853418" y="374708"/>
                  <a:pt x="955343" y="232012"/>
                </a:cubicBezTo>
                <a:cubicBezTo>
                  <a:pt x="978089" y="200167"/>
                  <a:pt x="997403" y="165565"/>
                  <a:pt x="1023582" y="136477"/>
                </a:cubicBezTo>
                <a:cubicBezTo>
                  <a:pt x="1026509" y="133225"/>
                  <a:pt x="1105965" y="73875"/>
                  <a:pt x="1119116" y="68239"/>
                </a:cubicBezTo>
                <a:cubicBezTo>
                  <a:pt x="1136356" y="60850"/>
                  <a:pt x="1155510" y="59140"/>
                  <a:pt x="1173707" y="54591"/>
                </a:cubicBezTo>
                <a:cubicBezTo>
                  <a:pt x="1219200" y="68239"/>
                  <a:pt x="1268112" y="73496"/>
                  <a:pt x="1310185" y="95534"/>
                </a:cubicBezTo>
                <a:cubicBezTo>
                  <a:pt x="1393283" y="139062"/>
                  <a:pt x="1529576" y="263871"/>
                  <a:pt x="1596788" y="327546"/>
                </a:cubicBezTo>
                <a:cubicBezTo>
                  <a:pt x="1666923" y="393990"/>
                  <a:pt x="1826011" y="554911"/>
                  <a:pt x="1869743" y="627797"/>
                </a:cubicBezTo>
                <a:lnTo>
                  <a:pt x="1951629" y="764274"/>
                </a:lnTo>
                <a:cubicBezTo>
                  <a:pt x="2030423" y="1053180"/>
                  <a:pt x="1959639" y="784267"/>
                  <a:pt x="2019868" y="1037230"/>
                </a:cubicBezTo>
                <a:cubicBezTo>
                  <a:pt x="2032901" y="1091971"/>
                  <a:pt x="2060811" y="1201003"/>
                  <a:pt x="2060811" y="1201003"/>
                </a:cubicBezTo>
                <a:cubicBezTo>
                  <a:pt x="2059662" y="1219395"/>
                  <a:pt x="2053757" y="1433784"/>
                  <a:pt x="2033516" y="1501253"/>
                </a:cubicBezTo>
                <a:cubicBezTo>
                  <a:pt x="2027670" y="1520740"/>
                  <a:pt x="2013776" y="1536955"/>
                  <a:pt x="2006220" y="1555845"/>
                </a:cubicBezTo>
                <a:cubicBezTo>
                  <a:pt x="1998261" y="1575743"/>
                  <a:pt x="1966550" y="1683588"/>
                  <a:pt x="1951629" y="1705970"/>
                </a:cubicBezTo>
                <a:cubicBezTo>
                  <a:pt x="1937354" y="1727382"/>
                  <a:pt x="1915235" y="1742364"/>
                  <a:pt x="1897038" y="1760561"/>
                </a:cubicBezTo>
                <a:cubicBezTo>
                  <a:pt x="1915235" y="1774209"/>
                  <a:pt x="1933120" y="1788283"/>
                  <a:pt x="1951629" y="1801504"/>
                </a:cubicBezTo>
                <a:cubicBezTo>
                  <a:pt x="1964977" y="1811038"/>
                  <a:pt x="1980974" y="1817201"/>
                  <a:pt x="1992573" y="1828800"/>
                </a:cubicBezTo>
                <a:cubicBezTo>
                  <a:pt x="2004171" y="1840398"/>
                  <a:pt x="2010770" y="1856095"/>
                  <a:pt x="2019868" y="1869743"/>
                </a:cubicBezTo>
                <a:cubicBezTo>
                  <a:pt x="1986867" y="2100745"/>
                  <a:pt x="2031026" y="1863565"/>
                  <a:pt x="1978925" y="2019868"/>
                </a:cubicBezTo>
                <a:cubicBezTo>
                  <a:pt x="1967062" y="2055457"/>
                  <a:pt x="1962661" y="2093195"/>
                  <a:pt x="1951629" y="2129050"/>
                </a:cubicBezTo>
                <a:cubicBezTo>
                  <a:pt x="1928033" y="2205737"/>
                  <a:pt x="1946204" y="2197289"/>
                  <a:pt x="1897038" y="2197289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Elbow Connector 13"/>
          <p:cNvCxnSpPr/>
          <p:nvPr/>
        </p:nvCxnSpPr>
        <p:spPr>
          <a:xfrm>
            <a:off x="3563888" y="4077072"/>
            <a:ext cx="914400" cy="914400"/>
          </a:xfrm>
          <a:prstGeom prst="bentConnector3">
            <a:avLst>
              <a:gd name="adj1" fmla="val 820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1351128" y="6086901"/>
            <a:ext cx="1856096" cy="504968"/>
          </a:xfrm>
          <a:custGeom>
            <a:avLst/>
            <a:gdLst>
              <a:gd name="connsiteX0" fmla="*/ 0 w 1856096"/>
              <a:gd name="connsiteY0" fmla="*/ 423081 h 504968"/>
              <a:gd name="connsiteX1" fmla="*/ 368490 w 1856096"/>
              <a:gd name="connsiteY1" fmla="*/ 40944 h 504968"/>
              <a:gd name="connsiteX2" fmla="*/ 655093 w 1856096"/>
              <a:gd name="connsiteY2" fmla="*/ 423081 h 504968"/>
              <a:gd name="connsiteX3" fmla="*/ 928048 w 1856096"/>
              <a:gd name="connsiteY3" fmla="*/ 13648 h 504968"/>
              <a:gd name="connsiteX4" fmla="*/ 1241947 w 1856096"/>
              <a:gd name="connsiteY4" fmla="*/ 504968 h 504968"/>
              <a:gd name="connsiteX5" fmla="*/ 1569493 w 1856096"/>
              <a:gd name="connsiteY5" fmla="*/ 13648 h 504968"/>
              <a:gd name="connsiteX6" fmla="*/ 1856096 w 1856096"/>
              <a:gd name="connsiteY6" fmla="*/ 423081 h 504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56096" h="504968">
                <a:moveTo>
                  <a:pt x="0" y="423081"/>
                </a:moveTo>
                <a:cubicBezTo>
                  <a:pt x="129654" y="232012"/>
                  <a:pt x="259308" y="40944"/>
                  <a:pt x="368490" y="40944"/>
                </a:cubicBezTo>
                <a:cubicBezTo>
                  <a:pt x="477672" y="40944"/>
                  <a:pt x="561833" y="427630"/>
                  <a:pt x="655093" y="423081"/>
                </a:cubicBezTo>
                <a:cubicBezTo>
                  <a:pt x="748353" y="418532"/>
                  <a:pt x="830239" y="0"/>
                  <a:pt x="928048" y="13648"/>
                </a:cubicBezTo>
                <a:cubicBezTo>
                  <a:pt x="1025857" y="27296"/>
                  <a:pt x="1135040" y="504968"/>
                  <a:pt x="1241947" y="504968"/>
                </a:cubicBezTo>
                <a:cubicBezTo>
                  <a:pt x="1348854" y="504968"/>
                  <a:pt x="1467135" y="27296"/>
                  <a:pt x="1569493" y="13648"/>
                </a:cubicBezTo>
                <a:cubicBezTo>
                  <a:pt x="1671851" y="0"/>
                  <a:pt x="1763973" y="211540"/>
                  <a:pt x="1856096" y="42308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What do we already know?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Kristen ITC" pitchFamily="66" charset="0"/>
              </a:rPr>
              <a:t>What material did we use to make our lines?</a:t>
            </a:r>
          </a:p>
          <a:p>
            <a:endParaRPr lang="en-GB" dirty="0">
              <a:latin typeface="Kristen ITC" pitchFamily="66" charset="0"/>
            </a:endParaRPr>
          </a:p>
          <a:p>
            <a:r>
              <a:rPr lang="en-GB" dirty="0" smtClean="0">
                <a:latin typeface="Kristen ITC" pitchFamily="66" charset="0"/>
              </a:rPr>
              <a:t>What do your lines show?</a:t>
            </a:r>
          </a:p>
          <a:p>
            <a:pPr>
              <a:buNone/>
            </a:pPr>
            <a:endParaRPr lang="en-GB" dirty="0">
              <a:latin typeface="Kristen ITC" pitchFamily="66" charset="0"/>
            </a:endParaRPr>
          </a:p>
          <a:p>
            <a:pPr lvl="3">
              <a:buNone/>
            </a:pPr>
            <a:endParaRPr lang="en-GB" dirty="0">
              <a:latin typeface="Kristen ITC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4406280" y="4221088"/>
            <a:ext cx="1245840" cy="19225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7"/>
          <p:cNvSpPr/>
          <p:nvPr/>
        </p:nvSpPr>
        <p:spPr>
          <a:xfrm>
            <a:off x="5227093" y="5156579"/>
            <a:ext cx="3398292" cy="616424"/>
          </a:xfrm>
          <a:custGeom>
            <a:avLst/>
            <a:gdLst>
              <a:gd name="connsiteX0" fmla="*/ 0 w 3398292"/>
              <a:gd name="connsiteY0" fmla="*/ 616424 h 616424"/>
              <a:gd name="connsiteX1" fmla="*/ 532262 w 3398292"/>
              <a:gd name="connsiteY1" fmla="*/ 97809 h 616424"/>
              <a:gd name="connsiteX2" fmla="*/ 1091820 w 3398292"/>
              <a:gd name="connsiteY2" fmla="*/ 589128 h 616424"/>
              <a:gd name="connsiteX3" fmla="*/ 1501253 w 3398292"/>
              <a:gd name="connsiteY3" fmla="*/ 84161 h 616424"/>
              <a:gd name="connsiteX4" fmla="*/ 1910686 w 3398292"/>
              <a:gd name="connsiteY4" fmla="*/ 589128 h 616424"/>
              <a:gd name="connsiteX5" fmla="*/ 2456597 w 3398292"/>
              <a:gd name="connsiteY5" fmla="*/ 2275 h 616424"/>
              <a:gd name="connsiteX6" fmla="*/ 3084394 w 3398292"/>
              <a:gd name="connsiteY6" fmla="*/ 602776 h 616424"/>
              <a:gd name="connsiteX7" fmla="*/ 3398292 w 3398292"/>
              <a:gd name="connsiteY7" fmla="*/ 2275 h 616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8292" h="616424">
                <a:moveTo>
                  <a:pt x="0" y="616424"/>
                </a:moveTo>
                <a:cubicBezTo>
                  <a:pt x="175146" y="359391"/>
                  <a:pt x="350292" y="102358"/>
                  <a:pt x="532262" y="97809"/>
                </a:cubicBezTo>
                <a:cubicBezTo>
                  <a:pt x="714232" y="93260"/>
                  <a:pt x="930322" y="591403"/>
                  <a:pt x="1091820" y="589128"/>
                </a:cubicBezTo>
                <a:cubicBezTo>
                  <a:pt x="1253318" y="586853"/>
                  <a:pt x="1364775" y="84161"/>
                  <a:pt x="1501253" y="84161"/>
                </a:cubicBezTo>
                <a:cubicBezTo>
                  <a:pt x="1637731" y="84161"/>
                  <a:pt x="1751462" y="602776"/>
                  <a:pt x="1910686" y="589128"/>
                </a:cubicBezTo>
                <a:cubicBezTo>
                  <a:pt x="2069910" y="575480"/>
                  <a:pt x="2260979" y="0"/>
                  <a:pt x="2456597" y="2275"/>
                </a:cubicBezTo>
                <a:cubicBezTo>
                  <a:pt x="2652215" y="4550"/>
                  <a:pt x="2927445" y="602776"/>
                  <a:pt x="3084394" y="602776"/>
                </a:cubicBezTo>
                <a:cubicBezTo>
                  <a:pt x="3241343" y="602776"/>
                  <a:pt x="3319817" y="302525"/>
                  <a:pt x="3398292" y="2275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395785" y="4067033"/>
            <a:ext cx="998561" cy="1897039"/>
          </a:xfrm>
          <a:custGeom>
            <a:avLst/>
            <a:gdLst>
              <a:gd name="connsiteX0" fmla="*/ 0 w 998561"/>
              <a:gd name="connsiteY0" fmla="*/ 0 h 1897039"/>
              <a:gd name="connsiteX1" fmla="*/ 982639 w 998561"/>
              <a:gd name="connsiteY1" fmla="*/ 818866 h 1897039"/>
              <a:gd name="connsiteX2" fmla="*/ 95534 w 998561"/>
              <a:gd name="connsiteY2" fmla="*/ 1897039 h 1897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8561" h="1897039">
                <a:moveTo>
                  <a:pt x="0" y="0"/>
                </a:moveTo>
                <a:cubicBezTo>
                  <a:pt x="483358" y="251346"/>
                  <a:pt x="966717" y="502693"/>
                  <a:pt x="982639" y="818866"/>
                </a:cubicBezTo>
                <a:cubicBezTo>
                  <a:pt x="998561" y="1135039"/>
                  <a:pt x="547047" y="1516039"/>
                  <a:pt x="95534" y="1897039"/>
                </a:cubicBezTo>
              </a:path>
            </a:pathLst>
          </a:cu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6428096" y="2415654"/>
            <a:ext cx="2215212" cy="2347415"/>
          </a:xfrm>
          <a:custGeom>
            <a:avLst/>
            <a:gdLst>
              <a:gd name="connsiteX0" fmla="*/ 982638 w 2215212"/>
              <a:gd name="connsiteY0" fmla="*/ 245659 h 2347415"/>
              <a:gd name="connsiteX1" fmla="*/ 1132764 w 2215212"/>
              <a:gd name="connsiteY1" fmla="*/ 272955 h 2347415"/>
              <a:gd name="connsiteX2" fmla="*/ 1282889 w 2215212"/>
              <a:gd name="connsiteY2" fmla="*/ 368489 h 2347415"/>
              <a:gd name="connsiteX3" fmla="*/ 1433014 w 2215212"/>
              <a:gd name="connsiteY3" fmla="*/ 450376 h 2347415"/>
              <a:gd name="connsiteX4" fmla="*/ 1705970 w 2215212"/>
              <a:gd name="connsiteY4" fmla="*/ 573206 h 2347415"/>
              <a:gd name="connsiteX5" fmla="*/ 1787856 w 2215212"/>
              <a:gd name="connsiteY5" fmla="*/ 627797 h 2347415"/>
              <a:gd name="connsiteX6" fmla="*/ 1883391 w 2215212"/>
              <a:gd name="connsiteY6" fmla="*/ 709683 h 2347415"/>
              <a:gd name="connsiteX7" fmla="*/ 1965277 w 2215212"/>
              <a:gd name="connsiteY7" fmla="*/ 832513 h 2347415"/>
              <a:gd name="connsiteX8" fmla="*/ 2019868 w 2215212"/>
              <a:gd name="connsiteY8" fmla="*/ 1037230 h 2347415"/>
              <a:gd name="connsiteX9" fmla="*/ 2006220 w 2215212"/>
              <a:gd name="connsiteY9" fmla="*/ 1160059 h 2347415"/>
              <a:gd name="connsiteX10" fmla="*/ 1897038 w 2215212"/>
              <a:gd name="connsiteY10" fmla="*/ 1228298 h 2347415"/>
              <a:gd name="connsiteX11" fmla="*/ 1760561 w 2215212"/>
              <a:gd name="connsiteY11" fmla="*/ 1269242 h 2347415"/>
              <a:gd name="connsiteX12" fmla="*/ 1624083 w 2215212"/>
              <a:gd name="connsiteY12" fmla="*/ 1296537 h 2347415"/>
              <a:gd name="connsiteX13" fmla="*/ 1542197 w 2215212"/>
              <a:gd name="connsiteY13" fmla="*/ 1405719 h 2347415"/>
              <a:gd name="connsiteX14" fmla="*/ 1501253 w 2215212"/>
              <a:gd name="connsiteY14" fmla="*/ 1528549 h 2347415"/>
              <a:gd name="connsiteX15" fmla="*/ 1460310 w 2215212"/>
              <a:gd name="connsiteY15" fmla="*/ 1637731 h 2347415"/>
              <a:gd name="connsiteX16" fmla="*/ 1446662 w 2215212"/>
              <a:gd name="connsiteY16" fmla="*/ 1692322 h 2347415"/>
              <a:gd name="connsiteX17" fmla="*/ 1501253 w 2215212"/>
              <a:gd name="connsiteY17" fmla="*/ 1951630 h 2347415"/>
              <a:gd name="connsiteX18" fmla="*/ 1555844 w 2215212"/>
              <a:gd name="connsiteY18" fmla="*/ 1965277 h 2347415"/>
              <a:gd name="connsiteX19" fmla="*/ 1637731 w 2215212"/>
              <a:gd name="connsiteY19" fmla="*/ 1951630 h 2347415"/>
              <a:gd name="connsiteX20" fmla="*/ 1897038 w 2215212"/>
              <a:gd name="connsiteY20" fmla="*/ 1733265 h 2347415"/>
              <a:gd name="connsiteX21" fmla="*/ 1951629 w 2215212"/>
              <a:gd name="connsiteY21" fmla="*/ 1624083 h 2347415"/>
              <a:gd name="connsiteX22" fmla="*/ 1992573 w 2215212"/>
              <a:gd name="connsiteY22" fmla="*/ 1569492 h 2347415"/>
              <a:gd name="connsiteX23" fmla="*/ 2033516 w 2215212"/>
              <a:gd name="connsiteY23" fmla="*/ 1501253 h 2347415"/>
              <a:gd name="connsiteX24" fmla="*/ 2047164 w 2215212"/>
              <a:gd name="connsiteY24" fmla="*/ 1446662 h 2347415"/>
              <a:gd name="connsiteX25" fmla="*/ 2074459 w 2215212"/>
              <a:gd name="connsiteY25" fmla="*/ 1187355 h 2347415"/>
              <a:gd name="connsiteX26" fmla="*/ 2060811 w 2215212"/>
              <a:gd name="connsiteY26" fmla="*/ 832513 h 2347415"/>
              <a:gd name="connsiteX27" fmla="*/ 2019868 w 2215212"/>
              <a:gd name="connsiteY27" fmla="*/ 764274 h 2347415"/>
              <a:gd name="connsiteX28" fmla="*/ 1910686 w 2215212"/>
              <a:gd name="connsiteY28" fmla="*/ 668740 h 2347415"/>
              <a:gd name="connsiteX29" fmla="*/ 1774208 w 2215212"/>
              <a:gd name="connsiteY29" fmla="*/ 655092 h 2347415"/>
              <a:gd name="connsiteX30" fmla="*/ 1678674 w 2215212"/>
              <a:gd name="connsiteY30" fmla="*/ 641445 h 2347415"/>
              <a:gd name="connsiteX31" fmla="*/ 1405719 w 2215212"/>
              <a:gd name="connsiteY31" fmla="*/ 668740 h 2347415"/>
              <a:gd name="connsiteX32" fmla="*/ 1364776 w 2215212"/>
              <a:gd name="connsiteY32" fmla="*/ 709683 h 2347415"/>
              <a:gd name="connsiteX33" fmla="*/ 1310185 w 2215212"/>
              <a:gd name="connsiteY33" fmla="*/ 736979 h 2347415"/>
              <a:gd name="connsiteX34" fmla="*/ 1241946 w 2215212"/>
              <a:gd name="connsiteY34" fmla="*/ 805218 h 2347415"/>
              <a:gd name="connsiteX35" fmla="*/ 1160059 w 2215212"/>
              <a:gd name="connsiteY35" fmla="*/ 914400 h 2347415"/>
              <a:gd name="connsiteX36" fmla="*/ 1105468 w 2215212"/>
              <a:gd name="connsiteY36" fmla="*/ 1023582 h 2347415"/>
              <a:gd name="connsiteX37" fmla="*/ 1023582 w 2215212"/>
              <a:gd name="connsiteY37" fmla="*/ 1269242 h 2347415"/>
              <a:gd name="connsiteX38" fmla="*/ 1050877 w 2215212"/>
              <a:gd name="connsiteY38" fmla="*/ 1473958 h 2347415"/>
              <a:gd name="connsiteX39" fmla="*/ 1119116 w 2215212"/>
              <a:gd name="connsiteY39" fmla="*/ 1514901 h 2347415"/>
              <a:gd name="connsiteX40" fmla="*/ 1282889 w 2215212"/>
              <a:gd name="connsiteY40" fmla="*/ 1624083 h 2347415"/>
              <a:gd name="connsiteX41" fmla="*/ 1392071 w 2215212"/>
              <a:gd name="connsiteY41" fmla="*/ 1760561 h 2347415"/>
              <a:gd name="connsiteX42" fmla="*/ 1460310 w 2215212"/>
              <a:gd name="connsiteY42" fmla="*/ 1787856 h 2347415"/>
              <a:gd name="connsiteX43" fmla="*/ 1937982 w 2215212"/>
              <a:gd name="connsiteY43" fmla="*/ 1610436 h 2347415"/>
              <a:gd name="connsiteX44" fmla="*/ 2006220 w 2215212"/>
              <a:gd name="connsiteY44" fmla="*/ 1555845 h 2347415"/>
              <a:gd name="connsiteX45" fmla="*/ 2047164 w 2215212"/>
              <a:gd name="connsiteY45" fmla="*/ 1501253 h 2347415"/>
              <a:gd name="connsiteX46" fmla="*/ 1924334 w 2215212"/>
              <a:gd name="connsiteY46" fmla="*/ 1569492 h 2347415"/>
              <a:gd name="connsiteX47" fmla="*/ 1705970 w 2215212"/>
              <a:gd name="connsiteY47" fmla="*/ 1842447 h 2347415"/>
              <a:gd name="connsiteX48" fmla="*/ 1637731 w 2215212"/>
              <a:gd name="connsiteY48" fmla="*/ 1965277 h 2347415"/>
              <a:gd name="connsiteX49" fmla="*/ 1555844 w 2215212"/>
              <a:gd name="connsiteY49" fmla="*/ 2060812 h 2347415"/>
              <a:gd name="connsiteX50" fmla="*/ 1446662 w 2215212"/>
              <a:gd name="connsiteY50" fmla="*/ 2197289 h 2347415"/>
              <a:gd name="connsiteX51" fmla="*/ 1364776 w 2215212"/>
              <a:gd name="connsiteY51" fmla="*/ 2238233 h 2347415"/>
              <a:gd name="connsiteX52" fmla="*/ 1078173 w 2215212"/>
              <a:gd name="connsiteY52" fmla="*/ 2292824 h 2347415"/>
              <a:gd name="connsiteX53" fmla="*/ 818865 w 2215212"/>
              <a:gd name="connsiteY53" fmla="*/ 2265528 h 2347415"/>
              <a:gd name="connsiteX54" fmla="*/ 736979 w 2215212"/>
              <a:gd name="connsiteY54" fmla="*/ 2224585 h 2347415"/>
              <a:gd name="connsiteX55" fmla="*/ 641444 w 2215212"/>
              <a:gd name="connsiteY55" fmla="*/ 2169994 h 2347415"/>
              <a:gd name="connsiteX56" fmla="*/ 532262 w 2215212"/>
              <a:gd name="connsiteY56" fmla="*/ 2074459 h 2347415"/>
              <a:gd name="connsiteX57" fmla="*/ 600501 w 2215212"/>
              <a:gd name="connsiteY57" fmla="*/ 1869743 h 2347415"/>
              <a:gd name="connsiteX58" fmla="*/ 887104 w 2215212"/>
              <a:gd name="connsiteY58" fmla="*/ 1542197 h 2347415"/>
              <a:gd name="connsiteX59" fmla="*/ 1009934 w 2215212"/>
              <a:gd name="connsiteY59" fmla="*/ 1501253 h 2347415"/>
              <a:gd name="connsiteX60" fmla="*/ 1187355 w 2215212"/>
              <a:gd name="connsiteY60" fmla="*/ 1473958 h 2347415"/>
              <a:gd name="connsiteX61" fmla="*/ 1405719 w 2215212"/>
              <a:gd name="connsiteY61" fmla="*/ 1501253 h 2347415"/>
              <a:gd name="connsiteX62" fmla="*/ 1514901 w 2215212"/>
              <a:gd name="connsiteY62" fmla="*/ 1692322 h 2347415"/>
              <a:gd name="connsiteX63" fmla="*/ 1528549 w 2215212"/>
              <a:gd name="connsiteY63" fmla="*/ 1801504 h 2347415"/>
              <a:gd name="connsiteX64" fmla="*/ 1487605 w 2215212"/>
              <a:gd name="connsiteY64" fmla="*/ 2088107 h 2347415"/>
              <a:gd name="connsiteX65" fmla="*/ 1378423 w 2215212"/>
              <a:gd name="connsiteY65" fmla="*/ 2129050 h 2347415"/>
              <a:gd name="connsiteX66" fmla="*/ 1241946 w 2215212"/>
              <a:gd name="connsiteY66" fmla="*/ 2197289 h 2347415"/>
              <a:gd name="connsiteX67" fmla="*/ 996286 w 2215212"/>
              <a:gd name="connsiteY67" fmla="*/ 2265528 h 2347415"/>
              <a:gd name="connsiteX68" fmla="*/ 559558 w 2215212"/>
              <a:gd name="connsiteY68" fmla="*/ 2251880 h 2347415"/>
              <a:gd name="connsiteX69" fmla="*/ 259307 w 2215212"/>
              <a:gd name="connsiteY69" fmla="*/ 2129050 h 2347415"/>
              <a:gd name="connsiteX70" fmla="*/ 163773 w 2215212"/>
              <a:gd name="connsiteY70" fmla="*/ 2060812 h 2347415"/>
              <a:gd name="connsiteX71" fmla="*/ 40943 w 2215212"/>
              <a:gd name="connsiteY71" fmla="*/ 1910686 h 2347415"/>
              <a:gd name="connsiteX72" fmla="*/ 0 w 2215212"/>
              <a:gd name="connsiteY72" fmla="*/ 1774209 h 2347415"/>
              <a:gd name="connsiteX73" fmla="*/ 54591 w 2215212"/>
              <a:gd name="connsiteY73" fmla="*/ 1746913 h 2347415"/>
              <a:gd name="connsiteX74" fmla="*/ 136477 w 2215212"/>
              <a:gd name="connsiteY74" fmla="*/ 1815152 h 2347415"/>
              <a:gd name="connsiteX75" fmla="*/ 272955 w 2215212"/>
              <a:gd name="connsiteY75" fmla="*/ 1897039 h 2347415"/>
              <a:gd name="connsiteX76" fmla="*/ 368489 w 2215212"/>
              <a:gd name="connsiteY76" fmla="*/ 2006221 h 2347415"/>
              <a:gd name="connsiteX77" fmla="*/ 382137 w 2215212"/>
              <a:gd name="connsiteY77" fmla="*/ 2142698 h 2347415"/>
              <a:gd name="connsiteX78" fmla="*/ 423080 w 2215212"/>
              <a:gd name="connsiteY78" fmla="*/ 2265528 h 2347415"/>
              <a:gd name="connsiteX79" fmla="*/ 491319 w 2215212"/>
              <a:gd name="connsiteY79" fmla="*/ 2347415 h 2347415"/>
              <a:gd name="connsiteX80" fmla="*/ 723331 w 2215212"/>
              <a:gd name="connsiteY80" fmla="*/ 2306471 h 2347415"/>
              <a:gd name="connsiteX81" fmla="*/ 873456 w 2215212"/>
              <a:gd name="connsiteY81" fmla="*/ 2197289 h 2347415"/>
              <a:gd name="connsiteX82" fmla="*/ 982638 w 2215212"/>
              <a:gd name="connsiteY82" fmla="*/ 2101755 h 2347415"/>
              <a:gd name="connsiteX83" fmla="*/ 1078173 w 2215212"/>
              <a:gd name="connsiteY83" fmla="*/ 2033516 h 2347415"/>
              <a:gd name="connsiteX84" fmla="*/ 1146411 w 2215212"/>
              <a:gd name="connsiteY84" fmla="*/ 1965277 h 2347415"/>
              <a:gd name="connsiteX85" fmla="*/ 1296537 w 2215212"/>
              <a:gd name="connsiteY85" fmla="*/ 1869743 h 2347415"/>
              <a:gd name="connsiteX86" fmla="*/ 1364776 w 2215212"/>
              <a:gd name="connsiteY86" fmla="*/ 1856095 h 2347415"/>
              <a:gd name="connsiteX87" fmla="*/ 1460310 w 2215212"/>
              <a:gd name="connsiteY87" fmla="*/ 1815152 h 2347415"/>
              <a:gd name="connsiteX88" fmla="*/ 1542197 w 2215212"/>
              <a:gd name="connsiteY88" fmla="*/ 1801504 h 2347415"/>
              <a:gd name="connsiteX89" fmla="*/ 1610435 w 2215212"/>
              <a:gd name="connsiteY89" fmla="*/ 1760561 h 2347415"/>
              <a:gd name="connsiteX90" fmla="*/ 1719617 w 2215212"/>
              <a:gd name="connsiteY90" fmla="*/ 1596788 h 2347415"/>
              <a:gd name="connsiteX91" fmla="*/ 1760561 w 2215212"/>
              <a:gd name="connsiteY91" fmla="*/ 1405719 h 2347415"/>
              <a:gd name="connsiteX92" fmla="*/ 1787856 w 2215212"/>
              <a:gd name="connsiteY92" fmla="*/ 1255594 h 2347415"/>
              <a:gd name="connsiteX93" fmla="*/ 1774208 w 2215212"/>
              <a:gd name="connsiteY93" fmla="*/ 1132764 h 2347415"/>
              <a:gd name="connsiteX94" fmla="*/ 1733265 w 2215212"/>
              <a:gd name="connsiteY94" fmla="*/ 1105468 h 2347415"/>
              <a:gd name="connsiteX95" fmla="*/ 1637731 w 2215212"/>
              <a:gd name="connsiteY95" fmla="*/ 1050877 h 2347415"/>
              <a:gd name="connsiteX96" fmla="*/ 1569492 w 2215212"/>
              <a:gd name="connsiteY96" fmla="*/ 1064525 h 2347415"/>
              <a:gd name="connsiteX97" fmla="*/ 1569492 w 2215212"/>
              <a:gd name="connsiteY97" fmla="*/ 1214650 h 2347415"/>
              <a:gd name="connsiteX98" fmla="*/ 1678674 w 2215212"/>
              <a:gd name="connsiteY98" fmla="*/ 1282889 h 2347415"/>
              <a:gd name="connsiteX99" fmla="*/ 1856095 w 2215212"/>
              <a:gd name="connsiteY99" fmla="*/ 1187355 h 2347415"/>
              <a:gd name="connsiteX100" fmla="*/ 1869743 w 2215212"/>
              <a:gd name="connsiteY100" fmla="*/ 1146412 h 2347415"/>
              <a:gd name="connsiteX101" fmla="*/ 1869743 w 2215212"/>
              <a:gd name="connsiteY101" fmla="*/ 777922 h 2347415"/>
              <a:gd name="connsiteX102" fmla="*/ 1828800 w 2215212"/>
              <a:gd name="connsiteY102" fmla="*/ 668740 h 2347415"/>
              <a:gd name="connsiteX103" fmla="*/ 1774208 w 2215212"/>
              <a:gd name="connsiteY103" fmla="*/ 600501 h 2347415"/>
              <a:gd name="connsiteX104" fmla="*/ 1624083 w 2215212"/>
              <a:gd name="connsiteY104" fmla="*/ 532262 h 2347415"/>
              <a:gd name="connsiteX105" fmla="*/ 1583140 w 2215212"/>
              <a:gd name="connsiteY105" fmla="*/ 504967 h 2347415"/>
              <a:gd name="connsiteX106" fmla="*/ 1501253 w 2215212"/>
              <a:gd name="connsiteY106" fmla="*/ 518615 h 2347415"/>
              <a:gd name="connsiteX107" fmla="*/ 1487605 w 2215212"/>
              <a:gd name="connsiteY107" fmla="*/ 559558 h 2347415"/>
              <a:gd name="connsiteX108" fmla="*/ 1473958 w 2215212"/>
              <a:gd name="connsiteY108" fmla="*/ 641445 h 2347415"/>
              <a:gd name="connsiteX109" fmla="*/ 1487605 w 2215212"/>
              <a:gd name="connsiteY109" fmla="*/ 791570 h 2347415"/>
              <a:gd name="connsiteX110" fmla="*/ 1760561 w 2215212"/>
              <a:gd name="connsiteY110" fmla="*/ 982639 h 2347415"/>
              <a:gd name="connsiteX111" fmla="*/ 1924334 w 2215212"/>
              <a:gd name="connsiteY111" fmla="*/ 968991 h 2347415"/>
              <a:gd name="connsiteX112" fmla="*/ 2019868 w 2215212"/>
              <a:gd name="connsiteY112" fmla="*/ 859809 h 2347415"/>
              <a:gd name="connsiteX113" fmla="*/ 2142698 w 2215212"/>
              <a:gd name="connsiteY113" fmla="*/ 682388 h 2347415"/>
              <a:gd name="connsiteX114" fmla="*/ 2197289 w 2215212"/>
              <a:gd name="connsiteY114" fmla="*/ 614149 h 2347415"/>
              <a:gd name="connsiteX115" fmla="*/ 2210937 w 2215212"/>
              <a:gd name="connsiteY115" fmla="*/ 545910 h 2347415"/>
              <a:gd name="connsiteX116" fmla="*/ 2088107 w 2215212"/>
              <a:gd name="connsiteY116" fmla="*/ 327546 h 2347415"/>
              <a:gd name="connsiteX117" fmla="*/ 1924334 w 2215212"/>
              <a:gd name="connsiteY117" fmla="*/ 163773 h 2347415"/>
              <a:gd name="connsiteX118" fmla="*/ 1733265 w 2215212"/>
              <a:gd name="connsiteY118" fmla="*/ 81886 h 2347415"/>
              <a:gd name="connsiteX119" fmla="*/ 1323832 w 2215212"/>
              <a:gd name="connsiteY119" fmla="*/ 0 h 2347415"/>
              <a:gd name="connsiteX120" fmla="*/ 1091820 w 2215212"/>
              <a:gd name="connsiteY120" fmla="*/ 68239 h 2347415"/>
              <a:gd name="connsiteX121" fmla="*/ 968991 w 2215212"/>
              <a:gd name="connsiteY121" fmla="*/ 259307 h 2347415"/>
              <a:gd name="connsiteX122" fmla="*/ 914400 w 2215212"/>
              <a:gd name="connsiteY122" fmla="*/ 341194 h 2347415"/>
              <a:gd name="connsiteX123" fmla="*/ 873456 w 2215212"/>
              <a:gd name="connsiteY123" fmla="*/ 450376 h 2347415"/>
              <a:gd name="connsiteX124" fmla="*/ 887104 w 2215212"/>
              <a:gd name="connsiteY124" fmla="*/ 573206 h 2347415"/>
              <a:gd name="connsiteX125" fmla="*/ 982638 w 2215212"/>
              <a:gd name="connsiteY125" fmla="*/ 641445 h 2347415"/>
              <a:gd name="connsiteX126" fmla="*/ 1037229 w 2215212"/>
              <a:gd name="connsiteY126" fmla="*/ 668740 h 2347415"/>
              <a:gd name="connsiteX127" fmla="*/ 996286 w 2215212"/>
              <a:gd name="connsiteY127" fmla="*/ 627797 h 2347415"/>
              <a:gd name="connsiteX128" fmla="*/ 818865 w 2215212"/>
              <a:gd name="connsiteY128" fmla="*/ 573206 h 2347415"/>
              <a:gd name="connsiteX129" fmla="*/ 668740 w 2215212"/>
              <a:gd name="connsiteY129" fmla="*/ 518615 h 2347415"/>
              <a:gd name="connsiteX130" fmla="*/ 586853 w 2215212"/>
              <a:gd name="connsiteY130" fmla="*/ 504967 h 2347415"/>
              <a:gd name="connsiteX131" fmla="*/ 327546 w 2215212"/>
              <a:gd name="connsiteY131" fmla="*/ 573206 h 2347415"/>
              <a:gd name="connsiteX132" fmla="*/ 341194 w 2215212"/>
              <a:gd name="connsiteY132" fmla="*/ 709683 h 2347415"/>
              <a:gd name="connsiteX133" fmla="*/ 436728 w 2215212"/>
              <a:gd name="connsiteY133" fmla="*/ 655092 h 2347415"/>
              <a:gd name="connsiteX134" fmla="*/ 504967 w 2215212"/>
              <a:gd name="connsiteY134" fmla="*/ 614149 h 2347415"/>
              <a:gd name="connsiteX135" fmla="*/ 668740 w 2215212"/>
              <a:gd name="connsiteY135" fmla="*/ 504967 h 2347415"/>
              <a:gd name="connsiteX136" fmla="*/ 709683 w 2215212"/>
              <a:gd name="connsiteY136" fmla="*/ 464024 h 2347415"/>
              <a:gd name="connsiteX137" fmla="*/ 955343 w 2215212"/>
              <a:gd name="connsiteY137" fmla="*/ 232012 h 2347415"/>
              <a:gd name="connsiteX138" fmla="*/ 1023582 w 2215212"/>
              <a:gd name="connsiteY138" fmla="*/ 136477 h 2347415"/>
              <a:gd name="connsiteX139" fmla="*/ 1119116 w 2215212"/>
              <a:gd name="connsiteY139" fmla="*/ 68239 h 2347415"/>
              <a:gd name="connsiteX140" fmla="*/ 1173707 w 2215212"/>
              <a:gd name="connsiteY140" fmla="*/ 54591 h 2347415"/>
              <a:gd name="connsiteX141" fmla="*/ 1310185 w 2215212"/>
              <a:gd name="connsiteY141" fmla="*/ 95534 h 2347415"/>
              <a:gd name="connsiteX142" fmla="*/ 1596788 w 2215212"/>
              <a:gd name="connsiteY142" fmla="*/ 327546 h 2347415"/>
              <a:gd name="connsiteX143" fmla="*/ 1869743 w 2215212"/>
              <a:gd name="connsiteY143" fmla="*/ 627797 h 2347415"/>
              <a:gd name="connsiteX144" fmla="*/ 1951629 w 2215212"/>
              <a:gd name="connsiteY144" fmla="*/ 764274 h 2347415"/>
              <a:gd name="connsiteX145" fmla="*/ 2019868 w 2215212"/>
              <a:gd name="connsiteY145" fmla="*/ 1037230 h 2347415"/>
              <a:gd name="connsiteX146" fmla="*/ 2060811 w 2215212"/>
              <a:gd name="connsiteY146" fmla="*/ 1201003 h 2347415"/>
              <a:gd name="connsiteX147" fmla="*/ 2033516 w 2215212"/>
              <a:gd name="connsiteY147" fmla="*/ 1501253 h 2347415"/>
              <a:gd name="connsiteX148" fmla="*/ 2006220 w 2215212"/>
              <a:gd name="connsiteY148" fmla="*/ 1555845 h 2347415"/>
              <a:gd name="connsiteX149" fmla="*/ 1951629 w 2215212"/>
              <a:gd name="connsiteY149" fmla="*/ 1705970 h 2347415"/>
              <a:gd name="connsiteX150" fmla="*/ 1897038 w 2215212"/>
              <a:gd name="connsiteY150" fmla="*/ 1760561 h 2347415"/>
              <a:gd name="connsiteX151" fmla="*/ 1951629 w 2215212"/>
              <a:gd name="connsiteY151" fmla="*/ 1801504 h 2347415"/>
              <a:gd name="connsiteX152" fmla="*/ 1992573 w 2215212"/>
              <a:gd name="connsiteY152" fmla="*/ 1828800 h 2347415"/>
              <a:gd name="connsiteX153" fmla="*/ 2019868 w 2215212"/>
              <a:gd name="connsiteY153" fmla="*/ 1869743 h 2347415"/>
              <a:gd name="connsiteX154" fmla="*/ 1978925 w 2215212"/>
              <a:gd name="connsiteY154" fmla="*/ 2019868 h 2347415"/>
              <a:gd name="connsiteX155" fmla="*/ 1951629 w 2215212"/>
              <a:gd name="connsiteY155" fmla="*/ 2129050 h 2347415"/>
              <a:gd name="connsiteX156" fmla="*/ 1897038 w 2215212"/>
              <a:gd name="connsiteY156" fmla="*/ 2197289 h 2347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2215212" h="2347415">
                <a:moveTo>
                  <a:pt x="982638" y="245659"/>
                </a:moveTo>
                <a:cubicBezTo>
                  <a:pt x="1001874" y="248407"/>
                  <a:pt x="1102282" y="259407"/>
                  <a:pt x="1132764" y="272955"/>
                </a:cubicBezTo>
                <a:cubicBezTo>
                  <a:pt x="1170736" y="289831"/>
                  <a:pt x="1251150" y="349819"/>
                  <a:pt x="1282889" y="368489"/>
                </a:cubicBezTo>
                <a:cubicBezTo>
                  <a:pt x="1332021" y="397390"/>
                  <a:pt x="1381703" y="425548"/>
                  <a:pt x="1433014" y="450376"/>
                </a:cubicBezTo>
                <a:cubicBezTo>
                  <a:pt x="1522826" y="493833"/>
                  <a:pt x="1622954" y="517862"/>
                  <a:pt x="1705970" y="573206"/>
                </a:cubicBezTo>
                <a:cubicBezTo>
                  <a:pt x="1733265" y="591403"/>
                  <a:pt x="1763337" y="606003"/>
                  <a:pt x="1787856" y="627797"/>
                </a:cubicBezTo>
                <a:cubicBezTo>
                  <a:pt x="1901747" y="729033"/>
                  <a:pt x="1754128" y="645053"/>
                  <a:pt x="1883391" y="709683"/>
                </a:cubicBezTo>
                <a:cubicBezTo>
                  <a:pt x="1910155" y="745368"/>
                  <a:pt x="1947728" y="791565"/>
                  <a:pt x="1965277" y="832513"/>
                </a:cubicBezTo>
                <a:cubicBezTo>
                  <a:pt x="2005935" y="927383"/>
                  <a:pt x="2004918" y="947532"/>
                  <a:pt x="2019868" y="1037230"/>
                </a:cubicBezTo>
                <a:cubicBezTo>
                  <a:pt x="2015319" y="1078173"/>
                  <a:pt x="2019247" y="1120978"/>
                  <a:pt x="2006220" y="1160059"/>
                </a:cubicBezTo>
                <a:cubicBezTo>
                  <a:pt x="1993091" y="1199445"/>
                  <a:pt x="1925905" y="1217801"/>
                  <a:pt x="1897038" y="1228298"/>
                </a:cubicBezTo>
                <a:cubicBezTo>
                  <a:pt x="1854487" y="1243771"/>
                  <a:pt x="1805821" y="1260190"/>
                  <a:pt x="1760561" y="1269242"/>
                </a:cubicBezTo>
                <a:cubicBezTo>
                  <a:pt x="1593247" y="1302704"/>
                  <a:pt x="1750884" y="1264836"/>
                  <a:pt x="1624083" y="1296537"/>
                </a:cubicBezTo>
                <a:cubicBezTo>
                  <a:pt x="1610690" y="1313278"/>
                  <a:pt x="1556682" y="1376749"/>
                  <a:pt x="1542197" y="1405719"/>
                </a:cubicBezTo>
                <a:cubicBezTo>
                  <a:pt x="1510826" y="1468461"/>
                  <a:pt x="1518629" y="1467734"/>
                  <a:pt x="1501253" y="1528549"/>
                </a:cubicBezTo>
                <a:cubicBezTo>
                  <a:pt x="1482089" y="1595621"/>
                  <a:pt x="1489148" y="1551217"/>
                  <a:pt x="1460310" y="1637731"/>
                </a:cubicBezTo>
                <a:cubicBezTo>
                  <a:pt x="1454379" y="1655526"/>
                  <a:pt x="1451211" y="1674125"/>
                  <a:pt x="1446662" y="1692322"/>
                </a:cubicBezTo>
                <a:cubicBezTo>
                  <a:pt x="1451142" y="1759520"/>
                  <a:pt x="1422828" y="1895613"/>
                  <a:pt x="1501253" y="1951630"/>
                </a:cubicBezTo>
                <a:cubicBezTo>
                  <a:pt x="1516516" y="1962532"/>
                  <a:pt x="1537647" y="1960728"/>
                  <a:pt x="1555844" y="1965277"/>
                </a:cubicBezTo>
                <a:cubicBezTo>
                  <a:pt x="1583140" y="1960728"/>
                  <a:pt x="1611903" y="1961564"/>
                  <a:pt x="1637731" y="1951630"/>
                </a:cubicBezTo>
                <a:cubicBezTo>
                  <a:pt x="1725705" y="1917794"/>
                  <a:pt x="1864342" y="1798657"/>
                  <a:pt x="1897038" y="1733265"/>
                </a:cubicBezTo>
                <a:cubicBezTo>
                  <a:pt x="1915235" y="1696871"/>
                  <a:pt x="1931127" y="1659230"/>
                  <a:pt x="1951629" y="1624083"/>
                </a:cubicBezTo>
                <a:cubicBezTo>
                  <a:pt x="1963090" y="1604435"/>
                  <a:pt x="1979956" y="1588418"/>
                  <a:pt x="1992573" y="1569492"/>
                </a:cubicBezTo>
                <a:cubicBezTo>
                  <a:pt x="2007287" y="1547421"/>
                  <a:pt x="2019868" y="1523999"/>
                  <a:pt x="2033516" y="1501253"/>
                </a:cubicBezTo>
                <a:cubicBezTo>
                  <a:pt x="2038065" y="1483056"/>
                  <a:pt x="2044312" y="1465201"/>
                  <a:pt x="2047164" y="1446662"/>
                </a:cubicBezTo>
                <a:cubicBezTo>
                  <a:pt x="2052503" y="1411959"/>
                  <a:pt x="2071536" y="1216587"/>
                  <a:pt x="2074459" y="1187355"/>
                </a:cubicBezTo>
                <a:cubicBezTo>
                  <a:pt x="2069910" y="1069074"/>
                  <a:pt x="2075959" y="949908"/>
                  <a:pt x="2060811" y="832513"/>
                </a:cubicBezTo>
                <a:cubicBezTo>
                  <a:pt x="2057416" y="806205"/>
                  <a:pt x="2036154" y="785213"/>
                  <a:pt x="2019868" y="764274"/>
                </a:cubicBezTo>
                <a:cubicBezTo>
                  <a:pt x="2008875" y="750141"/>
                  <a:pt x="1933112" y="675148"/>
                  <a:pt x="1910686" y="668740"/>
                </a:cubicBezTo>
                <a:cubicBezTo>
                  <a:pt x="1866726" y="656180"/>
                  <a:pt x="1819614" y="660434"/>
                  <a:pt x="1774208" y="655092"/>
                </a:cubicBezTo>
                <a:cubicBezTo>
                  <a:pt x="1742260" y="651334"/>
                  <a:pt x="1710519" y="645994"/>
                  <a:pt x="1678674" y="641445"/>
                </a:cubicBezTo>
                <a:cubicBezTo>
                  <a:pt x="1587689" y="650543"/>
                  <a:pt x="1495071" y="649316"/>
                  <a:pt x="1405719" y="668740"/>
                </a:cubicBezTo>
                <a:cubicBezTo>
                  <a:pt x="1386859" y="672840"/>
                  <a:pt x="1380482" y="698465"/>
                  <a:pt x="1364776" y="709683"/>
                </a:cubicBezTo>
                <a:cubicBezTo>
                  <a:pt x="1348221" y="721508"/>
                  <a:pt x="1326244" y="724488"/>
                  <a:pt x="1310185" y="736979"/>
                </a:cubicBezTo>
                <a:cubicBezTo>
                  <a:pt x="1284793" y="756728"/>
                  <a:pt x="1262725" y="780661"/>
                  <a:pt x="1241946" y="805218"/>
                </a:cubicBezTo>
                <a:cubicBezTo>
                  <a:pt x="1212560" y="839946"/>
                  <a:pt x="1184170" y="875822"/>
                  <a:pt x="1160059" y="914400"/>
                </a:cubicBezTo>
                <a:cubicBezTo>
                  <a:pt x="1138493" y="948905"/>
                  <a:pt x="1121258" y="986081"/>
                  <a:pt x="1105468" y="1023582"/>
                </a:cubicBezTo>
                <a:cubicBezTo>
                  <a:pt x="1061527" y="1127943"/>
                  <a:pt x="1051841" y="1170332"/>
                  <a:pt x="1023582" y="1269242"/>
                </a:cubicBezTo>
                <a:cubicBezTo>
                  <a:pt x="1032680" y="1337481"/>
                  <a:pt x="1025925" y="1409796"/>
                  <a:pt x="1050877" y="1473958"/>
                </a:cubicBezTo>
                <a:cubicBezTo>
                  <a:pt x="1060491" y="1498681"/>
                  <a:pt x="1096845" y="1500490"/>
                  <a:pt x="1119116" y="1514901"/>
                </a:cubicBezTo>
                <a:cubicBezTo>
                  <a:pt x="1174200" y="1550544"/>
                  <a:pt x="1282889" y="1624083"/>
                  <a:pt x="1282889" y="1624083"/>
                </a:cubicBezTo>
                <a:cubicBezTo>
                  <a:pt x="1295028" y="1641077"/>
                  <a:pt x="1356657" y="1738427"/>
                  <a:pt x="1392071" y="1760561"/>
                </a:cubicBezTo>
                <a:cubicBezTo>
                  <a:pt x="1412846" y="1773545"/>
                  <a:pt x="1437564" y="1778758"/>
                  <a:pt x="1460310" y="1787856"/>
                </a:cubicBezTo>
                <a:cubicBezTo>
                  <a:pt x="1700558" y="1747815"/>
                  <a:pt x="1735921" y="1772086"/>
                  <a:pt x="1937982" y="1610436"/>
                </a:cubicBezTo>
                <a:cubicBezTo>
                  <a:pt x="1960728" y="1592239"/>
                  <a:pt x="1985623" y="1576443"/>
                  <a:pt x="2006220" y="1555845"/>
                </a:cubicBezTo>
                <a:cubicBezTo>
                  <a:pt x="2022304" y="1539761"/>
                  <a:pt x="2069601" y="1497514"/>
                  <a:pt x="2047164" y="1501253"/>
                </a:cubicBezTo>
                <a:cubicBezTo>
                  <a:pt x="2000964" y="1508953"/>
                  <a:pt x="1960316" y="1539507"/>
                  <a:pt x="1924334" y="1569492"/>
                </a:cubicBezTo>
                <a:cubicBezTo>
                  <a:pt x="1853318" y="1628672"/>
                  <a:pt x="1755887" y="1763411"/>
                  <a:pt x="1705970" y="1842447"/>
                </a:cubicBezTo>
                <a:cubicBezTo>
                  <a:pt x="1680959" y="1882048"/>
                  <a:pt x="1664266" y="1926681"/>
                  <a:pt x="1637731" y="1965277"/>
                </a:cubicBezTo>
                <a:cubicBezTo>
                  <a:pt x="1613969" y="1999839"/>
                  <a:pt x="1581009" y="2027258"/>
                  <a:pt x="1555844" y="2060812"/>
                </a:cubicBezTo>
                <a:cubicBezTo>
                  <a:pt x="1499011" y="2136590"/>
                  <a:pt x="1532857" y="2134601"/>
                  <a:pt x="1446662" y="2197289"/>
                </a:cubicBezTo>
                <a:cubicBezTo>
                  <a:pt x="1421982" y="2215239"/>
                  <a:pt x="1393553" y="2228076"/>
                  <a:pt x="1364776" y="2238233"/>
                </a:cubicBezTo>
                <a:cubicBezTo>
                  <a:pt x="1232142" y="2285045"/>
                  <a:pt x="1211966" y="2279444"/>
                  <a:pt x="1078173" y="2292824"/>
                </a:cubicBezTo>
                <a:cubicBezTo>
                  <a:pt x="991737" y="2283725"/>
                  <a:pt x="904091" y="2282573"/>
                  <a:pt x="818865" y="2265528"/>
                </a:cubicBezTo>
                <a:cubicBezTo>
                  <a:pt x="788941" y="2259543"/>
                  <a:pt x="763848" y="2239053"/>
                  <a:pt x="736979" y="2224585"/>
                </a:cubicBezTo>
                <a:cubicBezTo>
                  <a:pt x="704686" y="2207196"/>
                  <a:pt x="671962" y="2190339"/>
                  <a:pt x="641444" y="2169994"/>
                </a:cubicBezTo>
                <a:cubicBezTo>
                  <a:pt x="591455" y="2136668"/>
                  <a:pt x="571724" y="2113922"/>
                  <a:pt x="532262" y="2074459"/>
                </a:cubicBezTo>
                <a:cubicBezTo>
                  <a:pt x="555008" y="2006220"/>
                  <a:pt x="566057" y="1932890"/>
                  <a:pt x="600501" y="1869743"/>
                </a:cubicBezTo>
                <a:cubicBezTo>
                  <a:pt x="662972" y="1755213"/>
                  <a:pt x="760880" y="1609021"/>
                  <a:pt x="887104" y="1542197"/>
                </a:cubicBezTo>
                <a:cubicBezTo>
                  <a:pt x="925247" y="1522004"/>
                  <a:pt x="967849" y="1510818"/>
                  <a:pt x="1009934" y="1501253"/>
                </a:cubicBezTo>
                <a:cubicBezTo>
                  <a:pt x="1068282" y="1487992"/>
                  <a:pt x="1128215" y="1483056"/>
                  <a:pt x="1187355" y="1473958"/>
                </a:cubicBezTo>
                <a:cubicBezTo>
                  <a:pt x="1260143" y="1483056"/>
                  <a:pt x="1337170" y="1475139"/>
                  <a:pt x="1405719" y="1501253"/>
                </a:cubicBezTo>
                <a:cubicBezTo>
                  <a:pt x="1465472" y="1524016"/>
                  <a:pt x="1497986" y="1647214"/>
                  <a:pt x="1514901" y="1692322"/>
                </a:cubicBezTo>
                <a:cubicBezTo>
                  <a:pt x="1519450" y="1728716"/>
                  <a:pt x="1523362" y="1765195"/>
                  <a:pt x="1528549" y="1801504"/>
                </a:cubicBezTo>
                <a:cubicBezTo>
                  <a:pt x="1544434" y="1912700"/>
                  <a:pt x="1573249" y="1959642"/>
                  <a:pt x="1487605" y="2088107"/>
                </a:cubicBezTo>
                <a:cubicBezTo>
                  <a:pt x="1466044" y="2120448"/>
                  <a:pt x="1413942" y="2113264"/>
                  <a:pt x="1378423" y="2129050"/>
                </a:cubicBezTo>
                <a:cubicBezTo>
                  <a:pt x="1331945" y="2149707"/>
                  <a:pt x="1289170" y="2178399"/>
                  <a:pt x="1241946" y="2197289"/>
                </a:cubicBezTo>
                <a:cubicBezTo>
                  <a:pt x="1184469" y="2220280"/>
                  <a:pt x="1060767" y="2249408"/>
                  <a:pt x="996286" y="2265528"/>
                </a:cubicBezTo>
                <a:cubicBezTo>
                  <a:pt x="850710" y="2260979"/>
                  <a:pt x="703927" y="2271129"/>
                  <a:pt x="559558" y="2251880"/>
                </a:cubicBezTo>
                <a:cubicBezTo>
                  <a:pt x="538988" y="2249137"/>
                  <a:pt x="299558" y="2151691"/>
                  <a:pt x="259307" y="2129050"/>
                </a:cubicBezTo>
                <a:cubicBezTo>
                  <a:pt x="225199" y="2109864"/>
                  <a:pt x="191445" y="2088484"/>
                  <a:pt x="163773" y="2060812"/>
                </a:cubicBezTo>
                <a:cubicBezTo>
                  <a:pt x="118053" y="2015092"/>
                  <a:pt x="40943" y="1910686"/>
                  <a:pt x="40943" y="1910686"/>
                </a:cubicBezTo>
                <a:cubicBezTo>
                  <a:pt x="7715" y="1811006"/>
                  <a:pt x="20625" y="1856713"/>
                  <a:pt x="0" y="1774209"/>
                </a:cubicBezTo>
                <a:cubicBezTo>
                  <a:pt x="18197" y="1765110"/>
                  <a:pt x="34451" y="1749790"/>
                  <a:pt x="54591" y="1746913"/>
                </a:cubicBezTo>
                <a:cubicBezTo>
                  <a:pt x="103862" y="1739874"/>
                  <a:pt x="107854" y="1793134"/>
                  <a:pt x="136477" y="1815152"/>
                </a:cubicBezTo>
                <a:cubicBezTo>
                  <a:pt x="178528" y="1847499"/>
                  <a:pt x="235441" y="1859525"/>
                  <a:pt x="272955" y="1897039"/>
                </a:cubicBezTo>
                <a:cubicBezTo>
                  <a:pt x="343630" y="1967714"/>
                  <a:pt x="312105" y="1931042"/>
                  <a:pt x="368489" y="2006221"/>
                </a:cubicBezTo>
                <a:cubicBezTo>
                  <a:pt x="373038" y="2051713"/>
                  <a:pt x="375671" y="2097438"/>
                  <a:pt x="382137" y="2142698"/>
                </a:cubicBezTo>
                <a:cubicBezTo>
                  <a:pt x="387349" y="2179184"/>
                  <a:pt x="407597" y="2234563"/>
                  <a:pt x="423080" y="2265528"/>
                </a:cubicBezTo>
                <a:cubicBezTo>
                  <a:pt x="442079" y="2303527"/>
                  <a:pt x="461139" y="2317234"/>
                  <a:pt x="491319" y="2347415"/>
                </a:cubicBezTo>
                <a:cubicBezTo>
                  <a:pt x="568656" y="2333767"/>
                  <a:pt x="650237" y="2335187"/>
                  <a:pt x="723331" y="2306471"/>
                </a:cubicBezTo>
                <a:cubicBezTo>
                  <a:pt x="780923" y="2283846"/>
                  <a:pt x="824890" y="2235630"/>
                  <a:pt x="873456" y="2197289"/>
                </a:cubicBezTo>
                <a:cubicBezTo>
                  <a:pt x="911412" y="2167324"/>
                  <a:pt x="944876" y="2131965"/>
                  <a:pt x="982638" y="2101755"/>
                </a:cubicBezTo>
                <a:cubicBezTo>
                  <a:pt x="1013197" y="2077308"/>
                  <a:pt x="1048109" y="2058569"/>
                  <a:pt x="1078173" y="2033516"/>
                </a:cubicBezTo>
                <a:cubicBezTo>
                  <a:pt x="1102885" y="2012923"/>
                  <a:pt x="1121514" y="1985647"/>
                  <a:pt x="1146411" y="1965277"/>
                </a:cubicBezTo>
                <a:cubicBezTo>
                  <a:pt x="1155705" y="1957673"/>
                  <a:pt x="1276714" y="1877672"/>
                  <a:pt x="1296537" y="1869743"/>
                </a:cubicBezTo>
                <a:cubicBezTo>
                  <a:pt x="1318075" y="1861128"/>
                  <a:pt x="1342030" y="1860644"/>
                  <a:pt x="1364776" y="1856095"/>
                </a:cubicBezTo>
                <a:cubicBezTo>
                  <a:pt x="1396621" y="1842447"/>
                  <a:pt x="1427196" y="1825341"/>
                  <a:pt x="1460310" y="1815152"/>
                </a:cubicBezTo>
                <a:cubicBezTo>
                  <a:pt x="1486758" y="1807014"/>
                  <a:pt x="1516191" y="1810961"/>
                  <a:pt x="1542197" y="1801504"/>
                </a:cubicBezTo>
                <a:cubicBezTo>
                  <a:pt x="1567126" y="1792439"/>
                  <a:pt x="1587689" y="1774209"/>
                  <a:pt x="1610435" y="1760561"/>
                </a:cubicBezTo>
                <a:cubicBezTo>
                  <a:pt x="1658411" y="1700590"/>
                  <a:pt x="1687751" y="1671142"/>
                  <a:pt x="1719617" y="1596788"/>
                </a:cubicBezTo>
                <a:cubicBezTo>
                  <a:pt x="1747897" y="1530801"/>
                  <a:pt x="1749857" y="1475298"/>
                  <a:pt x="1760561" y="1405719"/>
                </a:cubicBezTo>
                <a:cubicBezTo>
                  <a:pt x="1772204" y="1330037"/>
                  <a:pt x="1773657" y="1326586"/>
                  <a:pt x="1787856" y="1255594"/>
                </a:cubicBezTo>
                <a:cubicBezTo>
                  <a:pt x="1783307" y="1214651"/>
                  <a:pt x="1788286" y="1171479"/>
                  <a:pt x="1774208" y="1132764"/>
                </a:cubicBezTo>
                <a:cubicBezTo>
                  <a:pt x="1768603" y="1117349"/>
                  <a:pt x="1747506" y="1113606"/>
                  <a:pt x="1733265" y="1105468"/>
                </a:cubicBezTo>
                <a:cubicBezTo>
                  <a:pt x="1612057" y="1036206"/>
                  <a:pt x="1737482" y="1117379"/>
                  <a:pt x="1637731" y="1050877"/>
                </a:cubicBezTo>
                <a:cubicBezTo>
                  <a:pt x="1614985" y="1055426"/>
                  <a:pt x="1587312" y="1049675"/>
                  <a:pt x="1569492" y="1064525"/>
                </a:cubicBezTo>
                <a:cubicBezTo>
                  <a:pt x="1540842" y="1088400"/>
                  <a:pt x="1565539" y="1206745"/>
                  <a:pt x="1569492" y="1214650"/>
                </a:cubicBezTo>
                <a:cubicBezTo>
                  <a:pt x="1581304" y="1238274"/>
                  <a:pt x="1656557" y="1271831"/>
                  <a:pt x="1678674" y="1282889"/>
                </a:cubicBezTo>
                <a:cubicBezTo>
                  <a:pt x="1827606" y="1242272"/>
                  <a:pt x="1813771" y="1286112"/>
                  <a:pt x="1856095" y="1187355"/>
                </a:cubicBezTo>
                <a:cubicBezTo>
                  <a:pt x="1861762" y="1174132"/>
                  <a:pt x="1865194" y="1160060"/>
                  <a:pt x="1869743" y="1146412"/>
                </a:cubicBezTo>
                <a:cubicBezTo>
                  <a:pt x="1897292" y="981122"/>
                  <a:pt x="1891008" y="1054362"/>
                  <a:pt x="1869743" y="777922"/>
                </a:cubicBezTo>
                <a:cubicBezTo>
                  <a:pt x="1865254" y="719568"/>
                  <a:pt x="1860211" y="710621"/>
                  <a:pt x="1828800" y="668740"/>
                </a:cubicBezTo>
                <a:cubicBezTo>
                  <a:pt x="1811322" y="645436"/>
                  <a:pt x="1795980" y="619854"/>
                  <a:pt x="1774208" y="600501"/>
                </a:cubicBezTo>
                <a:cubicBezTo>
                  <a:pt x="1717016" y="549664"/>
                  <a:pt x="1692393" y="562622"/>
                  <a:pt x="1624083" y="532262"/>
                </a:cubicBezTo>
                <a:cubicBezTo>
                  <a:pt x="1609094" y="525600"/>
                  <a:pt x="1596788" y="514065"/>
                  <a:pt x="1583140" y="504967"/>
                </a:cubicBezTo>
                <a:cubicBezTo>
                  <a:pt x="1555844" y="509516"/>
                  <a:pt x="1525279" y="504886"/>
                  <a:pt x="1501253" y="518615"/>
                </a:cubicBezTo>
                <a:cubicBezTo>
                  <a:pt x="1488762" y="525752"/>
                  <a:pt x="1490726" y="545515"/>
                  <a:pt x="1487605" y="559558"/>
                </a:cubicBezTo>
                <a:cubicBezTo>
                  <a:pt x="1481602" y="586571"/>
                  <a:pt x="1478507" y="614149"/>
                  <a:pt x="1473958" y="641445"/>
                </a:cubicBezTo>
                <a:cubicBezTo>
                  <a:pt x="1478507" y="691487"/>
                  <a:pt x="1473427" y="743364"/>
                  <a:pt x="1487605" y="791570"/>
                </a:cubicBezTo>
                <a:cubicBezTo>
                  <a:pt x="1521995" y="908495"/>
                  <a:pt x="1674954" y="939835"/>
                  <a:pt x="1760561" y="982639"/>
                </a:cubicBezTo>
                <a:lnTo>
                  <a:pt x="1924334" y="968991"/>
                </a:lnTo>
                <a:cubicBezTo>
                  <a:pt x="1968038" y="948289"/>
                  <a:pt x="1990560" y="898275"/>
                  <a:pt x="2019868" y="859809"/>
                </a:cubicBezTo>
                <a:cubicBezTo>
                  <a:pt x="2063461" y="802594"/>
                  <a:pt x="2097764" y="738556"/>
                  <a:pt x="2142698" y="682388"/>
                </a:cubicBezTo>
                <a:lnTo>
                  <a:pt x="2197289" y="614149"/>
                </a:lnTo>
                <a:cubicBezTo>
                  <a:pt x="2201838" y="591403"/>
                  <a:pt x="2215212" y="568710"/>
                  <a:pt x="2210937" y="545910"/>
                </a:cubicBezTo>
                <a:cubicBezTo>
                  <a:pt x="2181234" y="387495"/>
                  <a:pt x="2172321" y="420181"/>
                  <a:pt x="2088107" y="327546"/>
                </a:cubicBezTo>
                <a:cubicBezTo>
                  <a:pt x="2031127" y="264868"/>
                  <a:pt x="2001860" y="208073"/>
                  <a:pt x="1924334" y="163773"/>
                </a:cubicBezTo>
                <a:cubicBezTo>
                  <a:pt x="1864171" y="129394"/>
                  <a:pt x="1799684" y="101632"/>
                  <a:pt x="1733265" y="81886"/>
                </a:cubicBezTo>
                <a:cubicBezTo>
                  <a:pt x="1566594" y="32335"/>
                  <a:pt x="1471694" y="21122"/>
                  <a:pt x="1323832" y="0"/>
                </a:cubicBezTo>
                <a:cubicBezTo>
                  <a:pt x="1246495" y="22746"/>
                  <a:pt x="1156906" y="20676"/>
                  <a:pt x="1091820" y="68239"/>
                </a:cubicBezTo>
                <a:cubicBezTo>
                  <a:pt x="1030689" y="112912"/>
                  <a:pt x="1010254" y="195825"/>
                  <a:pt x="968991" y="259307"/>
                </a:cubicBezTo>
                <a:cubicBezTo>
                  <a:pt x="951113" y="286812"/>
                  <a:pt x="926584" y="310735"/>
                  <a:pt x="914400" y="341194"/>
                </a:cubicBezTo>
                <a:cubicBezTo>
                  <a:pt x="881761" y="422790"/>
                  <a:pt x="894851" y="386192"/>
                  <a:pt x="873456" y="450376"/>
                </a:cubicBezTo>
                <a:cubicBezTo>
                  <a:pt x="878005" y="491319"/>
                  <a:pt x="872316" y="534757"/>
                  <a:pt x="887104" y="573206"/>
                </a:cubicBezTo>
                <a:cubicBezTo>
                  <a:pt x="909274" y="630849"/>
                  <a:pt x="941091" y="623639"/>
                  <a:pt x="982638" y="641445"/>
                </a:cubicBezTo>
                <a:cubicBezTo>
                  <a:pt x="1001338" y="649459"/>
                  <a:pt x="1019032" y="659642"/>
                  <a:pt x="1037229" y="668740"/>
                </a:cubicBezTo>
                <a:cubicBezTo>
                  <a:pt x="1023581" y="655092"/>
                  <a:pt x="1013158" y="637170"/>
                  <a:pt x="996286" y="627797"/>
                </a:cubicBezTo>
                <a:cubicBezTo>
                  <a:pt x="973344" y="615052"/>
                  <a:pt x="838047" y="579600"/>
                  <a:pt x="818865" y="573206"/>
                </a:cubicBezTo>
                <a:cubicBezTo>
                  <a:pt x="737452" y="546069"/>
                  <a:pt x="757966" y="540921"/>
                  <a:pt x="668740" y="518615"/>
                </a:cubicBezTo>
                <a:cubicBezTo>
                  <a:pt x="641894" y="511904"/>
                  <a:pt x="614149" y="509516"/>
                  <a:pt x="586853" y="504967"/>
                </a:cubicBezTo>
                <a:cubicBezTo>
                  <a:pt x="567612" y="506170"/>
                  <a:pt x="343062" y="464595"/>
                  <a:pt x="327546" y="573206"/>
                </a:cubicBezTo>
                <a:cubicBezTo>
                  <a:pt x="321080" y="618466"/>
                  <a:pt x="336645" y="664191"/>
                  <a:pt x="341194" y="709683"/>
                </a:cubicBezTo>
                <a:cubicBezTo>
                  <a:pt x="434388" y="663087"/>
                  <a:pt x="359562" y="703321"/>
                  <a:pt x="436728" y="655092"/>
                </a:cubicBezTo>
                <a:cubicBezTo>
                  <a:pt x="459222" y="641033"/>
                  <a:pt x="483381" y="629567"/>
                  <a:pt x="504967" y="614149"/>
                </a:cubicBezTo>
                <a:cubicBezTo>
                  <a:pt x="661518" y="502328"/>
                  <a:pt x="572386" y="537086"/>
                  <a:pt x="668740" y="504967"/>
                </a:cubicBezTo>
                <a:cubicBezTo>
                  <a:pt x="682388" y="491319"/>
                  <a:pt x="695158" y="476734"/>
                  <a:pt x="709683" y="464024"/>
                </a:cubicBezTo>
                <a:cubicBezTo>
                  <a:pt x="809764" y="376454"/>
                  <a:pt x="853418" y="374708"/>
                  <a:pt x="955343" y="232012"/>
                </a:cubicBezTo>
                <a:cubicBezTo>
                  <a:pt x="978089" y="200167"/>
                  <a:pt x="997403" y="165565"/>
                  <a:pt x="1023582" y="136477"/>
                </a:cubicBezTo>
                <a:cubicBezTo>
                  <a:pt x="1026509" y="133225"/>
                  <a:pt x="1105965" y="73875"/>
                  <a:pt x="1119116" y="68239"/>
                </a:cubicBezTo>
                <a:cubicBezTo>
                  <a:pt x="1136356" y="60850"/>
                  <a:pt x="1155510" y="59140"/>
                  <a:pt x="1173707" y="54591"/>
                </a:cubicBezTo>
                <a:cubicBezTo>
                  <a:pt x="1219200" y="68239"/>
                  <a:pt x="1268112" y="73496"/>
                  <a:pt x="1310185" y="95534"/>
                </a:cubicBezTo>
                <a:cubicBezTo>
                  <a:pt x="1393283" y="139062"/>
                  <a:pt x="1529576" y="263871"/>
                  <a:pt x="1596788" y="327546"/>
                </a:cubicBezTo>
                <a:cubicBezTo>
                  <a:pt x="1666923" y="393990"/>
                  <a:pt x="1826011" y="554911"/>
                  <a:pt x="1869743" y="627797"/>
                </a:cubicBezTo>
                <a:lnTo>
                  <a:pt x="1951629" y="764274"/>
                </a:lnTo>
                <a:cubicBezTo>
                  <a:pt x="2030423" y="1053180"/>
                  <a:pt x="1959639" y="784267"/>
                  <a:pt x="2019868" y="1037230"/>
                </a:cubicBezTo>
                <a:cubicBezTo>
                  <a:pt x="2032901" y="1091971"/>
                  <a:pt x="2060811" y="1201003"/>
                  <a:pt x="2060811" y="1201003"/>
                </a:cubicBezTo>
                <a:cubicBezTo>
                  <a:pt x="2059662" y="1219395"/>
                  <a:pt x="2053757" y="1433784"/>
                  <a:pt x="2033516" y="1501253"/>
                </a:cubicBezTo>
                <a:cubicBezTo>
                  <a:pt x="2027670" y="1520740"/>
                  <a:pt x="2013776" y="1536955"/>
                  <a:pt x="2006220" y="1555845"/>
                </a:cubicBezTo>
                <a:cubicBezTo>
                  <a:pt x="1998261" y="1575743"/>
                  <a:pt x="1966550" y="1683588"/>
                  <a:pt x="1951629" y="1705970"/>
                </a:cubicBezTo>
                <a:cubicBezTo>
                  <a:pt x="1937354" y="1727382"/>
                  <a:pt x="1915235" y="1742364"/>
                  <a:pt x="1897038" y="1760561"/>
                </a:cubicBezTo>
                <a:cubicBezTo>
                  <a:pt x="1915235" y="1774209"/>
                  <a:pt x="1933120" y="1788283"/>
                  <a:pt x="1951629" y="1801504"/>
                </a:cubicBezTo>
                <a:cubicBezTo>
                  <a:pt x="1964977" y="1811038"/>
                  <a:pt x="1980974" y="1817201"/>
                  <a:pt x="1992573" y="1828800"/>
                </a:cubicBezTo>
                <a:cubicBezTo>
                  <a:pt x="2004171" y="1840398"/>
                  <a:pt x="2010770" y="1856095"/>
                  <a:pt x="2019868" y="1869743"/>
                </a:cubicBezTo>
                <a:cubicBezTo>
                  <a:pt x="1986867" y="2100745"/>
                  <a:pt x="2031026" y="1863565"/>
                  <a:pt x="1978925" y="2019868"/>
                </a:cubicBezTo>
                <a:cubicBezTo>
                  <a:pt x="1967062" y="2055457"/>
                  <a:pt x="1962661" y="2093195"/>
                  <a:pt x="1951629" y="2129050"/>
                </a:cubicBezTo>
                <a:cubicBezTo>
                  <a:pt x="1928033" y="2205737"/>
                  <a:pt x="1946204" y="2197289"/>
                  <a:pt x="1897038" y="2197289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Elbow Connector 13"/>
          <p:cNvCxnSpPr/>
          <p:nvPr/>
        </p:nvCxnSpPr>
        <p:spPr>
          <a:xfrm>
            <a:off x="2771800" y="4437112"/>
            <a:ext cx="914400" cy="914400"/>
          </a:xfrm>
          <a:prstGeom prst="bentConnector3">
            <a:avLst>
              <a:gd name="adj1" fmla="val 820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1351128" y="6086901"/>
            <a:ext cx="1856096" cy="504968"/>
          </a:xfrm>
          <a:custGeom>
            <a:avLst/>
            <a:gdLst>
              <a:gd name="connsiteX0" fmla="*/ 0 w 1856096"/>
              <a:gd name="connsiteY0" fmla="*/ 423081 h 504968"/>
              <a:gd name="connsiteX1" fmla="*/ 368490 w 1856096"/>
              <a:gd name="connsiteY1" fmla="*/ 40944 h 504968"/>
              <a:gd name="connsiteX2" fmla="*/ 655093 w 1856096"/>
              <a:gd name="connsiteY2" fmla="*/ 423081 h 504968"/>
              <a:gd name="connsiteX3" fmla="*/ 928048 w 1856096"/>
              <a:gd name="connsiteY3" fmla="*/ 13648 h 504968"/>
              <a:gd name="connsiteX4" fmla="*/ 1241947 w 1856096"/>
              <a:gd name="connsiteY4" fmla="*/ 504968 h 504968"/>
              <a:gd name="connsiteX5" fmla="*/ 1569493 w 1856096"/>
              <a:gd name="connsiteY5" fmla="*/ 13648 h 504968"/>
              <a:gd name="connsiteX6" fmla="*/ 1856096 w 1856096"/>
              <a:gd name="connsiteY6" fmla="*/ 423081 h 504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56096" h="504968">
                <a:moveTo>
                  <a:pt x="0" y="423081"/>
                </a:moveTo>
                <a:cubicBezTo>
                  <a:pt x="129654" y="232012"/>
                  <a:pt x="259308" y="40944"/>
                  <a:pt x="368490" y="40944"/>
                </a:cubicBezTo>
                <a:cubicBezTo>
                  <a:pt x="477672" y="40944"/>
                  <a:pt x="561833" y="427630"/>
                  <a:pt x="655093" y="423081"/>
                </a:cubicBezTo>
                <a:cubicBezTo>
                  <a:pt x="748353" y="418532"/>
                  <a:pt x="830239" y="0"/>
                  <a:pt x="928048" y="13648"/>
                </a:cubicBezTo>
                <a:cubicBezTo>
                  <a:pt x="1025857" y="27296"/>
                  <a:pt x="1135040" y="504968"/>
                  <a:pt x="1241947" y="504968"/>
                </a:cubicBezTo>
                <a:cubicBezTo>
                  <a:pt x="1348854" y="504968"/>
                  <a:pt x="1467135" y="27296"/>
                  <a:pt x="1569493" y="13648"/>
                </a:cubicBezTo>
                <a:cubicBezTo>
                  <a:pt x="1671851" y="0"/>
                  <a:pt x="1763973" y="211540"/>
                  <a:pt x="1856096" y="42308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Vocabulary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1844824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straight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15816" y="5229200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zigzag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1916832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curved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9792" y="3284984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wavy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5661248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loop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40152" y="5589240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thick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512" y="3789040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thin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24128" y="3789040"/>
            <a:ext cx="2952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Kristen ITC" pitchFamily="66" charset="0"/>
              </a:rPr>
              <a:t>primary</a:t>
            </a:r>
            <a:endParaRPr lang="en-GB" sz="5000" dirty="0">
              <a:solidFill>
                <a:srgbClr val="0070C0"/>
              </a:solidFill>
              <a:latin typeface="Kristen ITC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Today we are going to...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b="1" dirty="0" smtClean="0">
                <a:latin typeface="Kristen ITC" pitchFamily="66" charset="0"/>
              </a:rPr>
              <a:t>LO: To study how </a:t>
            </a:r>
            <a:r>
              <a:rPr lang="en-GB" b="1" dirty="0" err="1" smtClean="0">
                <a:latin typeface="Kristen ITC" pitchFamily="66" charset="0"/>
              </a:rPr>
              <a:t>Miro</a:t>
            </a:r>
            <a:r>
              <a:rPr lang="en-GB" b="1" dirty="0" smtClean="0">
                <a:latin typeface="Kristen ITC" pitchFamily="66" charset="0"/>
              </a:rPr>
              <a:t> uses line </a:t>
            </a:r>
          </a:p>
          <a:p>
            <a:pPr>
              <a:buNone/>
            </a:pPr>
            <a:endParaRPr lang="en-GB" dirty="0">
              <a:latin typeface="Kristen ITC" pitchFamily="66" charset="0"/>
            </a:endParaRPr>
          </a:p>
          <a:p>
            <a:pPr>
              <a:buNone/>
            </a:pPr>
            <a:r>
              <a:rPr lang="en-GB" b="1" dirty="0" smtClean="0">
                <a:latin typeface="Kristen ITC" pitchFamily="66" charset="0"/>
              </a:rPr>
              <a:t>Success Criteria:</a:t>
            </a:r>
          </a:p>
          <a:p>
            <a:pPr>
              <a:buNone/>
            </a:pPr>
            <a:endParaRPr lang="en-GB" b="1" dirty="0" smtClean="0"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I can use felt  tip to draw lines and make shapes like </a:t>
            </a:r>
            <a:r>
              <a:rPr lang="en-GB" dirty="0" err="1" smtClean="0">
                <a:latin typeface="Kristen ITC" pitchFamily="66" charset="0"/>
              </a:rPr>
              <a:t>Miro’s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endParaRPr lang="en-GB" dirty="0" smtClean="0"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I can colour in some of my shapes</a:t>
            </a:r>
          </a:p>
          <a:p>
            <a:pPr>
              <a:buNone/>
            </a:pPr>
            <a:endParaRPr lang="en-GB" dirty="0" smtClean="0"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I can colour in neatly</a:t>
            </a:r>
          </a:p>
          <a:p>
            <a:pPr>
              <a:buFont typeface="Wingdings" pitchFamily="2" charset="2"/>
              <a:buChar char="Ø"/>
            </a:pPr>
            <a:endParaRPr lang="en-GB" dirty="0">
              <a:latin typeface="Kristen ITC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 result for miro figures in the nigh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8635218" cy="5322168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2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Figures in the Night Guided by the Phosphorescent Tracks of Snails (1940)</a:t>
            </a:r>
            <a:endParaRPr lang="en-GB" sz="2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706090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Ciphers and Constellations in Love with a Woman (1941)</a:t>
            </a:r>
            <a:endParaRPr lang="en-GB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22530" name="Picture 2" descr="Image result for miro constellations in love wit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76468"/>
            <a:ext cx="4608512" cy="55847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Talk Task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What kind of lines has </a:t>
            </a:r>
            <a:r>
              <a:rPr lang="en-GB" dirty="0" err="1" smtClean="0">
                <a:latin typeface="Kristen ITC" pitchFamily="66" charset="0"/>
              </a:rPr>
              <a:t>Miro</a:t>
            </a:r>
            <a:r>
              <a:rPr lang="en-GB" dirty="0" smtClean="0">
                <a:latin typeface="Kristen ITC" pitchFamily="66" charset="0"/>
              </a:rPr>
              <a:t> used?</a:t>
            </a:r>
          </a:p>
          <a:p>
            <a:pPr>
              <a:buNone/>
            </a:pPr>
            <a:endParaRPr lang="en-GB" dirty="0" smtClean="0"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Do any of the lines make shapes?</a:t>
            </a:r>
          </a:p>
          <a:p>
            <a:pPr>
              <a:buNone/>
            </a:pPr>
            <a:endParaRPr lang="en-GB" dirty="0" smtClean="0"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What colours does </a:t>
            </a:r>
            <a:r>
              <a:rPr lang="en-GB" dirty="0" err="1" smtClean="0">
                <a:latin typeface="Kristen ITC" pitchFamily="66" charset="0"/>
              </a:rPr>
              <a:t>Miro</a:t>
            </a:r>
            <a:r>
              <a:rPr lang="en-GB" dirty="0" smtClean="0">
                <a:latin typeface="Kristen ITC" pitchFamily="66" charset="0"/>
              </a:rPr>
              <a:t> use?</a:t>
            </a:r>
          </a:p>
          <a:p>
            <a:pPr>
              <a:buNone/>
            </a:pPr>
            <a:endParaRPr lang="en-GB" dirty="0" smtClean="0"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Do any of the shapes or lines remind you of anything?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Talk Task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Talk about these questions with your group...</a:t>
            </a:r>
          </a:p>
          <a:p>
            <a:pPr algn="just">
              <a:buFont typeface="Courier New" pitchFamily="49" charset="0"/>
              <a:buChar char="o"/>
            </a:pPr>
            <a:endParaRPr lang="en-GB" dirty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Can you put the jigsaw together?</a:t>
            </a:r>
          </a:p>
          <a:p>
            <a:pPr algn="just">
              <a:buFont typeface="Courier New" pitchFamily="49" charset="0"/>
              <a:buChar char="o"/>
            </a:pPr>
            <a:endParaRPr lang="en-GB" dirty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dirty="0" smtClean="0">
                <a:latin typeface="Kristen ITC" pitchFamily="66" charset="0"/>
              </a:rPr>
              <a:t>We are going to write some of your ideas down and talk about them!</a:t>
            </a:r>
          </a:p>
          <a:p>
            <a:pPr algn="just">
              <a:buFont typeface="Courier New" pitchFamily="49" charset="0"/>
              <a:buChar char="o"/>
            </a:pPr>
            <a:endParaRPr lang="en-GB" dirty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endParaRPr lang="en-GB" dirty="0" smtClean="0">
              <a:latin typeface="Kristen ITC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Teach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GB" sz="2400" dirty="0" smtClean="0">
                <a:latin typeface="Kristen ITC" pitchFamily="66" charset="0"/>
              </a:rPr>
              <a:t>Miro </a:t>
            </a:r>
            <a:r>
              <a:rPr lang="en-GB" sz="2400" dirty="0" smtClean="0">
                <a:latin typeface="Kristen ITC" pitchFamily="66" charset="0"/>
              </a:rPr>
              <a:t>created </a:t>
            </a:r>
            <a:r>
              <a:rPr lang="en-GB" sz="2400" dirty="0" smtClean="0">
                <a:latin typeface="Kristen ITC" pitchFamily="66" charset="0"/>
              </a:rPr>
              <a:t>his paintings in a small village in France during the war</a:t>
            </a:r>
          </a:p>
          <a:p>
            <a:pPr algn="just">
              <a:buNone/>
            </a:pPr>
            <a:endParaRPr lang="en-GB" sz="2400" dirty="0" smtClean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2400" dirty="0" smtClean="0">
                <a:latin typeface="Kristen ITC" pitchFamily="66" charset="0"/>
              </a:rPr>
              <a:t>He liked looking at the stars and sky when he painted</a:t>
            </a:r>
          </a:p>
          <a:p>
            <a:pPr algn="just">
              <a:buNone/>
            </a:pPr>
            <a:endParaRPr lang="en-GB" sz="2400" dirty="0" smtClean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2400" dirty="0" err="1" smtClean="0">
                <a:latin typeface="Kristen ITC" pitchFamily="66" charset="0"/>
              </a:rPr>
              <a:t>Miro</a:t>
            </a:r>
            <a:r>
              <a:rPr lang="en-GB" sz="2400" dirty="0" smtClean="0">
                <a:latin typeface="Kristen ITC" pitchFamily="66" charset="0"/>
              </a:rPr>
              <a:t> does not use many colours in his paintings </a:t>
            </a:r>
          </a:p>
          <a:p>
            <a:pPr algn="just">
              <a:buNone/>
            </a:pPr>
            <a:endParaRPr lang="en-GB" sz="2400" dirty="0" smtClean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2400" dirty="0" smtClean="0">
                <a:latin typeface="Kristen ITC" pitchFamily="66" charset="0"/>
              </a:rPr>
              <a:t>He likes to use primary colours and </a:t>
            </a:r>
            <a:r>
              <a:rPr lang="en-GB" sz="2400" b="1" dirty="0" smtClean="0">
                <a:latin typeface="Kristen ITC" pitchFamily="66" charset="0"/>
              </a:rPr>
              <a:t>black</a:t>
            </a:r>
            <a:r>
              <a:rPr lang="en-GB" sz="2400" dirty="0" smtClean="0">
                <a:latin typeface="Kristen ITC" pitchFamily="66" charset="0"/>
              </a:rPr>
              <a:t> and </a:t>
            </a:r>
            <a:r>
              <a:rPr lang="en-GB" sz="2400" b="1" dirty="0" smtClean="0">
                <a:solidFill>
                  <a:schemeClr val="bg1"/>
                </a:solidFill>
                <a:latin typeface="Kristen ITC" pitchFamily="66" charset="0"/>
              </a:rPr>
              <a:t>white</a:t>
            </a:r>
          </a:p>
          <a:p>
            <a:pPr algn="just">
              <a:buNone/>
            </a:pPr>
            <a:endParaRPr lang="en-GB" sz="2400" dirty="0" smtClean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2400" dirty="0" smtClean="0">
                <a:latin typeface="Kristen ITC" pitchFamily="66" charset="0"/>
              </a:rPr>
              <a:t>His shapes are all over his picture – not just in one place</a:t>
            </a:r>
          </a:p>
        </p:txBody>
      </p:sp>
      <p:sp>
        <p:nvSpPr>
          <p:cNvPr id="4" name="5-Point Star 3"/>
          <p:cNvSpPr/>
          <p:nvPr/>
        </p:nvSpPr>
        <p:spPr>
          <a:xfrm>
            <a:off x="7956376" y="3429000"/>
            <a:ext cx="936104" cy="864096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5-Point Star 4"/>
          <p:cNvSpPr/>
          <p:nvPr/>
        </p:nvSpPr>
        <p:spPr>
          <a:xfrm>
            <a:off x="7164288" y="3284984"/>
            <a:ext cx="692995" cy="63968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Task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GB" sz="2400" dirty="0" smtClean="0">
                <a:latin typeface="Kristen ITC" pitchFamily="66" charset="0"/>
              </a:rPr>
              <a:t>We are going to make a piece of art just like </a:t>
            </a:r>
            <a:r>
              <a:rPr lang="en-GB" sz="2400" dirty="0" err="1" smtClean="0">
                <a:latin typeface="Kristen ITC" pitchFamily="66" charset="0"/>
              </a:rPr>
              <a:t>Miro’s</a:t>
            </a:r>
            <a:endParaRPr lang="en-GB" sz="2400" dirty="0" smtClean="0">
              <a:latin typeface="Kristen ITC" pitchFamily="66" charset="0"/>
            </a:endParaRPr>
          </a:p>
          <a:p>
            <a:pPr algn="just">
              <a:buNone/>
            </a:pPr>
            <a:endParaRPr lang="en-GB" sz="2400" dirty="0" smtClean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2400" dirty="0" smtClean="0">
                <a:latin typeface="Kristen ITC" pitchFamily="66" charset="0"/>
              </a:rPr>
              <a:t>We are going to practise drawing lines like </a:t>
            </a:r>
            <a:r>
              <a:rPr lang="en-GB" sz="2400" dirty="0" err="1" smtClean="0">
                <a:latin typeface="Kristen ITC" pitchFamily="66" charset="0"/>
              </a:rPr>
              <a:t>Miro</a:t>
            </a:r>
            <a:endParaRPr lang="en-GB" sz="2400" dirty="0" smtClean="0">
              <a:latin typeface="Kristen ITC" pitchFamily="66" charset="0"/>
            </a:endParaRPr>
          </a:p>
          <a:p>
            <a:pPr algn="just">
              <a:buNone/>
            </a:pPr>
            <a:endParaRPr lang="en-GB" sz="2400" dirty="0" smtClean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2400" dirty="0" smtClean="0">
                <a:latin typeface="Kristen ITC" pitchFamily="66" charset="0"/>
              </a:rPr>
              <a:t>You can draw your picture in black felt tip / pencil first then colour it in after</a:t>
            </a:r>
          </a:p>
        </p:txBody>
      </p:sp>
      <p:pic>
        <p:nvPicPr>
          <p:cNvPr id="6" name="Picture 2" descr="Image result for miro constellations in love with"/>
          <p:cNvPicPr>
            <a:picLocks noChangeAspect="1" noChangeArrowheads="1"/>
          </p:cNvPicPr>
          <p:nvPr/>
        </p:nvPicPr>
        <p:blipFill>
          <a:blip r:embed="rId2" cstate="print"/>
          <a:srcRect l="25000" t="20706" r="31250" b="56085"/>
          <a:stretch>
            <a:fillRect/>
          </a:stretch>
        </p:blipFill>
        <p:spPr bwMode="auto">
          <a:xfrm>
            <a:off x="467543" y="4437112"/>
            <a:ext cx="3248361" cy="2088232"/>
          </a:xfrm>
          <a:prstGeom prst="rect">
            <a:avLst/>
          </a:prstGeom>
          <a:noFill/>
        </p:spPr>
      </p:pic>
      <p:pic>
        <p:nvPicPr>
          <p:cNvPr id="7" name="Picture 2" descr="Image result for miro constellations in love with"/>
          <p:cNvPicPr>
            <a:picLocks noChangeAspect="1" noChangeArrowheads="1"/>
          </p:cNvPicPr>
          <p:nvPr/>
        </p:nvPicPr>
        <p:blipFill>
          <a:blip r:embed="rId2" cstate="print"/>
          <a:srcRect l="75000" t="11681" b="62532"/>
          <a:stretch>
            <a:fillRect/>
          </a:stretch>
        </p:blipFill>
        <p:spPr bwMode="auto">
          <a:xfrm>
            <a:off x="6876256" y="4437112"/>
            <a:ext cx="1944216" cy="2214246"/>
          </a:xfrm>
          <a:prstGeom prst="rect">
            <a:avLst/>
          </a:prstGeom>
          <a:noFill/>
        </p:spPr>
      </p:pic>
      <p:pic>
        <p:nvPicPr>
          <p:cNvPr id="8" name="Picture 2" descr="Image result for miro figures in the night"/>
          <p:cNvPicPr>
            <a:picLocks noChangeAspect="1" noChangeArrowheads="1"/>
          </p:cNvPicPr>
          <p:nvPr/>
        </p:nvPicPr>
        <p:blipFill>
          <a:blip r:embed="rId3" cstate="print"/>
          <a:srcRect l="30020" t="43295" r="44963"/>
          <a:stretch>
            <a:fillRect/>
          </a:stretch>
        </p:blipFill>
        <p:spPr bwMode="auto">
          <a:xfrm rot="5400000">
            <a:off x="4632243" y="4160845"/>
            <a:ext cx="1391682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Plenary</a:t>
            </a: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GB" sz="3000" dirty="0" smtClean="0">
                <a:latin typeface="Kristen ITC" pitchFamily="66" charset="0"/>
              </a:rPr>
              <a:t>Look at your partners drawing</a:t>
            </a:r>
          </a:p>
          <a:p>
            <a:pPr algn="just">
              <a:buFont typeface="Courier New" pitchFamily="49" charset="0"/>
              <a:buChar char="o"/>
            </a:pPr>
            <a:endParaRPr lang="en-GB" sz="3000" dirty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3000" dirty="0" smtClean="0">
                <a:latin typeface="Kristen ITC" pitchFamily="66" charset="0"/>
              </a:rPr>
              <a:t>What kind of lines have they used?</a:t>
            </a:r>
          </a:p>
          <a:p>
            <a:pPr algn="just">
              <a:buFont typeface="Courier New" pitchFamily="49" charset="0"/>
              <a:buChar char="o"/>
            </a:pPr>
            <a:endParaRPr lang="en-GB" sz="3000" dirty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3000" dirty="0" smtClean="0">
                <a:latin typeface="Kristen ITC" pitchFamily="66" charset="0"/>
              </a:rPr>
              <a:t>Do their shapes look like anything? What do they look like?</a:t>
            </a:r>
          </a:p>
          <a:p>
            <a:pPr algn="just">
              <a:buFont typeface="Courier New" pitchFamily="49" charset="0"/>
              <a:buChar char="o"/>
            </a:pPr>
            <a:endParaRPr lang="en-GB" sz="3000" dirty="0">
              <a:latin typeface="Kristen ITC" pitchFamily="66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GB" sz="3000" dirty="0" smtClean="0">
                <a:latin typeface="Kristen ITC" pitchFamily="66" charset="0"/>
              </a:rPr>
              <a:t>Well done for making your very own </a:t>
            </a:r>
            <a:r>
              <a:rPr lang="en-GB" sz="3000" dirty="0" err="1" smtClean="0">
                <a:latin typeface="Kristen ITC" pitchFamily="66" charset="0"/>
              </a:rPr>
              <a:t>Miro</a:t>
            </a:r>
            <a:r>
              <a:rPr lang="en-GB" sz="3000" dirty="0" smtClean="0">
                <a:latin typeface="Kristen ITC" pitchFamily="66" charset="0"/>
              </a:rPr>
              <a:t> picture!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0196" t="25219" r="21140" b="12766"/>
          <a:stretch>
            <a:fillRect/>
          </a:stretch>
        </p:blipFill>
        <p:spPr bwMode="auto">
          <a:xfrm>
            <a:off x="0" y="620688"/>
            <a:ext cx="9086724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343</Words>
  <Application>Microsoft Office PowerPoint</Application>
  <PresentationFormat>On-screen Show (4:3)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Courier New</vt:lpstr>
      <vt:lpstr>Kristen ITC</vt:lpstr>
      <vt:lpstr>Wingdings</vt:lpstr>
      <vt:lpstr>Office Theme</vt:lpstr>
      <vt:lpstr>Line</vt:lpstr>
      <vt:lpstr>Teacher Plan</vt:lpstr>
      <vt:lpstr>What do we already know?</vt:lpstr>
      <vt:lpstr>What do we already know?</vt:lpstr>
      <vt:lpstr>Vocabulary</vt:lpstr>
      <vt:lpstr>Today we are going to...</vt:lpstr>
      <vt:lpstr>Figures in the Night Guided by the Phosphorescent Tracks of Snails (1940)</vt:lpstr>
      <vt:lpstr>Ciphers and Constellations in Love with a Woman (1941)</vt:lpstr>
      <vt:lpstr>Talk Task</vt:lpstr>
      <vt:lpstr>Talk Task</vt:lpstr>
      <vt:lpstr>Teach</vt:lpstr>
      <vt:lpstr>Task</vt:lpstr>
      <vt:lpstr>Plenary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</dc:title>
  <dc:creator>Rebecca</dc:creator>
  <cp:lastModifiedBy>Grogan, Rebecca</cp:lastModifiedBy>
  <cp:revision>3</cp:revision>
  <dcterms:created xsi:type="dcterms:W3CDTF">2019-09-11T18:33:10Z</dcterms:created>
  <dcterms:modified xsi:type="dcterms:W3CDTF">2019-10-22T12:36:15Z</dcterms:modified>
</cp:coreProperties>
</file>