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58" r:id="rId4"/>
    <p:sldId id="283" r:id="rId5"/>
    <p:sldId id="286" r:id="rId6"/>
    <p:sldId id="277" r:id="rId7"/>
    <p:sldId id="262" r:id="rId8"/>
    <p:sldId id="265" r:id="rId9"/>
    <p:sldId id="285" r:id="rId10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662" autoAdjust="0"/>
  </p:normalViewPr>
  <p:slideViewPr>
    <p:cSldViewPr>
      <p:cViewPr varScale="1">
        <p:scale>
          <a:sx n="69" d="100"/>
          <a:sy n="69" d="100"/>
        </p:scale>
        <p:origin x="130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793D1-471B-404D-A29A-655B9C409E6C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384CD-9A99-4732-B881-85C051BF5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1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1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3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62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6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0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4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1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11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39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5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54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185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958F4-C8AC-4BD5-8E14-9E610BD1B6A8}" type="datetimeFigureOut">
              <a:rPr lang="en-US" smtClean="0"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3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investigate-suffixes-past-and-present-tense-6nhkjc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explore-complex-sentences-60t66c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punctuating-speech-correctly-applying-the-rules-when-writing-creatively-6mvp2r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67370"/>
            <a:ext cx="7772400" cy="1470025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Week </a:t>
            </a:r>
            <a:r>
              <a:rPr lang="en-US" dirty="0" smtClean="0">
                <a:latin typeface="Comic Sans MS" panose="030F0702030302020204" pitchFamily="66" charset="0"/>
              </a:rPr>
              <a:t>7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 come: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write my own version of a </a:t>
            </a:r>
            <a:r>
              <a:rPr lang="en-GB" u="sng" smtClean="0">
                <a:solidFill>
                  <a:schemeClr val="tx1"/>
                </a:solidFill>
                <a:latin typeface="Comic Sans MS" panose="030F0702030302020204" pitchFamily="66" charset="0"/>
              </a:rPr>
              <a:t>Greek Myth.</a:t>
            </a:r>
            <a:endParaRPr lang="en-GB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514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762000"/>
            <a:ext cx="883920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Words of the day </a:t>
            </a:r>
            <a:r>
              <a:rPr lang="en-GB" sz="3200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–ogre</a:t>
            </a: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Grammar focus</a:t>
            </a: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To use the suffix </a:t>
            </a:r>
            <a:r>
              <a:rPr lang="en-US" sz="32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ed</a:t>
            </a:r>
            <a:r>
              <a:rPr lang="en-US" sz="32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for past tense.</a:t>
            </a: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See Oak National Academy</a:t>
            </a: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hlinkClick r:id="rId2"/>
              </a:rPr>
              <a:t>https://classroom.thenational.academy/lessons/to-investigate-suffixes-past-and-present-tense-6nhkjc</a:t>
            </a:r>
            <a:endParaRPr lang="en-US" sz="3200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dirty="0" smtClean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4834" y="257786"/>
            <a:ext cx="611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latin typeface="Comic Sans MS" panose="030F0702030302020204" pitchFamily="66" charset="0"/>
              </a:rPr>
              <a:t>Monday 12th October 2020</a:t>
            </a:r>
            <a:endParaRPr lang="en-US" sz="2400" u="sng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4EE0E3-E788-461A-AEBA-87DAFAD6944C}"/>
              </a:ext>
            </a:extLst>
          </p:cNvPr>
          <p:cNvSpPr txBox="1"/>
          <p:nvPr/>
        </p:nvSpPr>
        <p:spPr>
          <a:xfrm>
            <a:off x="4109987" y="310896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68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85800"/>
            <a:ext cx="64008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Read through this weeks spellings.</a:t>
            </a: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Peered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Rained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Looked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Slipped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Stepped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Spied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Hurried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Closed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Climbed</a:t>
            </a:r>
          </a:p>
          <a:p>
            <a:r>
              <a:rPr lang="en-US" sz="20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snatched</a:t>
            </a: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5029200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Write your sentences out. Check that you understand the meaning of each word. </a:t>
            </a:r>
          </a:p>
          <a:p>
            <a:endParaRPr lang="en-GB" dirty="0"/>
          </a:p>
          <a:p>
            <a:r>
              <a:rPr lang="en-GB" dirty="0" smtClean="0"/>
              <a:t>Read  , what are the different places it is set?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23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514600"/>
            <a:ext cx="6400800" cy="17526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7030A0"/>
                </a:solidFill>
              </a:rPr>
              <a:t>Lo : to explore complex sentences.</a:t>
            </a:r>
            <a:endParaRPr lang="en-GB" sz="4800" dirty="0">
              <a:solidFill>
                <a:srgbClr val="7030A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38400" y="46513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https://classroom.thenational.academy/lessons/to-explore-complex-sentences-60t66c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253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334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2C138F-9547-44C4-84C1-A53C40D279CB}"/>
              </a:ext>
            </a:extLst>
          </p:cNvPr>
          <p:cNvSpPr txBox="1"/>
          <p:nvPr/>
        </p:nvSpPr>
        <p:spPr>
          <a:xfrm>
            <a:off x="457200" y="533401"/>
            <a:ext cx="8305800" cy="853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524000" y="343229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748913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217104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6754347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7330572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First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Then</a:t>
                      </a: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Next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Finally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04037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558565" y="4038600"/>
          <a:ext cx="6061435" cy="2560320"/>
        </p:xfrm>
        <a:graphic>
          <a:graphicData uri="http://schemas.openxmlformats.org/drawingml/2006/table">
            <a:tbl>
              <a:tblPr/>
              <a:tblGrid>
                <a:gridCol w="6061435">
                  <a:extLst>
                    <a:ext uri="{9D8B030D-6E8A-4147-A177-3AD203B41FA5}">
                      <a16:colId xmlns:a16="http://schemas.microsoft.com/office/drawing/2014/main" val="648390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038338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3048000" y="4072379"/>
            <a:ext cx="0" cy="2560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endCxn id="4" idx="2"/>
          </p:cNvCxnSpPr>
          <p:nvPr/>
        </p:nvCxnSpPr>
        <p:spPr>
          <a:xfrm>
            <a:off x="4572000" y="4047241"/>
            <a:ext cx="17282" cy="2551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096000" y="4038600"/>
            <a:ext cx="0" cy="2560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104900" y="316437"/>
            <a:ext cx="7239000" cy="2577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13th October 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to  summarise parts of a story into paragraphs.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 – dank.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 Marcia Williams’ version of Theseus and the Minotaur.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Using bullet points, summarise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main points in to this table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Can you use time adverbials?</a:t>
            </a: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399" y="-6927"/>
            <a:ext cx="1385455" cy="173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63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609600"/>
            <a:ext cx="7924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Wednesday 14th October 2020</a:t>
            </a:r>
          </a:p>
          <a:p>
            <a:r>
              <a:rPr lang="en-GB" u="sng" dirty="0" smtClean="0">
                <a:latin typeface="Comic Sans MS" panose="030F0702030302020204" pitchFamily="66" charset="0"/>
              </a:rPr>
              <a:t>LO to empathise with a character applying your knowledge of complex  sentences.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Word of the day - especially  </a:t>
            </a:r>
          </a:p>
          <a:p>
            <a:endParaRPr lang="en-US" u="sng" dirty="0">
              <a:latin typeface="Comic Sans MS" panose="030F0702030302020204" pitchFamily="66" charset="0"/>
            </a:endParaRPr>
          </a:p>
          <a:p>
            <a:r>
              <a:rPr lang="en-US" u="sng" dirty="0" smtClean="0">
                <a:latin typeface="Comic Sans MS" panose="030F0702030302020204" pitchFamily="66" charset="0"/>
              </a:rPr>
              <a:t>Act out the story of Theseus from when he conquers the minotaur. Mime the scene. Can you go to the end? </a:t>
            </a:r>
          </a:p>
          <a:p>
            <a:endParaRPr lang="en-US" u="sng" dirty="0">
              <a:latin typeface="Comic Sans MS" panose="030F0702030302020204" pitchFamily="66" charset="0"/>
            </a:endParaRPr>
          </a:p>
          <a:p>
            <a:pPr lvl="0"/>
            <a:r>
              <a:rPr lang="en-GB" dirty="0" smtClean="0"/>
              <a:t>Now, how did you feel as Theseus? Write </a:t>
            </a:r>
            <a:r>
              <a:rPr lang="en-GB" dirty="0"/>
              <a:t>a diary entry for Theseus, after he killed the monster - an account of the events - use senses to enhance description and create suspense/tension</a:t>
            </a:r>
            <a:r>
              <a:rPr lang="en-GB" dirty="0" smtClean="0"/>
              <a:t>. I wonder if you can include compound and complex sentences?</a:t>
            </a:r>
            <a:endParaRPr lang="en-GB" dirty="0"/>
          </a:p>
          <a:p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Carefully practise joining your letters whilst writing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2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1" y="4147416"/>
            <a:ext cx="1885372" cy="235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08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838200"/>
            <a:ext cx="815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 smtClean="0">
                <a:latin typeface="Comic Sans MS" panose="030F0702030302020204" pitchFamily="66" charset="0"/>
              </a:rPr>
              <a:t>Thursday 15th October 2020</a:t>
            </a:r>
            <a:endParaRPr lang="en-US" sz="20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B8C5F-EC0B-44C5-8162-82EE38F7CB0F}"/>
              </a:ext>
            </a:extLst>
          </p:cNvPr>
          <p:cNvSpPr txBox="1"/>
          <p:nvPr/>
        </p:nvSpPr>
        <p:spPr>
          <a:xfrm>
            <a:off x="609600" y="1676400"/>
            <a:ext cx="8001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LO</a:t>
            </a:r>
            <a:r>
              <a:rPr lang="en-GB" sz="2000" u="sng" dirty="0" smtClean="0">
                <a:latin typeface="Comic Sans MS" panose="030F0702030302020204" pitchFamily="66" charset="0"/>
              </a:rPr>
              <a:t>: to punctuate direct speech. </a:t>
            </a: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hlinkClick r:id="rId2"/>
              </a:rPr>
              <a:t>https://classroom.thenational.academy/lessons/punctuating-speech-correctly-applying-the-rules-when-writing-creatively-6mvp2r</a:t>
            </a:r>
            <a:r>
              <a:rPr lang="en-GB" sz="2000" u="sng" dirty="0" smtClean="0">
                <a:latin typeface="Comic Sans MS" panose="030F0702030302020204" pitchFamily="66" charset="0"/>
              </a:rPr>
              <a:t> </a:t>
            </a:r>
            <a:endParaRPr lang="en-GB" sz="2000" u="sng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81A4C5E-2FD8-4D2B-BE37-438233590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814386"/>
              </p:ext>
            </p:extLst>
          </p:nvPr>
        </p:nvGraphicFramePr>
        <p:xfrm>
          <a:off x="609600" y="3200400"/>
          <a:ext cx="8197086" cy="1434000"/>
        </p:xfrm>
        <a:graphic>
          <a:graphicData uri="http://schemas.openxmlformats.org/drawingml/2006/table">
            <a:tbl>
              <a:tblPr/>
              <a:tblGrid>
                <a:gridCol w="8197086">
                  <a:extLst>
                    <a:ext uri="{9D8B030D-6E8A-4147-A177-3AD203B41FA5}">
                      <a16:colId xmlns:a16="http://schemas.microsoft.com/office/drawing/2014/main" val="1482151674"/>
                    </a:ext>
                  </a:extLst>
                </a:gridCol>
              </a:tblGrid>
              <a:tr h="1434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 trudge.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600" b="1" i="1" u="sng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707761"/>
                  </a:ext>
                </a:extLst>
              </a:tr>
            </a:tbl>
          </a:graphicData>
        </a:graphic>
      </p:graphicFrame>
      <p:sp>
        <p:nvSpPr>
          <p:cNvPr id="2" name="AutoShape 2" descr="Theseus and the Minotaur (Greek Mythology): Amazon.co.uk: Mandilaras,  Philippos: 9781916409163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38200" y="4495800"/>
            <a:ext cx="796205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On a large piece of paper, draw the story from where you acted it out yesterday.</a:t>
            </a:r>
          </a:p>
          <a:p>
            <a:r>
              <a:rPr lang="en-US" dirty="0" smtClean="0"/>
              <a:t>    (From Theseus beating the Minotaur to the end).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Then add speech bubbles to the characters  and write what down they said.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Write their words as direct speech, using inverted commas as shown in the Oak </a:t>
            </a:r>
          </a:p>
          <a:p>
            <a:r>
              <a:rPr lang="en-US" dirty="0"/>
              <a:t> </a:t>
            </a:r>
            <a:r>
              <a:rPr lang="en-US" dirty="0" smtClean="0"/>
              <a:t>     academy clip.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670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7799"/>
            <a:ext cx="8458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81000"/>
            <a:ext cx="29578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 smtClean="0">
                <a:latin typeface="Comic Sans MS" panose="030F0702030302020204" pitchFamily="66" charset="0"/>
              </a:rPr>
              <a:t>Friday 16</a:t>
            </a:r>
            <a:r>
              <a:rPr lang="en-US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US" u="sng" dirty="0" smtClean="0">
                <a:latin typeface="Comic Sans MS" panose="030F0702030302020204" pitchFamily="66" charset="0"/>
              </a:rPr>
              <a:t> October </a:t>
            </a:r>
            <a:r>
              <a:rPr lang="en-US" u="sng" dirty="0">
                <a:latin typeface="Comic Sans MS" panose="030F0702030302020204" pitchFamily="66" charset="0"/>
              </a:rPr>
              <a:t>2020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5884" y="838200"/>
            <a:ext cx="7004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</a:t>
            </a:r>
            <a:r>
              <a:rPr lang="en-GB" u="sng" dirty="0" smtClean="0">
                <a:latin typeface="Comic Sans MS" panose="030F0702030302020204" pitchFamily="66" charset="0"/>
              </a:rPr>
              <a:t>: to create a story map for my own myth.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4781" y="1718366"/>
            <a:ext cx="7447936" cy="4878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i="1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</a:t>
            </a: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day- unattractive.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i="1" u="sng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pictures and key words, draw a map that tells us the story of Theseus.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b="1" i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change 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Minotaur to your creature.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settings to one we explored last week.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be bold and change the ending!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Still on the story map don’t forget!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b="1" i="1" u="sng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b="1" i="1" u="sng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Story Map for Clara and the Armadillo | Teaching Resourc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2" descr="http://ah42016.pebblebrookprimary.net/wp-content/uploads/sites/37/2017/01/image-e148472731660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945" y="3315349"/>
            <a:ext cx="2971800" cy="222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593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Writing Task</a:t>
            </a:r>
          </a:p>
        </p:txBody>
      </p:sp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760124" y="1295400"/>
            <a:ext cx="76327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James is on a jungle expedition.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He hears a strange noise coming from the bushes.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Write about what happens next using the words from this week.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How many points can you score?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240338" y="3613150"/>
          <a:ext cx="3143250" cy="247967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01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7862">
                <a:tc>
                  <a:txBody>
                    <a:bodyPr/>
                    <a:lstStyle/>
                    <a:p>
                      <a:r>
                        <a:rPr lang="en-US" sz="1700" dirty="0">
                          <a:solidFill>
                            <a:schemeClr val="tx1"/>
                          </a:solidFill>
                        </a:rPr>
                        <a:t>Word of the</a:t>
                      </a:r>
                      <a:r>
                        <a:rPr lang="en-US" sz="1700" baseline="0" dirty="0">
                          <a:solidFill>
                            <a:schemeClr val="tx1"/>
                          </a:solidFill>
                        </a:rPr>
                        <a:t> Week </a:t>
                      </a:r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91437" marR="91437" marT="42712" marB="4271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>
                          <a:solidFill>
                            <a:schemeClr val="tx1"/>
                          </a:solidFill>
                        </a:rPr>
                        <a:t>Points</a:t>
                      </a:r>
                    </a:p>
                  </a:txBody>
                  <a:tcPr marL="91437" marR="91437" marT="42712" marB="4271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ogre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dank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2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especially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3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trudge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3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unattractive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240338" y="2919413"/>
            <a:ext cx="31480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many points 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can you score? </a:t>
            </a:r>
          </a:p>
        </p:txBody>
      </p:sp>
      <p:pic>
        <p:nvPicPr>
          <p:cNvPr id="1743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3028950"/>
            <a:ext cx="4333875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85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438</Words>
  <Application>Microsoft Office PowerPoint</Application>
  <PresentationFormat>On-screen Show (4:3)</PresentationFormat>
  <Paragraphs>106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Comic Sans MS</vt:lpstr>
      <vt:lpstr>Sassoon Infant Rg</vt:lpstr>
      <vt:lpstr>Times New Roman</vt:lpstr>
      <vt:lpstr>Twinkl</vt:lpstr>
      <vt:lpstr>Twinkl SemiBold</vt:lpstr>
      <vt:lpstr>Office Theme</vt:lpstr>
      <vt:lpstr>Week 7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Writing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</dc:title>
  <dc:creator>delaney</dc:creator>
  <cp:lastModifiedBy>Alicia Clarke</cp:lastModifiedBy>
  <cp:revision>87</cp:revision>
  <cp:lastPrinted>2020-10-08T15:46:07Z</cp:lastPrinted>
  <dcterms:created xsi:type="dcterms:W3CDTF">2020-09-13T09:29:58Z</dcterms:created>
  <dcterms:modified xsi:type="dcterms:W3CDTF">2020-10-08T15:47:10Z</dcterms:modified>
</cp:coreProperties>
</file>