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459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584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991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2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703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509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393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295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002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618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654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DCADB-8C94-401E-A7DB-52901935405E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6A96C-37DC-4227-B25B-5D5EB52AD5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525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373" y="791726"/>
            <a:ext cx="3485810" cy="4893541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2688047"/>
              </p:ext>
            </p:extLst>
          </p:nvPr>
        </p:nvGraphicFramePr>
        <p:xfrm>
          <a:off x="5042262" y="3106488"/>
          <a:ext cx="6585857" cy="2011680"/>
        </p:xfrm>
        <a:graphic>
          <a:graphicData uri="http://schemas.openxmlformats.org/drawingml/2006/table">
            <a:tbl>
              <a:tblPr/>
              <a:tblGrid>
                <a:gridCol w="6585857">
                  <a:extLst>
                    <a:ext uri="{9D8B030D-6E8A-4147-A177-3AD203B41FA5}">
                      <a16:colId xmlns:a16="http://schemas.microsoft.com/office/drawing/2014/main" val="350955935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4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Who is this?</a:t>
                      </a:r>
                      <a:endParaRPr lang="en-GB" sz="2000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/>
                      <a:r>
                        <a:rPr lang="en-GB" sz="42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What do you know about him?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388124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870600"/>
              </p:ext>
            </p:extLst>
          </p:nvPr>
        </p:nvGraphicFramePr>
        <p:xfrm>
          <a:off x="4950821" y="424248"/>
          <a:ext cx="6585857" cy="914400"/>
        </p:xfrm>
        <a:graphic>
          <a:graphicData uri="http://schemas.openxmlformats.org/drawingml/2006/table">
            <a:tbl>
              <a:tblPr/>
              <a:tblGrid>
                <a:gridCol w="6585857">
                  <a:extLst>
                    <a:ext uri="{9D8B030D-6E8A-4147-A177-3AD203B41FA5}">
                      <a16:colId xmlns:a16="http://schemas.microsoft.com/office/drawing/2014/main" val="350955935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5400" u="sng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 Francis of Assisi</a:t>
                      </a:r>
                      <a:endParaRPr lang="en-GB" sz="5400" u="sng" dirty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38812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8114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806" y="637230"/>
            <a:ext cx="3577251" cy="5021910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1891145"/>
              </p:ext>
            </p:extLst>
          </p:nvPr>
        </p:nvGraphicFramePr>
        <p:xfrm>
          <a:off x="4913812" y="1506288"/>
          <a:ext cx="6437811" cy="2834640"/>
        </p:xfrm>
        <a:graphic>
          <a:graphicData uri="http://schemas.openxmlformats.org/drawingml/2006/table">
            <a:tbl>
              <a:tblPr/>
              <a:tblGrid>
                <a:gridCol w="6437811">
                  <a:extLst>
                    <a:ext uri="{9D8B030D-6E8A-4147-A177-3AD203B41FA5}">
                      <a16:colId xmlns:a16="http://schemas.microsoft.com/office/drawing/2014/main" val="33521021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St. Francis was born in Assisi in Italy.</a:t>
                      </a:r>
                      <a:endParaRPr lang="en-GB" sz="800" dirty="0">
                        <a:effectLst/>
                      </a:endParaRPr>
                    </a:p>
                    <a:p>
                      <a:pPr algn="ctr"/>
                      <a:r>
                        <a:rPr lang="en-GB" sz="3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He was very rich and always had really nice clothes and didn’t care about how much money he was spending.</a:t>
                      </a:r>
                      <a:r>
                        <a:rPr lang="en-GB" sz="30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64592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7702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4306766"/>
              </p:ext>
            </p:extLst>
          </p:nvPr>
        </p:nvGraphicFramePr>
        <p:xfrm>
          <a:off x="5253446" y="1273665"/>
          <a:ext cx="5836920" cy="3749040"/>
        </p:xfrm>
        <a:graphic>
          <a:graphicData uri="http://schemas.openxmlformats.org/drawingml/2006/table">
            <a:tbl>
              <a:tblPr/>
              <a:tblGrid>
                <a:gridCol w="5836920">
                  <a:extLst>
                    <a:ext uri="{9D8B030D-6E8A-4147-A177-3AD203B41FA5}">
                      <a16:colId xmlns:a16="http://schemas.microsoft.com/office/drawing/2014/main" val="14226298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Over the next few years Francis began to see visions from God that changed his life. </a:t>
                      </a:r>
                      <a:endParaRPr lang="en-GB" sz="800" dirty="0">
                        <a:effectLst/>
                      </a:endParaRPr>
                    </a:p>
                    <a:p>
                      <a:pPr algn="ctr"/>
                      <a:r>
                        <a:rPr lang="en-GB" sz="3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The first vision was when he was sick with a high fever. Francis heard God tell him to </a:t>
                      </a:r>
                      <a:r>
                        <a:rPr lang="en-GB" sz="3000" b="1" i="1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‘repair my church, which is falling in ruins.’</a:t>
                      </a:r>
                      <a:endParaRPr lang="en-GB" sz="30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5451843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274" y="169817"/>
            <a:ext cx="2916707" cy="37397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363" y="3909610"/>
            <a:ext cx="3372223" cy="272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50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76770"/>
              </p:ext>
            </p:extLst>
          </p:nvPr>
        </p:nvGraphicFramePr>
        <p:xfrm>
          <a:off x="5475515" y="1042556"/>
          <a:ext cx="6111240" cy="4053840"/>
        </p:xfrm>
        <a:graphic>
          <a:graphicData uri="http://schemas.openxmlformats.org/drawingml/2006/table">
            <a:tbl>
              <a:tblPr/>
              <a:tblGrid>
                <a:gridCol w="6111240">
                  <a:extLst>
                    <a:ext uri="{9D8B030D-6E8A-4147-A177-3AD203B41FA5}">
                      <a16:colId xmlns:a16="http://schemas.microsoft.com/office/drawing/2014/main" val="10590493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Francis gave all his money to the Church. Francis then left his father’s home and took a vow of poverty.</a:t>
                      </a:r>
                      <a:endParaRPr lang="en-GB" sz="800" dirty="0">
                        <a:effectLst/>
                      </a:endParaRPr>
                    </a:p>
                    <a:p>
                      <a:pPr algn="ctr"/>
                      <a:r>
                        <a:rPr lang="en-GB" sz="26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As Francis lived his life of poverty and taught people about God, people began to follow him and also took a vow of poverty. </a:t>
                      </a:r>
                      <a:endParaRPr lang="en-GB" sz="2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en-GB" sz="26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He went to visit sick people in hospitals and helped as many people as he could by telling them about God.</a:t>
                      </a:r>
                      <a:endParaRPr lang="en-GB" sz="2600" dirty="0"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1110681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529" y="1042556"/>
            <a:ext cx="3824351" cy="496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445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672505"/>
              </p:ext>
            </p:extLst>
          </p:nvPr>
        </p:nvGraphicFramePr>
        <p:xfrm>
          <a:off x="5789023" y="1525882"/>
          <a:ext cx="5823857" cy="3291840"/>
        </p:xfrm>
        <a:graphic>
          <a:graphicData uri="http://schemas.openxmlformats.org/drawingml/2006/table">
            <a:tbl>
              <a:tblPr/>
              <a:tblGrid>
                <a:gridCol w="5823857">
                  <a:extLst>
                    <a:ext uri="{9D8B030D-6E8A-4147-A177-3AD203B41FA5}">
                      <a16:colId xmlns:a16="http://schemas.microsoft.com/office/drawing/2014/main" val="37896624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St Francis helped many people in his lifetime.</a:t>
                      </a:r>
                      <a:endParaRPr lang="en-GB" sz="800" dirty="0">
                        <a:effectLst/>
                      </a:endParaRPr>
                    </a:p>
                    <a:p>
                      <a:pPr algn="ctr"/>
                      <a:r>
                        <a:rPr lang="en-GB" sz="30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It was not easy for him to give up all of his possessions and money but he realised that some things in life are more important than others.</a:t>
                      </a:r>
                      <a:r>
                        <a:rPr lang="en-GB" sz="3000" dirty="0"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0762076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311" y="402026"/>
            <a:ext cx="4235880" cy="594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34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8260751"/>
              </p:ext>
            </p:extLst>
          </p:nvPr>
        </p:nvGraphicFramePr>
        <p:xfrm>
          <a:off x="772886" y="430779"/>
          <a:ext cx="10515600" cy="573024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24411154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46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Write different</a:t>
                      </a:r>
                      <a:r>
                        <a:rPr lang="en-GB" sz="4600" baseline="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ways that you can be more like St Francis. You can draw pictures afterwards.</a:t>
                      </a:r>
                    </a:p>
                    <a:p>
                      <a:endParaRPr lang="en-GB" sz="4600" baseline="0" dirty="0" smtClean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46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I </a:t>
                      </a:r>
                      <a:r>
                        <a:rPr lang="en-GB" sz="4600" dirty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can be more like St Francis </a:t>
                      </a:r>
                      <a:r>
                        <a:rPr lang="en-GB" sz="46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by...</a:t>
                      </a:r>
                    </a:p>
                    <a:p>
                      <a:endParaRPr lang="en-GB" sz="4600" dirty="0" smtClean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endParaRPr lang="en-GB" sz="4600" dirty="0" smtClean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40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E.g.</a:t>
                      </a:r>
                      <a:r>
                        <a:rPr lang="en-GB" sz="2400" baseline="0" dirty="0" smtClean="0">
                          <a:solidFill>
                            <a:srgbClr val="000000"/>
                          </a:solidFill>
                          <a:effectLst/>
                          <a:latin typeface="Comic Sans MS" panose="030F0702030302020204" pitchFamily="66" charset="0"/>
                        </a:rPr>
                        <a:t> be kind, look after animals, help others, tell people about God, make good choices.</a:t>
                      </a:r>
                      <a:endParaRPr lang="en-GB" sz="2400" dirty="0" smtClean="0">
                        <a:solidFill>
                          <a:srgbClr val="0000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3912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327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249</Words>
  <Application>Microsoft Office PowerPoint</Application>
  <PresentationFormat>Widescreen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Lumen Christi Catholic Multi Academy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Wheeler</dc:creator>
  <cp:lastModifiedBy>Kirsty Wheeler</cp:lastModifiedBy>
  <cp:revision>1</cp:revision>
  <dcterms:created xsi:type="dcterms:W3CDTF">2020-09-11T09:42:32Z</dcterms:created>
  <dcterms:modified xsi:type="dcterms:W3CDTF">2020-09-11T09:42:52Z</dcterms:modified>
</cp:coreProperties>
</file>