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68" r:id="rId4"/>
    <p:sldId id="277" r:id="rId5"/>
    <p:sldId id="278" r:id="rId6"/>
    <p:sldId id="270" r:id="rId7"/>
    <p:sldId id="260" r:id="rId8"/>
    <p:sldId id="271" r:id="rId9"/>
    <p:sldId id="272" r:id="rId10"/>
    <p:sldId id="273" r:id="rId11"/>
    <p:sldId id="274" r:id="rId12"/>
    <p:sldId id="275" r:id="rId13"/>
    <p:sldId id="27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FEC318-C56E-9B1E-D441-9D906187186C}" v="1" dt="2019-12-02T12:28:31.2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56" autoAdjust="0"/>
    <p:restoredTop sz="94660"/>
  </p:normalViewPr>
  <p:slideViewPr>
    <p:cSldViewPr snapToGrid="0">
      <p:cViewPr>
        <p:scale>
          <a:sx n="123" d="100"/>
          <a:sy n="123" d="100"/>
        </p:scale>
        <p:origin x="-10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A Backen (St James Catholic Primary)" userId="S::a.backen@stjamescatholicprimary.co.uk::c9bcf6a4-a9fb-493e-9ed4-3bc3865ca48c" providerId="AD" clId="Web-{6C8B177C-B502-2B81-3F04-6B51309CA749}"/>
    <pc:docChg chg="addSld modSld sldOrd">
      <pc:chgData name="Mrs A Backen (St James Catholic Primary)" userId="S::a.backen@stjamescatholicprimary.co.uk::c9bcf6a4-a9fb-493e-9ed4-3bc3865ca48c" providerId="AD" clId="Web-{6C8B177C-B502-2B81-3F04-6B51309CA749}" dt="2019-06-02T11:29:57.219" v="5" actId="14100"/>
      <pc:docMkLst>
        <pc:docMk/>
      </pc:docMkLst>
      <pc:sldChg chg="add ord">
        <pc:chgData name="Mrs A Backen (St James Catholic Primary)" userId="S::a.backen@stjamescatholicprimary.co.uk::c9bcf6a4-a9fb-493e-9ed4-3bc3865ca48c" providerId="AD" clId="Web-{6C8B177C-B502-2B81-3F04-6B51309CA749}" dt="2019-06-02T11:28:31.849" v="1"/>
        <pc:sldMkLst>
          <pc:docMk/>
          <pc:sldMk cId="280695696" sldId="266"/>
        </pc:sldMkLst>
      </pc:sldChg>
      <pc:sldChg chg="addSp modSp new">
        <pc:chgData name="Mrs A Backen (St James Catholic Primary)" userId="S::a.backen@stjamescatholicprimary.co.uk::c9bcf6a4-a9fb-493e-9ed4-3bc3865ca48c" providerId="AD" clId="Web-{6C8B177C-B502-2B81-3F04-6B51309CA749}" dt="2019-06-02T11:29:57.219" v="5" actId="14100"/>
        <pc:sldMkLst>
          <pc:docMk/>
          <pc:sldMk cId="1683497031" sldId="267"/>
        </pc:sldMkLst>
        <pc:picChg chg="add mod">
          <ac:chgData name="Mrs A Backen (St James Catholic Primary)" userId="S::a.backen@stjamescatholicprimary.co.uk::c9bcf6a4-a9fb-493e-9ed4-3bc3865ca48c" providerId="AD" clId="Web-{6C8B177C-B502-2B81-3F04-6B51309CA749}" dt="2019-06-02T11:29:57.219" v="5" actId="14100"/>
          <ac:picMkLst>
            <pc:docMk/>
            <pc:sldMk cId="1683497031" sldId="267"/>
            <ac:picMk id="2" creationId="{2BB4C7DC-C14A-4F1E-86CB-79B32106CD17}"/>
          </ac:picMkLst>
        </pc:picChg>
      </pc:sldChg>
    </pc:docChg>
  </pc:docChgLst>
  <pc:docChgLst>
    <pc:chgData name="Mrs A Backen (St James Catholic Primary)" userId="S::a.backen@stjamescatholicprimary.co.uk::c9bcf6a4-a9fb-493e-9ed4-3bc3865ca48c" providerId="AD" clId="Web-{30D33587-9994-9FA8-18DC-83AFC2CFE11F}"/>
    <pc:docChg chg="modSld">
      <pc:chgData name="Mrs A Backen (St James Catholic Primary)" userId="S::a.backen@stjamescatholicprimary.co.uk::c9bcf6a4-a9fb-493e-9ed4-3bc3865ca48c" providerId="AD" clId="Web-{30D33587-9994-9FA8-18DC-83AFC2CFE11F}" dt="2019-06-02T11:31:55.806" v="2" actId="1076"/>
      <pc:docMkLst>
        <pc:docMk/>
      </pc:docMkLst>
      <pc:sldChg chg="modSp">
        <pc:chgData name="Mrs A Backen (St James Catholic Primary)" userId="S::a.backen@stjamescatholicprimary.co.uk::c9bcf6a4-a9fb-493e-9ed4-3bc3865ca48c" providerId="AD" clId="Web-{30D33587-9994-9FA8-18DC-83AFC2CFE11F}" dt="2019-06-02T11:31:55.806" v="2" actId="1076"/>
        <pc:sldMkLst>
          <pc:docMk/>
          <pc:sldMk cId="1683497031" sldId="267"/>
        </pc:sldMkLst>
        <pc:picChg chg="mod">
          <ac:chgData name="Mrs A Backen (St James Catholic Primary)" userId="S::a.backen@stjamescatholicprimary.co.uk::c9bcf6a4-a9fb-493e-9ed4-3bc3865ca48c" providerId="AD" clId="Web-{30D33587-9994-9FA8-18DC-83AFC2CFE11F}" dt="2019-06-02T11:31:55.806" v="2" actId="1076"/>
          <ac:picMkLst>
            <pc:docMk/>
            <pc:sldMk cId="1683497031" sldId="267"/>
            <ac:picMk id="2" creationId="{2BB4C7DC-C14A-4F1E-86CB-79B32106CD17}"/>
          </ac:picMkLst>
        </pc:picChg>
      </pc:sldChg>
    </pc:docChg>
  </pc:docChgLst>
  <pc:docChgLst>
    <pc:chgData name="R GROGAN (STJOSB30)" userId="S::r.grogan@stjosb30.bham.sch.uk::8b0bdcc3-fdba-4b71-bb28-7996301af1d3" providerId="AD" clId="Web-{3EFEC318-C56E-9B1E-D441-9D906187186C}"/>
    <pc:docChg chg="modSld">
      <pc:chgData name="R GROGAN (STJOSB30)" userId="S::r.grogan@stjosb30.bham.sch.uk::8b0bdcc3-fdba-4b71-bb28-7996301af1d3" providerId="AD" clId="Web-{3EFEC318-C56E-9B1E-D441-9D906187186C}" dt="2019-12-02T12:28:31.238" v="0" actId="1076"/>
      <pc:docMkLst>
        <pc:docMk/>
      </pc:docMkLst>
      <pc:sldChg chg="modSp">
        <pc:chgData name="R GROGAN (STJOSB30)" userId="S::r.grogan@stjosb30.bham.sch.uk::8b0bdcc3-fdba-4b71-bb28-7996301af1d3" providerId="AD" clId="Web-{3EFEC318-C56E-9B1E-D441-9D906187186C}" dt="2019-12-02T12:28:31.238" v="0" actId="1076"/>
        <pc:sldMkLst>
          <pc:docMk/>
          <pc:sldMk cId="4130268484" sldId="275"/>
        </pc:sldMkLst>
        <pc:picChg chg="mod">
          <ac:chgData name="R GROGAN (STJOSB30)" userId="S::r.grogan@stjosb30.bham.sch.uk::8b0bdcc3-fdba-4b71-bb28-7996301af1d3" providerId="AD" clId="Web-{3EFEC318-C56E-9B1E-D441-9D906187186C}" dt="2019-12-02T12:28:31.238" v="0" actId="1076"/>
          <ac:picMkLst>
            <pc:docMk/>
            <pc:sldMk cId="4130268484" sldId="275"/>
            <ac:picMk id="1026" creationId="{00000000-0000-0000-0000-000000000000}"/>
          </ac:picMkLst>
        </pc:picChg>
      </pc:sldChg>
    </pc:docChg>
  </pc:docChgLst>
  <pc:docChgLst>
    <pc:chgData name="Mrs A Backen (St James Catholic Primary)" userId="S::a.backen@stjamescatholicprimary.co.uk::c9bcf6a4-a9fb-493e-9ed4-3bc3865ca48c" providerId="AD" clId="Web-{9FF1295C-5146-9064-E8C9-A451A13E596F}"/>
    <pc:docChg chg="modSld">
      <pc:chgData name="Mrs A Backen (St James Catholic Primary)" userId="S::a.backen@stjamescatholicprimary.co.uk::c9bcf6a4-a9fb-493e-9ed4-3bc3865ca48c" providerId="AD" clId="Web-{9FF1295C-5146-9064-E8C9-A451A13E596F}" dt="2019-06-02T11:34:34.149" v="9" actId="14100"/>
      <pc:docMkLst>
        <pc:docMk/>
      </pc:docMkLst>
      <pc:sldChg chg="modSp">
        <pc:chgData name="Mrs A Backen (St James Catholic Primary)" userId="S::a.backen@stjamescatholicprimary.co.uk::c9bcf6a4-a9fb-493e-9ed4-3bc3865ca48c" providerId="AD" clId="Web-{9FF1295C-5146-9064-E8C9-A451A13E596F}" dt="2019-06-02T11:34:34.149" v="9" actId="14100"/>
        <pc:sldMkLst>
          <pc:docMk/>
          <pc:sldMk cId="1683497031" sldId="267"/>
        </pc:sldMkLst>
        <pc:picChg chg="mod modCrop">
          <ac:chgData name="Mrs A Backen (St James Catholic Primary)" userId="S::a.backen@stjamescatholicprimary.co.uk::c9bcf6a4-a9fb-493e-9ed4-3bc3865ca48c" providerId="AD" clId="Web-{9FF1295C-5146-9064-E8C9-A451A13E596F}" dt="2019-06-02T11:34:34.149" v="9" actId="14100"/>
          <ac:picMkLst>
            <pc:docMk/>
            <pc:sldMk cId="1683497031" sldId="267"/>
            <ac:picMk id="2" creationId="{2BB4C7DC-C14A-4F1E-86CB-79B32106CD1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472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336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207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462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390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159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429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014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295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078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046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C70EC-3E89-41A3-B654-741A5F49763E}" type="datetimeFigureOut">
              <a:rPr lang="en-GB" smtClean="0"/>
              <a:t>02/12/2019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F02AF-9DF0-4475-92EF-CCC70204F4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497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0368" t="24076" r="13211" b="11839"/>
          <a:stretch/>
        </p:blipFill>
        <p:spPr>
          <a:xfrm>
            <a:off x="837127" y="311626"/>
            <a:ext cx="9878096" cy="630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95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BB4C7DC-C14A-4F1E-86CB-79B32106CD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27" t="13075" r="11864" b="10048"/>
          <a:stretch/>
        </p:blipFill>
        <p:spPr>
          <a:xfrm>
            <a:off x="61332" y="131539"/>
            <a:ext cx="12006717" cy="620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97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068" y="171"/>
            <a:ext cx="12235068" cy="6758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4605" y="708057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Prior Knowledge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376" y="2347222"/>
            <a:ext cx="7967318" cy="411120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34173" y="1206306"/>
            <a:ext cx="90250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	</a:t>
            </a:r>
            <a:r>
              <a:rPr lang="en-GB" sz="3200" dirty="0"/>
              <a:t>What can we remember about the Bronze Age?</a:t>
            </a:r>
          </a:p>
        </p:txBody>
      </p:sp>
    </p:spTree>
    <p:extLst>
      <p:ext uri="{BB962C8B-B14F-4D97-AF65-F5344CB8AC3E}">
        <p14:creationId xmlns:p14="http://schemas.microsoft.com/office/powerpoint/2010/main" val="2345877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068" y="171"/>
            <a:ext cx="12235068" cy="67589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3" y="884177"/>
            <a:ext cx="11359447" cy="35086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Burton Hoard. 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678" y="1671616"/>
            <a:ext cx="9860184" cy="500752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1118" y="1638"/>
            <a:ext cx="122970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/>
                <a:cs typeface="Calibri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57150" y="171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Prior Knowledge</a:t>
            </a:r>
          </a:p>
        </p:txBody>
      </p:sp>
    </p:spTree>
    <p:extLst>
      <p:ext uri="{BB962C8B-B14F-4D97-AF65-F5344CB8AC3E}">
        <p14:creationId xmlns:p14="http://schemas.microsoft.com/office/powerpoint/2010/main" val="3458376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4673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/>
              <a:t>Year 1 Knowledge Organiser- Prehistoric Britain </a:t>
            </a:r>
            <a:r>
              <a:rPr lang="en-GB" sz="2800"/>
              <a:t>( History) </a:t>
            </a:r>
            <a:endParaRPr lang="en-GB" sz="28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91468"/>
              </p:ext>
            </p:extLst>
          </p:nvPr>
        </p:nvGraphicFramePr>
        <p:xfrm>
          <a:off x="329919" y="551663"/>
          <a:ext cx="10892414" cy="26281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446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462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9939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Definitions</a:t>
                      </a: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93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Prehistoric</a:t>
                      </a: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Human existence before written records </a:t>
                      </a: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93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Ice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Age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When Great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000" dirty="0">
                          <a:latin typeface="Comic Sans MS" panose="030F0702030302020204" pitchFamily="66" charset="0"/>
                        </a:rPr>
                        <a:t>Britain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was covered in sheets of ice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13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Stone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Age 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When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humans made tool out of stone, wood and bone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13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Bronze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Age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When people discovered how to make bronze and metal for tools and weapons</a:t>
                      </a: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93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Woolly Mammoth</a:t>
                      </a: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n extinct </a:t>
                      </a:r>
                      <a:r>
                        <a:rPr lang="en-GB" sz="1000" dirty="0">
                          <a:latin typeface="Comic Sans MS" panose="030F0702030302020204" pitchFamily="66" charset="0"/>
                        </a:rPr>
                        <a:t> animal that lived in the Ice Age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13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Archaeologist </a:t>
                      </a: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A person who studies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human history though discovering artefacts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131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Celts</a:t>
                      </a: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A tribe who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came from mainland Europe that lived in Great Britain around 750 BC </a:t>
                      </a: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9966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Round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house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702030302020204" pitchFamily="66" charset="0"/>
                        </a:rPr>
                        <a:t>A house Celts lived in made from wood</a:t>
                      </a:r>
                      <a:r>
                        <a:rPr lang="en-GB" sz="1000" baseline="0" dirty="0">
                          <a:latin typeface="Comic Sans MS" panose="030F0702030302020204" pitchFamily="66" charset="0"/>
                        </a:rPr>
                        <a:t> , straw and soil</a:t>
                      </a:r>
                      <a:endParaRPr lang="en-GB" sz="1000" dirty="0">
                        <a:latin typeface="Comic Sans MS" panose="030F0702030302020204" pitchFamily="66" charset="0"/>
                      </a:endParaRPr>
                    </a:p>
                  </a:txBody>
                  <a:tcPr marL="112542" marR="112542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77" y="3499692"/>
            <a:ext cx="2974313" cy="1657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472" y="3548817"/>
            <a:ext cx="2529572" cy="1559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423" y="3472581"/>
            <a:ext cx="3395490" cy="327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19" y="5334743"/>
            <a:ext cx="5498123" cy="141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3218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59915" cy="13964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280781" y="17799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4000">
              <a:latin typeface="Comic Sans MS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3C77D-AE19-4F6A-B9B1-2654049FC3DA}"/>
              </a:ext>
            </a:extLst>
          </p:cNvPr>
          <p:cNvSpPr txBox="1"/>
          <p:nvPr/>
        </p:nvSpPr>
        <p:spPr>
          <a:xfrm>
            <a:off x="-201337" y="1634986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Celt</a:t>
            </a:r>
            <a:r>
              <a:rPr lang="en-US" sz="3600" dirty="0">
                <a:latin typeface="Comic Sans MS"/>
                <a:cs typeface="Segoe UI"/>
              </a:rPr>
              <a:t>​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4691928" y="4527922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 err="1">
                <a:solidFill>
                  <a:srgbClr val="7030A0"/>
                </a:solidFill>
                <a:latin typeface="Comic Sans MS"/>
                <a:cs typeface="Segoe UI"/>
              </a:rPr>
              <a:t>Torc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91C46-4B86-453A-9093-ED99AE963B5E}"/>
              </a:ext>
            </a:extLst>
          </p:cNvPr>
          <p:cNvSpPr txBox="1"/>
          <p:nvPr/>
        </p:nvSpPr>
        <p:spPr>
          <a:xfrm>
            <a:off x="8559247" y="4666422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Warrior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76BD2C-444D-4C6C-97DB-18F1215D9A73}"/>
              </a:ext>
            </a:extLst>
          </p:cNvPr>
          <p:cNvSpPr txBox="1"/>
          <p:nvPr/>
        </p:nvSpPr>
        <p:spPr>
          <a:xfrm>
            <a:off x="1345096" y="2396987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Iron​​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A72F65-C3FE-4BE2-B207-7A7F8BB62ACC}"/>
              </a:ext>
            </a:extLst>
          </p:cNvPr>
          <p:cNvSpPr txBox="1"/>
          <p:nvPr/>
        </p:nvSpPr>
        <p:spPr>
          <a:xfrm>
            <a:off x="7603482" y="1658790"/>
            <a:ext cx="386135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Shield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1198FE-672D-4CB4-9EF3-5F0D89638AE3}"/>
              </a:ext>
            </a:extLst>
          </p:cNvPr>
          <p:cNvSpPr txBox="1"/>
          <p:nvPr/>
        </p:nvSpPr>
        <p:spPr>
          <a:xfrm>
            <a:off x="3314" y="3313"/>
            <a:ext cx="12251634" cy="13542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mic Sans MS"/>
                <a:cs typeface="Segoe UI"/>
              </a:rPr>
              <a:t>LO:  To understand how we know about The Iron Age.</a:t>
            </a:r>
          </a:p>
          <a:p>
            <a:r>
              <a:rPr lang="en-GB" sz="1600" dirty="0">
                <a:latin typeface="Comic Sans MS"/>
                <a:cs typeface="Segoe UI"/>
              </a:rPr>
              <a:t>Success Criteria:</a:t>
            </a:r>
            <a:r>
              <a:rPr lang="en-US" sz="1600" dirty="0">
                <a:latin typeface="Comic Sans MS"/>
                <a:cs typeface="Segoe UI"/>
              </a:rPr>
              <a:t>​</a:t>
            </a:r>
          </a:p>
          <a:p>
            <a:pPr>
              <a:buChar char="•"/>
            </a:pPr>
            <a:r>
              <a:rPr lang="en-GB" sz="1600" dirty="0">
                <a:latin typeface="Comic Sans MS"/>
                <a:cs typeface="Arial"/>
              </a:rPr>
              <a:t>The Iron Age is a time when people began to make things from a metal called Iron.</a:t>
            </a:r>
          </a:p>
          <a:p>
            <a:pPr>
              <a:buChar char="•"/>
            </a:pPr>
            <a:r>
              <a:rPr lang="en-GB" sz="1600" dirty="0">
                <a:latin typeface="Comic Sans MS"/>
                <a:cs typeface="Arial"/>
              </a:rPr>
              <a:t>During The Iron Age, Celts lived in Britain.</a:t>
            </a:r>
          </a:p>
          <a:p>
            <a:pPr>
              <a:buChar char="•"/>
            </a:pPr>
            <a:r>
              <a:rPr lang="en-GB" sz="1600" dirty="0">
                <a:latin typeface="Comic Sans MS"/>
                <a:cs typeface="Arial"/>
              </a:rPr>
              <a:t>We know about Celts because of the things they left behind.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5352980" y="3069221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Roundhouse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1032352" y="5406989"/>
            <a:ext cx="3055943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Helmet </a:t>
            </a:r>
            <a:r>
              <a:rPr lang="en-US" sz="3600" dirty="0">
                <a:latin typeface="Comic Sans MS"/>
                <a:cs typeface="Segoe UI"/>
              </a:rPr>
              <a:t>​​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672949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71" y="1139826"/>
            <a:ext cx="2311308" cy="50897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3853" y="1224667"/>
            <a:ext cx="4978147" cy="312010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54970" y="4841966"/>
            <a:ext cx="65992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What do these artefacts tell us about Celtic people?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2411" y="1224667"/>
            <a:ext cx="4647480" cy="2546144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1109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9440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15729" y="1883778"/>
            <a:ext cx="6129877" cy="27699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understand what we know about The Iron Age.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60" y="1120795"/>
            <a:ext cx="9035025" cy="530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89926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15729" y="1883778"/>
            <a:ext cx="6129877" cy="27699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understand what we know about The Iron Age.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40" y="1826933"/>
            <a:ext cx="10120393" cy="4630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5704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15729" y="1883778"/>
            <a:ext cx="6129877" cy="276998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understand what we know about The Iron Age.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72" y="1103787"/>
            <a:ext cx="9384225" cy="551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3250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41777" y="1627122"/>
            <a:ext cx="8311448" cy="707886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4000" dirty="0"/>
              <a:t>Who were the Celts?</a:t>
            </a:r>
          </a:p>
          <a:p>
            <a:endParaRPr lang="en-GB" sz="4000" dirty="0"/>
          </a:p>
          <a:p>
            <a:r>
              <a:rPr lang="en-GB" sz="4000" dirty="0"/>
              <a:t>What were their houses like?</a:t>
            </a:r>
          </a:p>
          <a:p>
            <a:endParaRPr lang="en-GB" sz="4000" dirty="0"/>
          </a:p>
          <a:p>
            <a:r>
              <a:rPr lang="en-GB" sz="4000" dirty="0"/>
              <a:t>Where did they live?</a:t>
            </a:r>
          </a:p>
          <a:p>
            <a:endParaRPr lang="en-GB" sz="4000" dirty="0"/>
          </a:p>
          <a:p>
            <a:r>
              <a:rPr lang="en-GB" sz="4000" dirty="0"/>
              <a:t>What did they mine?</a:t>
            </a: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40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8D6378A7-C1D6-4282-AAA2-E6678CD08CBC}"/>
              </a:ext>
            </a:extLst>
          </p:cNvPr>
          <p:cNvSpPr txBox="1"/>
          <p:nvPr/>
        </p:nvSpPr>
        <p:spPr>
          <a:xfrm>
            <a:off x="40585" y="-828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Talk task!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682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32F7A312-44E8-4A18-B1DB-2124E67E4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78" y="-2249"/>
            <a:ext cx="12168808" cy="73336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318" y="664894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GB" sz="26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sz="2600" dirty="0">
                <a:solidFill>
                  <a:srgbClr val="0070C0"/>
                </a:solidFill>
                <a:latin typeface="Comic Sans MS"/>
              </a:rPr>
              <a:t>Can you identify these  Celt artefacts and explain what these objects were used for in the past?</a:t>
            </a:r>
            <a:endParaRPr lang="en-GB" sz="2600" dirty="0">
              <a:solidFill>
                <a:srgbClr val="7030A0"/>
              </a:solidFill>
              <a:latin typeface="Comic Sans MS"/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8A6F4877-3B77-4C6A-97F2-0FC190938D91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Today's Task... 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58" y="2028933"/>
            <a:ext cx="10252129" cy="46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0268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2AF0C6D5-B5A7-42DA-B2DA-EECD6A239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4" y="6034"/>
            <a:ext cx="12351025" cy="675389"/>
          </a:xfrm>
          <a:prstGeom prst="rect">
            <a:avLst/>
          </a:prstGeom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id="{B26801DE-B1D9-4BE0-B197-DF529F2DC46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000" dirty="0">
                <a:latin typeface="Comic Sans MS"/>
                <a:cs typeface="Calibri"/>
              </a:rPr>
              <a:t>Plenary... </a:t>
            </a:r>
            <a:endParaRPr lang="en-US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43" y="681423"/>
            <a:ext cx="10205634" cy="6057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5462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285</Words>
  <Application>Microsoft Office PowerPoint</Application>
  <PresentationFormat>Widescreen</PresentationFormat>
  <Paragraphs>69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Iron Age : The Celts</dc:title>
  <dc:creator>Becky Staff</dc:creator>
  <cp:lastModifiedBy>Charlotte Murphy</cp:lastModifiedBy>
  <cp:revision>31</cp:revision>
  <dcterms:created xsi:type="dcterms:W3CDTF">2019-05-01T12:37:43Z</dcterms:created>
  <dcterms:modified xsi:type="dcterms:W3CDTF">2019-12-02T12:28:31Z</dcterms:modified>
</cp:coreProperties>
</file>