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8" r:id="rId5"/>
    <p:sldId id="269" r:id="rId6"/>
    <p:sldId id="273" r:id="rId7"/>
    <p:sldId id="270" r:id="rId8"/>
    <p:sldId id="274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1" autoAdjust="0"/>
    <p:restoredTop sz="94660"/>
  </p:normalViewPr>
  <p:slideViewPr>
    <p:cSldViewPr snapToGrid="0">
      <p:cViewPr>
        <p:scale>
          <a:sx n="81" d="100"/>
          <a:sy n="81" d="100"/>
        </p:scale>
        <p:origin x="-312" y="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37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4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6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9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8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4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040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52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77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46E4-06B7-4F7A-8227-FF481A9AD0ED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7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401" y="324800"/>
            <a:ext cx="10473386" cy="635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0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2612" y="279317"/>
            <a:ext cx="1123351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 you already know about Australia?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                                                    </a:t>
            </a:r>
            <a:endParaRPr lang="en-GB" sz="3200" dirty="0"/>
          </a:p>
        </p:txBody>
      </p:sp>
      <p:sp>
        <p:nvSpPr>
          <p:cNvPr id="13" name="Rounded Rectangular Callout 12"/>
          <p:cNvSpPr/>
          <p:nvPr/>
        </p:nvSpPr>
        <p:spPr>
          <a:xfrm>
            <a:off x="8072846" y="1933303"/>
            <a:ext cx="4119154" cy="1896832"/>
          </a:xfrm>
          <a:prstGeom prst="wedgeRoundRectCallout">
            <a:avLst>
              <a:gd name="adj1" fmla="val -78425"/>
              <a:gd name="adj2" fmla="val 13247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4226"/>
          <a:stretch/>
        </p:blipFill>
        <p:spPr>
          <a:xfrm>
            <a:off x="809489" y="1373369"/>
            <a:ext cx="5983197" cy="491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982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82863" y="432398"/>
            <a:ext cx="102015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LO: To recognise the continent of Australia. </a:t>
            </a:r>
            <a:endParaRPr lang="en-GB" sz="32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879054" y="1681772"/>
            <a:ext cx="6312946" cy="36009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Key vocabulary to learn and use:</a:t>
            </a:r>
          </a:p>
          <a:p>
            <a:pPr algn="ctr"/>
            <a:endParaRPr lang="en-US" sz="28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Australia </a:t>
            </a:r>
          </a:p>
          <a:p>
            <a:pPr algn="ctr"/>
            <a:r>
              <a:rPr lang="en-GB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Islands </a:t>
            </a:r>
          </a:p>
          <a:p>
            <a:pPr algn="ctr"/>
            <a:r>
              <a:rPr lang="en-GB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Kangaroo</a:t>
            </a:r>
          </a:p>
          <a:p>
            <a:pPr algn="ctr"/>
            <a:r>
              <a:rPr lang="en-GB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Koala </a:t>
            </a:r>
          </a:p>
          <a:p>
            <a:pPr algn="ctr"/>
            <a:r>
              <a:rPr lang="en-GB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Wallaby </a:t>
            </a:r>
          </a:p>
          <a:p>
            <a:pPr algn="ctr"/>
            <a:r>
              <a:rPr lang="en-GB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Southern Hemisphere</a:t>
            </a:r>
            <a:endParaRPr lang="en-US" sz="2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79" y="1681772"/>
            <a:ext cx="5629275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80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13533" y="616267"/>
            <a:ext cx="6696744" cy="4032448"/>
          </a:xfrm>
          <a:prstGeom prst="cloudCallout">
            <a:avLst>
              <a:gd name="adj1" fmla="val -50339"/>
              <a:gd name="adj2" fmla="val 56917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215729" y="1883778"/>
            <a:ext cx="6129877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 are learning about the continent of </a:t>
            </a:r>
            <a:br>
              <a:rPr lang="en-US" sz="4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n-US" sz="4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Australia!</a:t>
            </a:r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8516" y="5546319"/>
            <a:ext cx="9596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b="4226"/>
          <a:stretch/>
        </p:blipFill>
        <p:spPr>
          <a:xfrm>
            <a:off x="7845030" y="1227907"/>
            <a:ext cx="4346970" cy="356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53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5595" y="0"/>
            <a:ext cx="1088728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Can you find it on a map?</a:t>
            </a:r>
          </a:p>
          <a:p>
            <a:pPr algn="ctr"/>
            <a:endParaRPr lang="en-US" sz="32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32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Lets look on the board and in our Atlases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483" y="1740684"/>
            <a:ext cx="9753328" cy="5013265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 rot="868365">
            <a:off x="8971798" y="4312387"/>
            <a:ext cx="1559675" cy="160887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87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2047" y="152400"/>
            <a:ext cx="11483228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Australia has lots of physical features.</a:t>
            </a:r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4399" y="732607"/>
            <a:ext cx="8468950" cy="599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016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1785" y="0"/>
            <a:ext cx="11359447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Here are some of the amazing animals you might see. </a:t>
            </a:r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725" y="1160984"/>
            <a:ext cx="3472543" cy="26177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0025" y="1196047"/>
            <a:ext cx="2671759" cy="25827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031" y="1408698"/>
            <a:ext cx="4874317" cy="21433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b="5549"/>
          <a:stretch/>
        </p:blipFill>
        <p:spPr>
          <a:xfrm>
            <a:off x="4454009" y="4001094"/>
            <a:ext cx="2943225" cy="227610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092" y="4001095"/>
            <a:ext cx="3631811" cy="2308265"/>
          </a:xfrm>
          <a:prstGeom prst="rect">
            <a:avLst/>
          </a:prstGeom>
        </p:spPr>
      </p:pic>
      <p:sp>
        <p:nvSpPr>
          <p:cNvPr id="2" name="AutoShape 2" descr="Image result for sha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53" t="18656" r="8680" b="51514"/>
          <a:stretch/>
        </p:blipFill>
        <p:spPr bwMode="auto">
          <a:xfrm>
            <a:off x="7505895" y="4064140"/>
            <a:ext cx="4484523" cy="218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8751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535" y="548681"/>
            <a:ext cx="9301459" cy="12278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Comic Sans MS" panose="030F0702030302020204" pitchFamily="66" charset="0"/>
              </a:rPr>
              <a:t>What can you tell me about the continent of Australia?</a:t>
            </a: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90764" y="2305447"/>
            <a:ext cx="6984776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What do you know about its animals?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982616" y="4234805"/>
            <a:ext cx="7352134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Name a human or physical feature? 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Do any other continents share these features?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024338"/>
            <a:ext cx="1291314" cy="270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32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55972" y="0"/>
            <a:ext cx="9377888" cy="66171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Key vocabulary to learn and use:</a:t>
            </a:r>
          </a:p>
          <a:p>
            <a:pPr algn="ctr"/>
            <a:endParaRPr lang="en-US" sz="44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44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Australia </a:t>
            </a:r>
          </a:p>
          <a:p>
            <a:pPr algn="ctr"/>
            <a:r>
              <a:rPr lang="en-GB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Islands </a:t>
            </a:r>
          </a:p>
          <a:p>
            <a:pPr algn="ctr"/>
            <a:r>
              <a:rPr lang="en-GB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Kangaroo</a:t>
            </a:r>
          </a:p>
          <a:p>
            <a:pPr algn="ctr"/>
            <a:r>
              <a:rPr lang="en-GB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Koala </a:t>
            </a:r>
          </a:p>
          <a:p>
            <a:pPr algn="ctr"/>
            <a:r>
              <a:rPr lang="en-GB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Wallaby </a:t>
            </a:r>
          </a:p>
          <a:p>
            <a:pPr algn="ctr"/>
            <a:r>
              <a:rPr lang="en-GB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Southern Hemisphere</a:t>
            </a:r>
            <a:endParaRPr lang="en-US" sz="40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2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2106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1578</TotalTime>
  <Words>122</Words>
  <Application>Microsoft Office PowerPoint</Application>
  <PresentationFormat>Custom</PresentationFormat>
  <Paragraphs>47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Backen</dc:creator>
  <cp:lastModifiedBy>Rachel Sharpe</cp:lastModifiedBy>
  <cp:revision>38</cp:revision>
  <dcterms:created xsi:type="dcterms:W3CDTF">2019-04-25T06:21:02Z</dcterms:created>
  <dcterms:modified xsi:type="dcterms:W3CDTF">2019-10-14T14:47:41Z</dcterms:modified>
</cp:coreProperties>
</file>