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0" r:id="rId3"/>
    <p:sldId id="258" r:id="rId4"/>
    <p:sldId id="283" r:id="rId5"/>
    <p:sldId id="259" r:id="rId6"/>
    <p:sldId id="277" r:id="rId7"/>
    <p:sldId id="262" r:id="rId8"/>
    <p:sldId id="282" r:id="rId9"/>
    <p:sldId id="265" r:id="rId10"/>
    <p:sldId id="28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94662" autoAdjust="0"/>
  </p:normalViewPr>
  <p:slideViewPr>
    <p:cSldViewPr>
      <p:cViewPr>
        <p:scale>
          <a:sx n="66" d="100"/>
          <a:sy n="66" d="100"/>
        </p:scale>
        <p:origin x="-138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793D1-471B-404D-A29A-655B9C409E6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384CD-9A99-4732-B881-85C051BF5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1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19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3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662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6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30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947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1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115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39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85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754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1392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958F4-C8AC-4BD5-8E14-9E610BD1B6A8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3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develop-reading-for-pleasure-cgukgt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www.tuhsbands.org/olympus_hc6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www.tuhsbands.org/olympus_hc6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://www.tuhsbands.org/olympus_hc6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Week </a:t>
            </a:r>
            <a:r>
              <a:rPr lang="en-US" dirty="0">
                <a:latin typeface="Comic Sans MS" panose="030F0702030302020204" pitchFamily="66" charset="0"/>
              </a:rPr>
              <a:t>6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Out come: to create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 setting for a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Greek myths.</a:t>
            </a:r>
          </a:p>
          <a:p>
            <a:endParaRPr lang="en-GB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14400"/>
            <a:ext cx="287655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5486399" y="426719"/>
            <a:ext cx="3454219" cy="185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14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762000"/>
            <a:ext cx="883920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Words of the day </a:t>
            </a:r>
            <a:r>
              <a:rPr lang="en-GB" sz="3200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–</a:t>
            </a:r>
            <a:r>
              <a:rPr lang="en-GB" sz="3200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valuables</a:t>
            </a:r>
            <a:endParaRPr lang="en-GB" sz="3200" u="sng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Grammar focus</a:t>
            </a: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To </a:t>
            </a:r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revise</a:t>
            </a:r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compound sentences.</a:t>
            </a: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See Oak National Academy</a:t>
            </a:r>
          </a:p>
          <a:p>
            <a:endParaRPr lang="en-US" sz="3200" u="sng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dirty="0" smtClean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64834" y="257786"/>
            <a:ext cx="611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latin typeface="Comic Sans MS" panose="030F0702030302020204" pitchFamily="66" charset="0"/>
              </a:rPr>
              <a:t>Monday </a:t>
            </a:r>
            <a:r>
              <a:rPr lang="en-US" sz="2400" u="sng" dirty="0" smtClean="0">
                <a:latin typeface="Comic Sans MS" panose="030F0702030302020204" pitchFamily="66" charset="0"/>
              </a:rPr>
              <a:t>5th October </a:t>
            </a:r>
            <a:r>
              <a:rPr lang="en-US" sz="2400" u="sng" dirty="0" smtClean="0">
                <a:latin typeface="Comic Sans MS" panose="030F0702030302020204" pitchFamily="66" charset="0"/>
              </a:rPr>
              <a:t>2020</a:t>
            </a:r>
            <a:endParaRPr lang="en-US" sz="2400" u="sng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04EE0E3-E788-461A-AEBA-87DAFAD6944C}"/>
              </a:ext>
            </a:extLst>
          </p:cNvPr>
          <p:cNvSpPr txBox="1"/>
          <p:nvPr/>
        </p:nvSpPr>
        <p:spPr>
          <a:xfrm>
            <a:off x="4109987" y="310896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68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85800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Read through this weeks spellings.</a:t>
            </a:r>
          </a:p>
          <a:p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5029200"/>
            <a:ext cx="77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Write your sentences out. Check that you understand the meaning of each word.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Read Perseus , what are the different places it is set? 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0" y="1332131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here</a:t>
            </a:r>
          </a:p>
          <a:p>
            <a:r>
              <a:rPr lang="en-GB" dirty="0"/>
              <a:t>hear</a:t>
            </a:r>
          </a:p>
          <a:p>
            <a:r>
              <a:rPr lang="en-GB" dirty="0"/>
              <a:t>heel</a:t>
            </a:r>
          </a:p>
          <a:p>
            <a:r>
              <a:rPr lang="en-GB" dirty="0"/>
              <a:t>heal</a:t>
            </a:r>
          </a:p>
          <a:p>
            <a:r>
              <a:rPr lang="en-GB" dirty="0"/>
              <a:t>main</a:t>
            </a:r>
          </a:p>
          <a:p>
            <a:r>
              <a:rPr lang="en-GB" dirty="0"/>
              <a:t>mane</a:t>
            </a:r>
          </a:p>
          <a:p>
            <a:r>
              <a:rPr lang="en-GB" dirty="0"/>
              <a:t>mail</a:t>
            </a:r>
          </a:p>
          <a:p>
            <a:r>
              <a:rPr lang="en-GB" dirty="0"/>
              <a:t>male</a:t>
            </a:r>
          </a:p>
          <a:p>
            <a:r>
              <a:rPr lang="en-GB" dirty="0"/>
              <a:t>knot</a:t>
            </a:r>
          </a:p>
          <a:p>
            <a:r>
              <a:rPr lang="en-GB" dirty="0"/>
              <a:t>not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23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800" dirty="0" smtClean="0"/>
              <a:t>Watch Oak </a:t>
            </a:r>
            <a:r>
              <a:rPr lang="en-GB" sz="1800" dirty="0"/>
              <a:t>National Academy’s </a:t>
            </a:r>
            <a:r>
              <a:rPr lang="en-GB" sz="1800" dirty="0" smtClean="0"/>
              <a:t>reading for pleasure.</a:t>
            </a:r>
            <a:r>
              <a:rPr lang="en-GB" sz="1800" dirty="0"/>
              <a:t/>
            </a:r>
            <a:br>
              <a:rPr lang="en-GB" sz="1800" dirty="0"/>
            </a:br>
            <a:r>
              <a:rPr lang="en-GB" sz="1800" dirty="0">
                <a:hlinkClick r:id="rId2"/>
              </a:rPr>
              <a:t>https://</a:t>
            </a:r>
            <a:r>
              <a:rPr lang="en-GB" sz="1800" dirty="0" smtClean="0">
                <a:hlinkClick r:id="rId2"/>
              </a:rPr>
              <a:t>classroom.thenational.academy/lessons/to-develop-reading-for-pleasure-cgukgt</a:t>
            </a: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solidFill>
                  <a:srgbClr val="7030A0"/>
                </a:solidFill>
              </a:rPr>
              <a:t>Can you make your reading river? </a:t>
            </a:r>
            <a:endParaRPr lang="en-GB" sz="4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538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5334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42C138F-9547-44C4-84C1-A53C40D279CB}"/>
              </a:ext>
            </a:extLst>
          </p:cNvPr>
          <p:cNvSpPr txBox="1"/>
          <p:nvPr/>
        </p:nvSpPr>
        <p:spPr>
          <a:xfrm>
            <a:off x="457200" y="533401"/>
            <a:ext cx="8305800" cy="593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</a:t>
            </a: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 October </a:t>
            </a: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2020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to </a:t>
            </a: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explore different settings in Greek myths.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u="sng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 – </a:t>
            </a: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outstanding</a:t>
            </a:r>
            <a:r>
              <a:rPr lang="en-GB" sz="2000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000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Continueto</a:t>
            </a: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read Perseus’ quest. Compare the different settings so far.</a:t>
            </a: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Look at images of the different settings.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See Power point for Tuesday.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 a thesaurus find adjectives that help create the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images in our minds.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572000" y="4047241"/>
            <a:ext cx="17282" cy="3571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l_fi" descr="http://www.tuhsbands.org/olympus_hc6.jpg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7257"/>
            <a:ext cx="1676400" cy="2507343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4112828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609600"/>
            <a:ext cx="7924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Wednesday </a:t>
            </a:r>
            <a:r>
              <a:rPr lang="en-GB" u="sng" dirty="0" smtClean="0">
                <a:latin typeface="Comic Sans MS" panose="030F0702030302020204" pitchFamily="66" charset="0"/>
              </a:rPr>
              <a:t>7th</a:t>
            </a:r>
            <a:r>
              <a:rPr lang="en-GB" u="sng" dirty="0" smtClean="0">
                <a:latin typeface="Comic Sans MS" panose="030F0702030302020204" pitchFamily="66" charset="0"/>
              </a:rPr>
              <a:t> October </a:t>
            </a:r>
            <a:r>
              <a:rPr lang="en-GB" u="sng" dirty="0" smtClean="0">
                <a:latin typeface="Comic Sans MS" panose="030F0702030302020204" pitchFamily="66" charset="0"/>
              </a:rPr>
              <a:t>2020</a:t>
            </a:r>
          </a:p>
          <a:p>
            <a:r>
              <a:rPr lang="en-GB" u="sng" dirty="0" smtClean="0">
                <a:latin typeface="Comic Sans MS" panose="030F0702030302020204" pitchFamily="66" charset="0"/>
              </a:rPr>
              <a:t>LO to use compound sentences.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Word of the day - </a:t>
            </a:r>
            <a:r>
              <a:rPr lang="en-GB" u="sng" dirty="0" smtClean="0">
                <a:latin typeface="Comic Sans MS" panose="030F0702030302020204" pitchFamily="66" charset="0"/>
              </a:rPr>
              <a:t>delicately  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Carefully practise joining your letters whilst writing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See pictures of Greek myths.</a:t>
            </a:r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Look at the pictures of different Greek settings for our myth.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Write captions for each one and add interesting adjectives to help us understand what you are seeing. 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omic Sans MS" panose="030F0702030302020204" pitchFamily="66" charset="0"/>
              </a:rPr>
              <a:t>Plan a description of a Greek mythical setting. Carefully choose interesting adjectives and adverbs. I</a:t>
            </a:r>
            <a:r>
              <a:rPr lang="en-US" dirty="0" smtClean="0">
                <a:latin typeface="Comic Sans MS" panose="030F0702030302020204" pitchFamily="66" charset="0"/>
              </a:rPr>
              <a:t>nclude </a:t>
            </a:r>
            <a:r>
              <a:rPr lang="en-US" dirty="0" smtClean="0">
                <a:latin typeface="Comic Sans MS" panose="030F0702030302020204" pitchFamily="66" charset="0"/>
              </a:rPr>
              <a:t>compound sentences.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u="sng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il_fi" descr="http://www.tuhsbands.org/olympus_hc6.jpg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2699"/>
            <a:ext cx="2057400" cy="2548101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413908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838200"/>
            <a:ext cx="8153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u="sng" dirty="0" smtClean="0">
                <a:latin typeface="Comic Sans MS" panose="030F0702030302020204" pitchFamily="66" charset="0"/>
              </a:rPr>
              <a:t>Thursday </a:t>
            </a:r>
            <a:r>
              <a:rPr lang="en-US" sz="2000" u="sng" dirty="0" smtClean="0">
                <a:latin typeface="Comic Sans MS" panose="030F0702030302020204" pitchFamily="66" charset="0"/>
              </a:rPr>
              <a:t>8th </a:t>
            </a:r>
            <a:r>
              <a:rPr lang="en-US" sz="2000" u="sng" dirty="0" smtClean="0">
                <a:latin typeface="Comic Sans MS" panose="030F0702030302020204" pitchFamily="66" charset="0"/>
              </a:rPr>
              <a:t>October 2020</a:t>
            </a:r>
            <a:endParaRPr lang="en-US" sz="20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1AB8C5F-EC0B-44C5-8162-82EE38F7CB0F}"/>
              </a:ext>
            </a:extLst>
          </p:cNvPr>
          <p:cNvSpPr txBox="1"/>
          <p:nvPr/>
        </p:nvSpPr>
        <p:spPr>
          <a:xfrm>
            <a:off x="609600" y="1676400"/>
            <a:ext cx="8001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LO</a:t>
            </a:r>
            <a:r>
              <a:rPr lang="en-GB" sz="2000" u="sng" dirty="0" smtClean="0">
                <a:latin typeface="Comic Sans MS" panose="030F0702030302020204" pitchFamily="66" charset="0"/>
              </a:rPr>
              <a:t>: to </a:t>
            </a:r>
            <a:r>
              <a:rPr lang="en-GB" sz="2000" u="sng" dirty="0" smtClean="0">
                <a:latin typeface="Comic Sans MS" panose="030F0702030302020204" pitchFamily="66" charset="0"/>
              </a:rPr>
              <a:t>write</a:t>
            </a:r>
            <a:r>
              <a:rPr lang="en-GB" sz="2000" u="sng" dirty="0" smtClean="0">
                <a:latin typeface="Comic Sans MS" panose="030F0702030302020204" pitchFamily="66" charset="0"/>
              </a:rPr>
              <a:t> </a:t>
            </a:r>
            <a:r>
              <a:rPr lang="en-GB" sz="2000" u="sng" dirty="0" smtClean="0">
                <a:latin typeface="Comic Sans MS" panose="030F0702030302020204" pitchFamily="66" charset="0"/>
              </a:rPr>
              <a:t>a </a:t>
            </a:r>
            <a:r>
              <a:rPr lang="en-GB" sz="2000" u="sng" dirty="0" smtClean="0">
                <a:latin typeface="Comic Sans MS" panose="030F0702030302020204" pitchFamily="66" charset="0"/>
              </a:rPr>
              <a:t>Greek mythical setting. </a:t>
            </a:r>
            <a:endParaRPr lang="en-GB" sz="2000" u="sng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E81A4C5E-2FD8-4D2B-BE37-438233590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772230"/>
              </p:ext>
            </p:extLst>
          </p:nvPr>
        </p:nvGraphicFramePr>
        <p:xfrm>
          <a:off x="577086" y="2487592"/>
          <a:ext cx="8229600" cy="2103819"/>
        </p:xfrm>
        <a:graphic>
          <a:graphicData uri="http://schemas.openxmlformats.org/drawingml/2006/table">
            <a:tbl>
              <a:tblPr/>
              <a:tblGrid>
                <a:gridCol w="8229600">
                  <a:extLst>
                    <a:ext uri="{9D8B030D-6E8A-4147-A177-3AD203B41FA5}">
                      <a16:colId xmlns:a16="http://schemas.microsoft.com/office/drawing/2014/main" xmlns="" val="1482151674"/>
                    </a:ext>
                  </a:extLst>
                </a:gridCol>
              </a:tblGrid>
              <a:tr h="76155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b="1" i="1" u="sng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</a:t>
                      </a:r>
                      <a:r>
                        <a:rPr lang="en-GB" sz="3600" b="1" i="1" u="sng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day- </a:t>
                      </a:r>
                      <a:r>
                        <a:rPr lang="en-GB" sz="3600" b="1" i="1" u="sng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continue.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600" b="0" i="1" u="sng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600" b="1" i="1" u="sng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4707761"/>
                  </a:ext>
                </a:extLst>
              </a:tr>
            </a:tbl>
          </a:graphicData>
        </a:graphic>
      </p:graphicFrame>
      <p:sp>
        <p:nvSpPr>
          <p:cNvPr id="2" name="AutoShape 2" descr="Theseus and the Minotaur (Greek Mythology): Amazon.co.uk: Mandilaras,  Philippos: 9781916409163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il_fi" descr="http://www.tuhsbands.org/olympus_hc6.jpg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200400"/>
            <a:ext cx="2319020" cy="3067050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014663"/>
            <a:ext cx="2968171" cy="292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70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52600"/>
            <a:ext cx="7772400" cy="250190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the planning you created yesterday, the adjectives of the scenes in Perseus’ quest, write a beautiful description of what he saw as he walked through one of the scenes. 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chose Medusas’ Lair,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29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77799"/>
            <a:ext cx="8458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81000"/>
            <a:ext cx="29354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 smtClean="0">
                <a:latin typeface="Comic Sans MS" panose="030F0702030302020204" pitchFamily="66" charset="0"/>
              </a:rPr>
              <a:t>Friday </a:t>
            </a:r>
            <a:r>
              <a:rPr lang="en-US" u="sng" dirty="0" smtClean="0">
                <a:latin typeface="Comic Sans MS" panose="030F0702030302020204" pitchFamily="66" charset="0"/>
              </a:rPr>
              <a:t>9</a:t>
            </a:r>
            <a:r>
              <a:rPr lang="en-US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US" u="sng" dirty="0" smtClean="0">
                <a:latin typeface="Comic Sans MS" panose="030F0702030302020204" pitchFamily="66" charset="0"/>
              </a:rPr>
              <a:t> October </a:t>
            </a:r>
            <a:r>
              <a:rPr lang="en-US" u="sng" dirty="0">
                <a:latin typeface="Comic Sans MS" panose="030F0702030302020204" pitchFamily="66" charset="0"/>
              </a:rPr>
              <a:t>2020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5884" y="838200"/>
            <a:ext cx="7004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</a:t>
            </a:r>
            <a:r>
              <a:rPr lang="en-GB" u="sng" dirty="0" smtClean="0">
                <a:latin typeface="Comic Sans MS" panose="030F0702030302020204" pitchFamily="66" charset="0"/>
              </a:rPr>
              <a:t>: to answer comprehension questions about </a:t>
            </a:r>
            <a:r>
              <a:rPr lang="en-GB" u="sng" dirty="0" smtClean="0">
                <a:latin typeface="Comic Sans MS" panose="030F0702030302020204" pitchFamily="66" charset="0"/>
              </a:rPr>
              <a:t>Perseus.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4781" y="1718366"/>
            <a:ext cx="6646371" cy="1751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i="1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</a:t>
            </a: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day- </a:t>
            </a:r>
            <a:r>
              <a:rPr lang="en-GB" b="1" i="1" u="sng" dirty="0" err="1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archeology</a:t>
            </a:r>
            <a:endParaRPr lang="en-GB" b="1" i="1" u="sng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b="1" i="1" u="sng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See comprehension PDF called </a:t>
            </a: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Medusa, Perseus’ Quest.  </a:t>
            </a:r>
            <a:endParaRPr lang="en-GB" b="1" i="1" u="sng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i="1" u="sng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593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Week 6 – Consolidate it</a:t>
            </a:r>
          </a:p>
        </p:txBody>
      </p:sp>
      <p:sp>
        <p:nvSpPr>
          <p:cNvPr id="57347" name="TextBox 1"/>
          <p:cNvSpPr txBox="1">
            <a:spLocks noChangeArrowheads="1"/>
          </p:cNvSpPr>
          <p:nvPr/>
        </p:nvSpPr>
        <p:spPr bwMode="auto">
          <a:xfrm>
            <a:off x="750888" y="1477963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Play spelling ping-pong with a partner.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To spell the word, take it in turns to say the next letter.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755650" y="2179638"/>
          <a:ext cx="3702050" cy="11747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02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1452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/>
                        <a:t>Monday</a:t>
                      </a:r>
                      <a:r>
                        <a:rPr lang="en-GB" sz="1800" b="0" baseline="0" dirty="0"/>
                        <a:t> is </a:t>
                      </a:r>
                      <a:r>
                        <a:rPr lang="en-GB" sz="1800" dirty="0"/>
                        <a:t>Nounsday</a:t>
                      </a:r>
                    </a:p>
                  </a:txBody>
                  <a:tcPr marL="74305" marR="74305" marT="45697" marB="45697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3298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effectLst/>
                        </a:rPr>
                        <a:t>valuables</a:t>
                      </a:r>
                    </a:p>
                  </a:txBody>
                  <a:tcPr marL="74305" marR="74305" marT="45697" marB="45697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4686300" y="2195513"/>
          <a:ext cx="3702050" cy="11588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02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65683">
                <a:tc>
                  <a:txBody>
                    <a:bodyPr/>
                    <a:lstStyle/>
                    <a:p>
                      <a:pPr algn="ctr"/>
                      <a:r>
                        <a:rPr lang="en-GB" sz="1800" b="0" baseline="0" dirty="0"/>
                        <a:t>Tuesday is </a:t>
                      </a:r>
                      <a:r>
                        <a:rPr lang="en-GB" sz="1800" dirty="0"/>
                        <a:t>Adjectiveday</a:t>
                      </a:r>
                    </a:p>
                  </a:txBody>
                  <a:tcPr marL="74305" marR="74305" marT="45690" marB="4569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319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effectLst/>
                        </a:rPr>
                        <a:t>outstanding</a:t>
                      </a:r>
                    </a:p>
                  </a:txBody>
                  <a:tcPr marL="74305" marR="74305" marT="45690" marB="456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755650" y="3541713"/>
          <a:ext cx="3702050" cy="1176337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02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2102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/>
                        <a:t>Wednesday is </a:t>
                      </a:r>
                      <a:r>
                        <a:rPr lang="en-GB" sz="1800" dirty="0"/>
                        <a:t>Adverbday</a:t>
                      </a:r>
                    </a:p>
                  </a:txBody>
                  <a:tcPr marL="74305" marR="74305" marT="45758" marB="45758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42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effectLst/>
                        </a:rPr>
                        <a:t>delicately</a:t>
                      </a:r>
                    </a:p>
                  </a:txBody>
                  <a:tcPr marL="74305" marR="74305" marT="45758" marB="45758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4686300" y="3557588"/>
          <a:ext cx="3702050" cy="116046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02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66320">
                <a:tc>
                  <a:txBody>
                    <a:bodyPr/>
                    <a:lstStyle/>
                    <a:p>
                      <a:pPr algn="ctr"/>
                      <a:r>
                        <a:rPr lang="en-GB" sz="1800" b="0" baseline="0" dirty="0"/>
                        <a:t>Thursday is </a:t>
                      </a:r>
                      <a:r>
                        <a:rPr lang="en-GB" sz="1800" dirty="0" err="1"/>
                        <a:t>Verbsday</a:t>
                      </a:r>
                      <a:endParaRPr lang="en-GB" sz="1800" dirty="0"/>
                    </a:p>
                  </a:txBody>
                  <a:tcPr marL="74305" marR="74305" marT="45752" marB="45752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414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effectLst/>
                        </a:rPr>
                        <a:t>continue</a:t>
                      </a:r>
                    </a:p>
                  </a:txBody>
                  <a:tcPr marL="74305" marR="74305" marT="45752" marB="45752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2720975" y="4921250"/>
          <a:ext cx="3702050" cy="11588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702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65683">
                <a:tc>
                  <a:txBody>
                    <a:bodyPr/>
                    <a:lstStyle/>
                    <a:p>
                      <a:pPr algn="ctr"/>
                      <a:r>
                        <a:rPr lang="en-GB" sz="1800" b="0" baseline="0" dirty="0"/>
                        <a:t>Friday is </a:t>
                      </a:r>
                      <a:r>
                        <a:rPr lang="en-GB" sz="1800" b="1" baseline="0" dirty="0"/>
                        <a:t>Long-Word-Friday</a:t>
                      </a:r>
                    </a:p>
                  </a:txBody>
                  <a:tcPr marL="74305" marR="74305" marT="45690" marB="4569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319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effectLst/>
                        </a:rPr>
                        <a:t>archaeology</a:t>
                      </a:r>
                    </a:p>
                  </a:txBody>
                  <a:tcPr marL="74305" marR="74305" marT="45690" marB="4569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214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356</Words>
  <Application>Microsoft Office PowerPoint</Application>
  <PresentationFormat>On-screen Show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Week 6</vt:lpstr>
      <vt:lpstr>PowerPoint Presentation</vt:lpstr>
      <vt:lpstr>PowerPoint Presentation</vt:lpstr>
      <vt:lpstr>Watch Oak National Academy’s reading for pleasure. https://classroom.thenational.academy/lessons/to-develop-reading-for-pleasure-cgukgt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Week 6 – Consolidate it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</dc:title>
  <dc:creator>delaney</dc:creator>
  <cp:lastModifiedBy>Opal Mullen</cp:lastModifiedBy>
  <cp:revision>74</cp:revision>
  <dcterms:created xsi:type="dcterms:W3CDTF">2020-09-13T09:29:58Z</dcterms:created>
  <dcterms:modified xsi:type="dcterms:W3CDTF">2020-10-01T13:52:25Z</dcterms:modified>
</cp:coreProperties>
</file>