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825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65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985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300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171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663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538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550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281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211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72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9C9A9-9CA1-4018-A56E-1A857D0310D3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5BB5D-559D-408E-B4D6-3FFDE974C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02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1470025"/>
          </a:xfrm>
        </p:spPr>
        <p:txBody>
          <a:bodyPr>
            <a:normAutofit/>
          </a:bodyPr>
          <a:lstStyle/>
          <a:p>
            <a:r>
              <a:rPr lang="en-GB" sz="6600" dirty="0"/>
              <a:t>The ‘99’ Club!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 Thomas More’s Calculations </a:t>
            </a:r>
          </a:p>
          <a:p>
            <a:r>
              <a:rPr lang="en-GB" dirty="0"/>
              <a:t>Challenge!</a:t>
            </a:r>
          </a:p>
          <a:p>
            <a:r>
              <a:rPr lang="en-GB" dirty="0"/>
              <a:t>Who is going to be a maths masters?</a:t>
            </a:r>
          </a:p>
        </p:txBody>
      </p:sp>
      <p:pic>
        <p:nvPicPr>
          <p:cNvPr id="1026" name="Picture 2" descr="Image result for 99 club math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76758"/>
            <a:ext cx="5950918" cy="1407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33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 (How it works)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You will get at least 10 minutes a week to practice and show your skills.</a:t>
            </a:r>
          </a:p>
          <a:p>
            <a:r>
              <a:rPr lang="en-GB" dirty="0"/>
              <a:t>If you can prove yourself on a level 3 times with no mistakes, you move up!</a:t>
            </a:r>
          </a:p>
          <a:p>
            <a:r>
              <a:rPr lang="en-GB" dirty="0"/>
              <a:t>Clubs 11-44 have 4 minutes to complete.</a:t>
            </a:r>
          </a:p>
          <a:p>
            <a:r>
              <a:rPr lang="en-GB" dirty="0"/>
              <a:t>Clubs 55-88 have 3 and a half minutes to complete.</a:t>
            </a:r>
          </a:p>
          <a:p>
            <a:r>
              <a:rPr lang="en-GB" dirty="0"/>
              <a:t>Clubs 99-platinum have 3 minutes to complete.</a:t>
            </a:r>
          </a:p>
          <a:p>
            <a:r>
              <a:rPr lang="en-GB" dirty="0"/>
              <a:t>Certificates will be awarded when you move up a level.</a:t>
            </a:r>
          </a:p>
        </p:txBody>
      </p:sp>
    </p:spTree>
    <p:extLst>
      <p:ext uri="{BB962C8B-B14F-4D97-AF65-F5344CB8AC3E}">
        <p14:creationId xmlns:p14="http://schemas.microsoft.com/office/powerpoint/2010/main" val="195221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99</Words>
  <Application>Microsoft Office PowerPoint</Application>
  <PresentationFormat>On-screen Show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The ‘99’ Club!</vt:lpstr>
      <vt:lpstr>Overview (How it works)</vt:lpstr>
    </vt:vector>
  </TitlesOfParts>
  <Company>St Thomas More Catholic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‘99’ Club!</dc:title>
  <dc:creator>David Moynihan</dc:creator>
  <cp:lastModifiedBy>Mr M Jordan</cp:lastModifiedBy>
  <cp:revision>2</cp:revision>
  <dcterms:created xsi:type="dcterms:W3CDTF">2018-11-22T12:58:34Z</dcterms:created>
  <dcterms:modified xsi:type="dcterms:W3CDTF">2023-09-19T05:20:42Z</dcterms:modified>
</cp:coreProperties>
</file>