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7" r:id="rId3"/>
    <p:sldId id="317" r:id="rId4"/>
    <p:sldId id="308" r:id="rId5"/>
    <p:sldId id="318" r:id="rId6"/>
    <p:sldId id="319" r:id="rId7"/>
    <p:sldId id="320" r:id="rId8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LW1103" initials="S" lastIdx="2" clrIdx="0">
    <p:extLst>
      <p:ext uri="{19B8F6BF-5375-455C-9EA6-DF929625EA0E}">
        <p15:presenceInfo xmlns:p15="http://schemas.microsoft.com/office/powerpoint/2012/main" userId="SLW1103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254" autoAdjust="0"/>
    <p:restoredTop sz="94660"/>
  </p:normalViewPr>
  <p:slideViewPr>
    <p:cSldViewPr snapToGrid="0">
      <p:cViewPr varScale="1">
        <p:scale>
          <a:sx n="70" d="100"/>
          <a:sy n="70" d="100"/>
        </p:scale>
        <p:origin x="78" y="-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E3ADA-B78A-4DDB-926C-660464A9EA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54901-4A91-4211-9C83-8962B4852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2E98E-0E97-4D27-A7F6-AD07A138F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4A727-F6AB-4514-A727-4F13BABD9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B19F7-D963-4C6C-BBEF-267D61276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1654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C3357-0160-4B83-9866-CDCBB26F8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86EB2-E133-4C1A-86BD-70F406EBCD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DB036E-0CF7-40C1-BFE2-9A870D690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B1E7-D241-41BA-9759-A63A924C4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AAAA8-6BB3-4823-A25B-7695538A6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801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01BF0-FBDA-4F33-B286-565EB3028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5E044F-2B98-4B13-9B50-673BB2019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D99B2-66EB-4419-BFEC-809DD2D46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69CE71-21F0-488F-AD0B-4FBF1E01D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0AA0C1-38B2-4CFE-9543-57BDBDA86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774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B06C1-652F-4B37-8949-4FBBFFF19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86904-82A3-4EC9-81B2-5C06AB956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2CD8A-5E10-4F94-990E-D18A60F19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E61FCE-DC98-461A-B18F-A94EC151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627BAC-1A40-497A-AA86-25517357D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0AC4-4C16-400A-B323-BBD45E4DF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216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3397C-4093-4A57-BE1A-2419B7EB8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459BCC-7F0E-433D-B411-0F3D1A52C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3E934A-59B6-4BB6-8956-B86752784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731F76-744C-4F85-8D5C-27AB27E5FB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5FED0D-FD45-471C-88EB-B32765FD6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E12141-77F1-46A1-BFF8-F12DFB43A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CE4D8C-2C68-44B7-9AF5-7D32D5065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36143F-3F50-4077-911A-7B96D0AF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41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92697-5E98-4579-B473-06F31C3F7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E604F-3DD5-4DBE-852B-10427FCDB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BDCD2C-21AE-45F0-9AD9-258A30561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9E172-E1E8-41AF-8B56-6995F3A3C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277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891C12-28D7-47AD-9FC5-E30C7DD65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984A9E-A73D-42BD-9903-A49419110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66751-7D2A-4CD3-A469-154F9C29A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35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8D7E9-5904-4F5E-B737-40E325281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3ACDA-659B-425E-B2A7-033D9C0E05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20F9B1-3380-4509-ABCE-B6D5E3C2A2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70BAE3-5722-4A3E-894F-83CD585BA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38F824-1270-4D0F-A8BD-FD4733BD6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7C5740-BFFF-4108-B431-5E7A55018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984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E6987-6D02-42B1-B8FE-5CE095491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397A9C-AFB6-455E-A3A0-EB606B34EA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6132A8-C289-4516-95E5-EC17395870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E439C-F1F7-4074-A782-026C2BD59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531C01-84D6-4D09-948D-9D97847F4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F25B4E-F3E7-44CA-8BA4-38610A1F2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2346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5B44D-D015-4BE7-B404-E14DC928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0F229B-1505-4F14-8E08-62E64C779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E1009-743D-4FD4-AF3A-A47E36EA2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8CCC3B-F9AE-4865-B383-AD393C687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185FCA-3919-4B36-9411-5BD5D282F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3136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74AF2-38EA-4D09-A6AB-56FC86C2FC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B0B930-B730-42DC-B31F-1FC81CC75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726BE-A918-4F5D-AB9B-8B460E21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25E9D2-17E5-44EC-9E72-0C5022448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479C0-5EF7-44A1-9C31-4225BF3E5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26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0EF66-5918-44EB-AD9B-05F858769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06665-4FE2-4372-993D-9354D385CD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5BD17-24CE-4426-8B16-61165F6AB3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233FD-01C0-4812-A99A-3FBF43447F63}" type="datetimeFigureOut">
              <a:rPr lang="en-GB" smtClean="0"/>
              <a:t>15/10/2020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36B9C-6D1D-4057-BBA9-B9E3AAD119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38B26-0A38-46E7-BFFF-EC285DACCB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8F32A-C3A3-442A-ADD9-390B8B94A0FB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91AEE7-616C-9C4D-9B92-1DFA48CE415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5406750"/>
            <a:ext cx="12192000" cy="290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97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0E267E1-57D4-5042-B2B2-7531002C31C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487"/>
          <a:stretch/>
        </p:blipFill>
        <p:spPr>
          <a:xfrm>
            <a:off x="-1" y="0"/>
            <a:ext cx="12192000" cy="14067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A42E82-F12C-8C48-991F-67F6BA40589A}"/>
              </a:ext>
            </a:extLst>
          </p:cNvPr>
          <p:cNvSpPr/>
          <p:nvPr/>
        </p:nvSpPr>
        <p:spPr>
          <a:xfrm>
            <a:off x="3934326" y="4042611"/>
            <a:ext cx="4487779" cy="1167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462ED4-496B-0443-9D54-AB3142DC5FA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299" y="4193189"/>
            <a:ext cx="2712334" cy="26348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1EE4DD-D608-934C-9471-9CA1D92775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699" y="1949079"/>
            <a:ext cx="8102600" cy="170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8954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814414-E734-5142-A8D8-CA221A5864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600" y="2127250"/>
            <a:ext cx="5384800" cy="26035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636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F2C9530-C32F-2640-B607-512CD77D86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0" y="2406650"/>
            <a:ext cx="5562600" cy="2044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4558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F47CDF-107D-E94A-8EDD-E2DF0FBA8E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0" y="1644650"/>
            <a:ext cx="5842000" cy="3568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7136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0A7CA9-B19E-CD47-AB79-373C7FED1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800" y="2266950"/>
            <a:ext cx="5740400" cy="2324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9208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3EFED8-D471-2643-B737-EF93E11B59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50" y="1993900"/>
            <a:ext cx="5727700" cy="2870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0329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CCCA46-876B-0849-AE08-07B6DE6DE7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850" y="2247900"/>
            <a:ext cx="5702300" cy="2362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19252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2147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convert nouns and adjectives into verbs using suffixes</dc:title>
  <dc:creator>SLW1103</dc:creator>
  <cp:lastModifiedBy>Alicia Clarke</cp:lastModifiedBy>
  <cp:revision>204</cp:revision>
  <dcterms:created xsi:type="dcterms:W3CDTF">2020-01-06T11:17:25Z</dcterms:created>
  <dcterms:modified xsi:type="dcterms:W3CDTF">2020-10-15T14:40:59Z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EAA3707B-0B1A-4261-A8DC-CCC1647049BB</vt:lpwstr>
  </property>
  <property fmtid="{D5CDD505-2E9C-101B-9397-08002B2CF9AE}" pid="3" name="ArticulatePath">
    <vt:lpwstr>Presentation1</vt:lpwstr>
  </property>
</Properties>
</file>