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CB34D9E-126C-413C-BC49-07C49BC405BE}" v="22" dt="2025-10-14T04:56:33.8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8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8B3BD0C-8078-4230-8733-2774B35CA0D9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B1FAAD8-0264-422F-B1F9-8740B0D6111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Classes and discussions</a:t>
          </a:r>
          <a:endParaRPr lang="en-US"/>
        </a:p>
      </dgm:t>
    </dgm:pt>
    <dgm:pt modelId="{ABB8E0DB-18FE-43C9-93C9-171F4D047400}" type="parTrans" cxnId="{2F72F2FB-08EB-4197-84A3-9B227045F5A0}">
      <dgm:prSet/>
      <dgm:spPr/>
      <dgm:t>
        <a:bodyPr/>
        <a:lstStyle/>
        <a:p>
          <a:endParaRPr lang="en-US"/>
        </a:p>
      </dgm:t>
    </dgm:pt>
    <dgm:pt modelId="{E6E606CF-DADC-455E-993D-EB0824F190C1}" type="sibTrans" cxnId="{2F72F2FB-08EB-4197-84A3-9B227045F5A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06F47DD-5E75-446B-977B-935D2993F16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Choosing a sponsor</a:t>
          </a:r>
          <a:endParaRPr lang="en-US"/>
        </a:p>
      </dgm:t>
    </dgm:pt>
    <dgm:pt modelId="{34E70357-A9FB-401F-AE0D-3DBAB65A4495}" type="parTrans" cxnId="{28726FBD-4FF2-4C10-A91C-862264F04DC2}">
      <dgm:prSet/>
      <dgm:spPr/>
      <dgm:t>
        <a:bodyPr/>
        <a:lstStyle/>
        <a:p>
          <a:endParaRPr lang="en-US"/>
        </a:p>
      </dgm:t>
    </dgm:pt>
    <dgm:pt modelId="{64D7FFC2-32F4-44C3-9BFF-9C37F341F2AC}" type="sibTrans" cxnId="{28726FBD-4FF2-4C10-A91C-862264F04DC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5D5B377-8490-4749-A51B-A2CE7A504E2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Reflecting on your faith</a:t>
          </a:r>
          <a:endParaRPr lang="en-US"/>
        </a:p>
      </dgm:t>
    </dgm:pt>
    <dgm:pt modelId="{E2F02E24-904A-4BBF-A1C9-E54D0946423F}" type="parTrans" cxnId="{1BA1DC0F-D9EA-4E5E-8F8E-7A674A247447}">
      <dgm:prSet/>
      <dgm:spPr/>
      <dgm:t>
        <a:bodyPr/>
        <a:lstStyle/>
        <a:p>
          <a:endParaRPr lang="en-US"/>
        </a:p>
      </dgm:t>
    </dgm:pt>
    <dgm:pt modelId="{0F85B2E7-8B78-4B71-8746-23CD782441D8}" type="sibTrans" cxnId="{1BA1DC0F-D9EA-4E5E-8F8E-7A674A247447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FC8A451-99DF-4EAF-98CA-054AAEFEC51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Understanding the gifts of the Holy Spirit</a:t>
          </a:r>
          <a:endParaRPr lang="en-US"/>
        </a:p>
      </dgm:t>
    </dgm:pt>
    <dgm:pt modelId="{B4F0BBBC-571C-42A6-8D99-0F4DA1C1434C}" type="parTrans" cxnId="{ECED460A-0DE4-48DA-B791-9E3982610E3B}">
      <dgm:prSet/>
      <dgm:spPr/>
      <dgm:t>
        <a:bodyPr/>
        <a:lstStyle/>
        <a:p>
          <a:endParaRPr lang="en-US"/>
        </a:p>
      </dgm:t>
    </dgm:pt>
    <dgm:pt modelId="{2407A315-727E-4F74-95EE-7F50D91E5E18}" type="sibTrans" cxnId="{ECED460A-0DE4-48DA-B791-9E3982610E3B}">
      <dgm:prSet/>
      <dgm:spPr/>
      <dgm:t>
        <a:bodyPr/>
        <a:lstStyle/>
        <a:p>
          <a:endParaRPr lang="en-US"/>
        </a:p>
      </dgm:t>
    </dgm:pt>
    <dgm:pt modelId="{B434759E-22CA-45FE-8DC7-6D3796C3D3B5}" type="pres">
      <dgm:prSet presAssocID="{C8B3BD0C-8078-4230-8733-2774B35CA0D9}" presName="root" presStyleCnt="0">
        <dgm:presLayoutVars>
          <dgm:dir/>
          <dgm:resizeHandles val="exact"/>
        </dgm:presLayoutVars>
      </dgm:prSet>
      <dgm:spPr/>
    </dgm:pt>
    <dgm:pt modelId="{B4148F66-E976-492C-A6C9-1E72D5D9FBFD}" type="pres">
      <dgm:prSet presAssocID="{C8B3BD0C-8078-4230-8733-2774B35CA0D9}" presName="container" presStyleCnt="0">
        <dgm:presLayoutVars>
          <dgm:dir/>
          <dgm:resizeHandles val="exact"/>
        </dgm:presLayoutVars>
      </dgm:prSet>
      <dgm:spPr/>
    </dgm:pt>
    <dgm:pt modelId="{891941D8-2FD5-41EF-98DE-B4D1F1A34C32}" type="pres">
      <dgm:prSet presAssocID="{5B1FAAD8-0264-422F-B1F9-8740B0D61111}" presName="compNode" presStyleCnt="0"/>
      <dgm:spPr/>
    </dgm:pt>
    <dgm:pt modelId="{F82FAF92-4783-4F84-8229-3A1A32C35E92}" type="pres">
      <dgm:prSet presAssocID="{5B1FAAD8-0264-422F-B1F9-8740B0D61111}" presName="iconBgRect" presStyleLbl="bgShp" presStyleIdx="0" presStyleCnt="4"/>
      <dgm:spPr/>
    </dgm:pt>
    <dgm:pt modelId="{FA273F41-8EA9-4EEF-A549-150ED99D4A1B}" type="pres">
      <dgm:prSet presAssocID="{5B1FAAD8-0264-422F-B1F9-8740B0D61111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4504C5AD-A5E2-4A62-8401-BE13DBE3D40A}" type="pres">
      <dgm:prSet presAssocID="{5B1FAAD8-0264-422F-B1F9-8740B0D61111}" presName="spaceRect" presStyleCnt="0"/>
      <dgm:spPr/>
    </dgm:pt>
    <dgm:pt modelId="{62BBD1BE-D3CE-47E8-802C-53CE6676E638}" type="pres">
      <dgm:prSet presAssocID="{5B1FAAD8-0264-422F-B1F9-8740B0D61111}" presName="textRect" presStyleLbl="revTx" presStyleIdx="0" presStyleCnt="4">
        <dgm:presLayoutVars>
          <dgm:chMax val="1"/>
          <dgm:chPref val="1"/>
        </dgm:presLayoutVars>
      </dgm:prSet>
      <dgm:spPr/>
    </dgm:pt>
    <dgm:pt modelId="{010EDAA4-DB93-420D-92EC-94165E48ABD6}" type="pres">
      <dgm:prSet presAssocID="{E6E606CF-DADC-455E-993D-EB0824F190C1}" presName="sibTrans" presStyleLbl="sibTrans2D1" presStyleIdx="0" presStyleCnt="0"/>
      <dgm:spPr/>
    </dgm:pt>
    <dgm:pt modelId="{49BD9AB5-41FD-4661-B616-73D93B37F3B0}" type="pres">
      <dgm:prSet presAssocID="{006F47DD-5E75-446B-977B-935D2993F165}" presName="compNode" presStyleCnt="0"/>
      <dgm:spPr/>
    </dgm:pt>
    <dgm:pt modelId="{1D1C2B82-2B42-49E5-923F-4287A38502A7}" type="pres">
      <dgm:prSet presAssocID="{006F47DD-5E75-446B-977B-935D2993F165}" presName="iconBgRect" presStyleLbl="bgShp" presStyleIdx="1" presStyleCnt="4"/>
      <dgm:spPr/>
    </dgm:pt>
    <dgm:pt modelId="{64F75047-E248-47B6-BD0C-A0452C86A6A3}" type="pres">
      <dgm:prSet presAssocID="{006F47DD-5E75-446B-977B-935D2993F165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7113EF84-28B4-4308-8496-4E3C4AF008AF}" type="pres">
      <dgm:prSet presAssocID="{006F47DD-5E75-446B-977B-935D2993F165}" presName="spaceRect" presStyleCnt="0"/>
      <dgm:spPr/>
    </dgm:pt>
    <dgm:pt modelId="{D0A065C1-15B5-46F0-BA8B-524D466ED346}" type="pres">
      <dgm:prSet presAssocID="{006F47DD-5E75-446B-977B-935D2993F165}" presName="textRect" presStyleLbl="revTx" presStyleIdx="1" presStyleCnt="4">
        <dgm:presLayoutVars>
          <dgm:chMax val="1"/>
          <dgm:chPref val="1"/>
        </dgm:presLayoutVars>
      </dgm:prSet>
      <dgm:spPr/>
    </dgm:pt>
    <dgm:pt modelId="{F3C7BB86-B077-4934-80BF-21770A8D60F2}" type="pres">
      <dgm:prSet presAssocID="{64D7FFC2-32F4-44C3-9BFF-9C37F341F2AC}" presName="sibTrans" presStyleLbl="sibTrans2D1" presStyleIdx="0" presStyleCnt="0"/>
      <dgm:spPr/>
    </dgm:pt>
    <dgm:pt modelId="{FD0E22D7-92F8-42F1-93B8-4DC311C9D823}" type="pres">
      <dgm:prSet presAssocID="{D5D5B377-8490-4749-A51B-A2CE7A504E2A}" presName="compNode" presStyleCnt="0"/>
      <dgm:spPr/>
    </dgm:pt>
    <dgm:pt modelId="{2571870B-4D9D-4DD5-B4EF-C039E391D6E9}" type="pres">
      <dgm:prSet presAssocID="{D5D5B377-8490-4749-A51B-A2CE7A504E2A}" presName="iconBgRect" presStyleLbl="bgShp" presStyleIdx="2" presStyleCnt="4"/>
      <dgm:spPr/>
    </dgm:pt>
    <dgm:pt modelId="{E094E368-1F46-4277-962E-C2553F58C6A1}" type="pres">
      <dgm:prSet presAssocID="{D5D5B377-8490-4749-A51B-A2CE7A504E2A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hought bubble"/>
        </a:ext>
      </dgm:extLst>
    </dgm:pt>
    <dgm:pt modelId="{865AD810-A904-4DD9-AF7A-3B5E3A3876B7}" type="pres">
      <dgm:prSet presAssocID="{D5D5B377-8490-4749-A51B-A2CE7A504E2A}" presName="spaceRect" presStyleCnt="0"/>
      <dgm:spPr/>
    </dgm:pt>
    <dgm:pt modelId="{7D7BE36D-5218-464F-BD48-8752F0B04E6C}" type="pres">
      <dgm:prSet presAssocID="{D5D5B377-8490-4749-A51B-A2CE7A504E2A}" presName="textRect" presStyleLbl="revTx" presStyleIdx="2" presStyleCnt="4">
        <dgm:presLayoutVars>
          <dgm:chMax val="1"/>
          <dgm:chPref val="1"/>
        </dgm:presLayoutVars>
      </dgm:prSet>
      <dgm:spPr/>
    </dgm:pt>
    <dgm:pt modelId="{C0DE1685-A4DB-4B6E-91DB-7BD76FA1011C}" type="pres">
      <dgm:prSet presAssocID="{0F85B2E7-8B78-4B71-8746-23CD782441D8}" presName="sibTrans" presStyleLbl="sibTrans2D1" presStyleIdx="0" presStyleCnt="0"/>
      <dgm:spPr/>
    </dgm:pt>
    <dgm:pt modelId="{C5EF4C43-7F4B-4B2F-97BB-3232D1709895}" type="pres">
      <dgm:prSet presAssocID="{EFC8A451-99DF-4EAF-98CA-054AAEFEC510}" presName="compNode" presStyleCnt="0"/>
      <dgm:spPr/>
    </dgm:pt>
    <dgm:pt modelId="{82FB231B-CE6A-4AA1-AD3F-6E557ECB1185}" type="pres">
      <dgm:prSet presAssocID="{EFC8A451-99DF-4EAF-98CA-054AAEFEC510}" presName="iconBgRect" presStyleLbl="bgShp" presStyleIdx="3" presStyleCnt="4"/>
      <dgm:spPr/>
    </dgm:pt>
    <dgm:pt modelId="{7A7287DC-3D46-473A-8733-9D3A442B518F}" type="pres">
      <dgm:prSet presAssocID="{EFC8A451-99DF-4EAF-98CA-054AAEFEC510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nvelope"/>
        </a:ext>
      </dgm:extLst>
    </dgm:pt>
    <dgm:pt modelId="{A9DA1BBC-5E49-4732-82BC-115807C67F9D}" type="pres">
      <dgm:prSet presAssocID="{EFC8A451-99DF-4EAF-98CA-054AAEFEC510}" presName="spaceRect" presStyleCnt="0"/>
      <dgm:spPr/>
    </dgm:pt>
    <dgm:pt modelId="{27A72FBE-8372-4E4A-AD7F-B45980CB7155}" type="pres">
      <dgm:prSet presAssocID="{EFC8A451-99DF-4EAF-98CA-054AAEFEC510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4CC9010A-CC89-4CFC-86F6-14780B9E3F14}" type="presOf" srcId="{0F85B2E7-8B78-4B71-8746-23CD782441D8}" destId="{C0DE1685-A4DB-4B6E-91DB-7BD76FA1011C}" srcOrd="0" destOrd="0" presId="urn:microsoft.com/office/officeart/2018/2/layout/IconCircleList"/>
    <dgm:cxn modelId="{ECED460A-0DE4-48DA-B791-9E3982610E3B}" srcId="{C8B3BD0C-8078-4230-8733-2774B35CA0D9}" destId="{EFC8A451-99DF-4EAF-98CA-054AAEFEC510}" srcOrd="3" destOrd="0" parTransId="{B4F0BBBC-571C-42A6-8D99-0F4DA1C1434C}" sibTransId="{2407A315-727E-4F74-95EE-7F50D91E5E18}"/>
    <dgm:cxn modelId="{1BA1DC0F-D9EA-4E5E-8F8E-7A674A247447}" srcId="{C8B3BD0C-8078-4230-8733-2774B35CA0D9}" destId="{D5D5B377-8490-4749-A51B-A2CE7A504E2A}" srcOrd="2" destOrd="0" parTransId="{E2F02E24-904A-4BBF-A1C9-E54D0946423F}" sibTransId="{0F85B2E7-8B78-4B71-8746-23CD782441D8}"/>
    <dgm:cxn modelId="{0E237A21-5423-4D39-92B1-F8DBB7A7236E}" type="presOf" srcId="{D5D5B377-8490-4749-A51B-A2CE7A504E2A}" destId="{7D7BE36D-5218-464F-BD48-8752F0B04E6C}" srcOrd="0" destOrd="0" presId="urn:microsoft.com/office/officeart/2018/2/layout/IconCircleList"/>
    <dgm:cxn modelId="{ED5DF034-3EB8-40B4-8D10-3E5FE8B997CC}" type="presOf" srcId="{5B1FAAD8-0264-422F-B1F9-8740B0D61111}" destId="{62BBD1BE-D3CE-47E8-802C-53CE6676E638}" srcOrd="0" destOrd="0" presId="urn:microsoft.com/office/officeart/2018/2/layout/IconCircleList"/>
    <dgm:cxn modelId="{515E1649-5A9A-40A8-89D0-C79BC23F01B0}" type="presOf" srcId="{006F47DD-5E75-446B-977B-935D2993F165}" destId="{D0A065C1-15B5-46F0-BA8B-524D466ED346}" srcOrd="0" destOrd="0" presId="urn:microsoft.com/office/officeart/2018/2/layout/IconCircleList"/>
    <dgm:cxn modelId="{C4526173-D1B9-4EF1-A6C3-590AA64F5939}" type="presOf" srcId="{EFC8A451-99DF-4EAF-98CA-054AAEFEC510}" destId="{27A72FBE-8372-4E4A-AD7F-B45980CB7155}" srcOrd="0" destOrd="0" presId="urn:microsoft.com/office/officeart/2018/2/layout/IconCircleList"/>
    <dgm:cxn modelId="{C3150D85-BDAD-4D4B-A621-346E915B794F}" type="presOf" srcId="{E6E606CF-DADC-455E-993D-EB0824F190C1}" destId="{010EDAA4-DB93-420D-92EC-94165E48ABD6}" srcOrd="0" destOrd="0" presId="urn:microsoft.com/office/officeart/2018/2/layout/IconCircleList"/>
    <dgm:cxn modelId="{4E04449A-B119-4BF7-92D4-2679702F7EBB}" type="presOf" srcId="{C8B3BD0C-8078-4230-8733-2774B35CA0D9}" destId="{B434759E-22CA-45FE-8DC7-6D3796C3D3B5}" srcOrd="0" destOrd="0" presId="urn:microsoft.com/office/officeart/2018/2/layout/IconCircleList"/>
    <dgm:cxn modelId="{A8759DBC-B625-4998-B649-D73A90A20B12}" type="presOf" srcId="{64D7FFC2-32F4-44C3-9BFF-9C37F341F2AC}" destId="{F3C7BB86-B077-4934-80BF-21770A8D60F2}" srcOrd="0" destOrd="0" presId="urn:microsoft.com/office/officeart/2018/2/layout/IconCircleList"/>
    <dgm:cxn modelId="{28726FBD-4FF2-4C10-A91C-862264F04DC2}" srcId="{C8B3BD0C-8078-4230-8733-2774B35CA0D9}" destId="{006F47DD-5E75-446B-977B-935D2993F165}" srcOrd="1" destOrd="0" parTransId="{34E70357-A9FB-401F-AE0D-3DBAB65A4495}" sibTransId="{64D7FFC2-32F4-44C3-9BFF-9C37F341F2AC}"/>
    <dgm:cxn modelId="{2F72F2FB-08EB-4197-84A3-9B227045F5A0}" srcId="{C8B3BD0C-8078-4230-8733-2774B35CA0D9}" destId="{5B1FAAD8-0264-422F-B1F9-8740B0D61111}" srcOrd="0" destOrd="0" parTransId="{ABB8E0DB-18FE-43C9-93C9-171F4D047400}" sibTransId="{E6E606CF-DADC-455E-993D-EB0824F190C1}"/>
    <dgm:cxn modelId="{D94CD099-2777-4A03-91FC-511D8DAB2B40}" type="presParOf" srcId="{B434759E-22CA-45FE-8DC7-6D3796C3D3B5}" destId="{B4148F66-E976-492C-A6C9-1E72D5D9FBFD}" srcOrd="0" destOrd="0" presId="urn:microsoft.com/office/officeart/2018/2/layout/IconCircleList"/>
    <dgm:cxn modelId="{48F58D4A-B319-469E-9F54-902FC14D33AA}" type="presParOf" srcId="{B4148F66-E976-492C-A6C9-1E72D5D9FBFD}" destId="{891941D8-2FD5-41EF-98DE-B4D1F1A34C32}" srcOrd="0" destOrd="0" presId="urn:microsoft.com/office/officeart/2018/2/layout/IconCircleList"/>
    <dgm:cxn modelId="{8B5CB06B-8672-4AFA-AD7A-A0A83EBD618F}" type="presParOf" srcId="{891941D8-2FD5-41EF-98DE-B4D1F1A34C32}" destId="{F82FAF92-4783-4F84-8229-3A1A32C35E92}" srcOrd="0" destOrd="0" presId="urn:microsoft.com/office/officeart/2018/2/layout/IconCircleList"/>
    <dgm:cxn modelId="{07EB8355-0657-4C9C-B115-85CE1BDC9D6D}" type="presParOf" srcId="{891941D8-2FD5-41EF-98DE-B4D1F1A34C32}" destId="{FA273F41-8EA9-4EEF-A549-150ED99D4A1B}" srcOrd="1" destOrd="0" presId="urn:microsoft.com/office/officeart/2018/2/layout/IconCircleList"/>
    <dgm:cxn modelId="{E5A04534-8672-4D5E-88BC-2F74C20E0E37}" type="presParOf" srcId="{891941D8-2FD5-41EF-98DE-B4D1F1A34C32}" destId="{4504C5AD-A5E2-4A62-8401-BE13DBE3D40A}" srcOrd="2" destOrd="0" presId="urn:microsoft.com/office/officeart/2018/2/layout/IconCircleList"/>
    <dgm:cxn modelId="{917CBD80-EA7E-4FB6-B3F9-5633D21A0C40}" type="presParOf" srcId="{891941D8-2FD5-41EF-98DE-B4D1F1A34C32}" destId="{62BBD1BE-D3CE-47E8-802C-53CE6676E638}" srcOrd="3" destOrd="0" presId="urn:microsoft.com/office/officeart/2018/2/layout/IconCircleList"/>
    <dgm:cxn modelId="{63E352D8-9902-4CC1-92E1-7D298E0F1001}" type="presParOf" srcId="{B4148F66-E976-492C-A6C9-1E72D5D9FBFD}" destId="{010EDAA4-DB93-420D-92EC-94165E48ABD6}" srcOrd="1" destOrd="0" presId="urn:microsoft.com/office/officeart/2018/2/layout/IconCircleList"/>
    <dgm:cxn modelId="{8607B5E9-CB11-4191-91D1-1C424D46FFB4}" type="presParOf" srcId="{B4148F66-E976-492C-A6C9-1E72D5D9FBFD}" destId="{49BD9AB5-41FD-4661-B616-73D93B37F3B0}" srcOrd="2" destOrd="0" presId="urn:microsoft.com/office/officeart/2018/2/layout/IconCircleList"/>
    <dgm:cxn modelId="{F48C0EAA-45EB-4A5D-9F5F-2817EA1236EE}" type="presParOf" srcId="{49BD9AB5-41FD-4661-B616-73D93B37F3B0}" destId="{1D1C2B82-2B42-49E5-923F-4287A38502A7}" srcOrd="0" destOrd="0" presId="urn:microsoft.com/office/officeart/2018/2/layout/IconCircleList"/>
    <dgm:cxn modelId="{A57A116C-467F-4B9D-8200-CD17B953F762}" type="presParOf" srcId="{49BD9AB5-41FD-4661-B616-73D93B37F3B0}" destId="{64F75047-E248-47B6-BD0C-A0452C86A6A3}" srcOrd="1" destOrd="0" presId="urn:microsoft.com/office/officeart/2018/2/layout/IconCircleList"/>
    <dgm:cxn modelId="{3EB50429-CEB4-4C24-BFFB-8FC4EF30E311}" type="presParOf" srcId="{49BD9AB5-41FD-4661-B616-73D93B37F3B0}" destId="{7113EF84-28B4-4308-8496-4E3C4AF008AF}" srcOrd="2" destOrd="0" presId="urn:microsoft.com/office/officeart/2018/2/layout/IconCircleList"/>
    <dgm:cxn modelId="{9C0DD37F-1401-487C-A03E-2E9CD8C85030}" type="presParOf" srcId="{49BD9AB5-41FD-4661-B616-73D93B37F3B0}" destId="{D0A065C1-15B5-46F0-BA8B-524D466ED346}" srcOrd="3" destOrd="0" presId="urn:microsoft.com/office/officeart/2018/2/layout/IconCircleList"/>
    <dgm:cxn modelId="{9A30081B-ABBD-4DAC-93A3-9210A53DA4C6}" type="presParOf" srcId="{B4148F66-E976-492C-A6C9-1E72D5D9FBFD}" destId="{F3C7BB86-B077-4934-80BF-21770A8D60F2}" srcOrd="3" destOrd="0" presId="urn:microsoft.com/office/officeart/2018/2/layout/IconCircleList"/>
    <dgm:cxn modelId="{1380D912-AF5B-4458-9B22-B6DFB8F02F6A}" type="presParOf" srcId="{B4148F66-E976-492C-A6C9-1E72D5D9FBFD}" destId="{FD0E22D7-92F8-42F1-93B8-4DC311C9D823}" srcOrd="4" destOrd="0" presId="urn:microsoft.com/office/officeart/2018/2/layout/IconCircleList"/>
    <dgm:cxn modelId="{2989967F-CCC2-4CCD-9EDF-80DCECB95786}" type="presParOf" srcId="{FD0E22D7-92F8-42F1-93B8-4DC311C9D823}" destId="{2571870B-4D9D-4DD5-B4EF-C039E391D6E9}" srcOrd="0" destOrd="0" presId="urn:microsoft.com/office/officeart/2018/2/layout/IconCircleList"/>
    <dgm:cxn modelId="{2C990373-E5CB-45B4-AEC9-0A011673EEB7}" type="presParOf" srcId="{FD0E22D7-92F8-42F1-93B8-4DC311C9D823}" destId="{E094E368-1F46-4277-962E-C2553F58C6A1}" srcOrd="1" destOrd="0" presId="urn:microsoft.com/office/officeart/2018/2/layout/IconCircleList"/>
    <dgm:cxn modelId="{417973D9-AD8D-4A89-9D01-8C88127D5F4C}" type="presParOf" srcId="{FD0E22D7-92F8-42F1-93B8-4DC311C9D823}" destId="{865AD810-A904-4DD9-AF7A-3B5E3A3876B7}" srcOrd="2" destOrd="0" presId="urn:microsoft.com/office/officeart/2018/2/layout/IconCircleList"/>
    <dgm:cxn modelId="{40A1A9E1-09D9-46A2-9032-480E3CAC54C5}" type="presParOf" srcId="{FD0E22D7-92F8-42F1-93B8-4DC311C9D823}" destId="{7D7BE36D-5218-464F-BD48-8752F0B04E6C}" srcOrd="3" destOrd="0" presId="urn:microsoft.com/office/officeart/2018/2/layout/IconCircleList"/>
    <dgm:cxn modelId="{9DC6BD81-1BC5-450D-9D4F-53ED56FF0EE9}" type="presParOf" srcId="{B4148F66-E976-492C-A6C9-1E72D5D9FBFD}" destId="{C0DE1685-A4DB-4B6E-91DB-7BD76FA1011C}" srcOrd="5" destOrd="0" presId="urn:microsoft.com/office/officeart/2018/2/layout/IconCircleList"/>
    <dgm:cxn modelId="{EFDE3934-F80A-42A1-A846-BA805AFF3A3C}" type="presParOf" srcId="{B4148F66-E976-492C-A6C9-1E72D5D9FBFD}" destId="{C5EF4C43-7F4B-4B2F-97BB-3232D1709895}" srcOrd="6" destOrd="0" presId="urn:microsoft.com/office/officeart/2018/2/layout/IconCircleList"/>
    <dgm:cxn modelId="{62D903D6-8979-4CD8-8BC1-B7D726A5A6A0}" type="presParOf" srcId="{C5EF4C43-7F4B-4B2F-97BB-3232D1709895}" destId="{82FB231B-CE6A-4AA1-AD3F-6E557ECB1185}" srcOrd="0" destOrd="0" presId="urn:microsoft.com/office/officeart/2018/2/layout/IconCircleList"/>
    <dgm:cxn modelId="{F94201B0-8659-4317-BA60-BBA8D1D3EE7F}" type="presParOf" srcId="{C5EF4C43-7F4B-4B2F-97BB-3232D1709895}" destId="{7A7287DC-3D46-473A-8733-9D3A442B518F}" srcOrd="1" destOrd="0" presId="urn:microsoft.com/office/officeart/2018/2/layout/IconCircleList"/>
    <dgm:cxn modelId="{F1F5D348-AE60-4675-B621-536BC826736D}" type="presParOf" srcId="{C5EF4C43-7F4B-4B2F-97BB-3232D1709895}" destId="{A9DA1BBC-5E49-4732-82BC-115807C67F9D}" srcOrd="2" destOrd="0" presId="urn:microsoft.com/office/officeart/2018/2/layout/IconCircleList"/>
    <dgm:cxn modelId="{246360FA-059E-456C-AFCB-43151A9AB850}" type="presParOf" srcId="{C5EF4C43-7F4B-4B2F-97BB-3232D1709895}" destId="{27A72FBE-8372-4E4A-AD7F-B45980CB7155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2FAF92-4783-4F84-8229-3A1A32C35E92}">
      <dsp:nvSpPr>
        <dsp:cNvPr id="0" name=""/>
        <dsp:cNvSpPr/>
      </dsp:nvSpPr>
      <dsp:spPr>
        <a:xfrm>
          <a:off x="212335" y="469890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273F41-8EA9-4EEF-A549-150ED99D4A1B}">
      <dsp:nvSpPr>
        <dsp:cNvPr id="0" name=""/>
        <dsp:cNvSpPr/>
      </dsp:nvSpPr>
      <dsp:spPr>
        <a:xfrm>
          <a:off x="492877" y="750432"/>
          <a:ext cx="774830" cy="7748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BBD1BE-D3CE-47E8-802C-53CE6676E638}">
      <dsp:nvSpPr>
        <dsp:cNvPr id="0" name=""/>
        <dsp:cNvSpPr/>
      </dsp:nvSpPr>
      <dsp:spPr>
        <a:xfrm>
          <a:off x="1834517" y="469890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Classes and discussions</a:t>
          </a:r>
          <a:endParaRPr lang="en-US" sz="2400" kern="1200"/>
        </a:p>
      </dsp:txBody>
      <dsp:txXfrm>
        <a:off x="1834517" y="469890"/>
        <a:ext cx="3148942" cy="1335915"/>
      </dsp:txXfrm>
    </dsp:sp>
    <dsp:sp modelId="{1D1C2B82-2B42-49E5-923F-4287A38502A7}">
      <dsp:nvSpPr>
        <dsp:cNvPr id="0" name=""/>
        <dsp:cNvSpPr/>
      </dsp:nvSpPr>
      <dsp:spPr>
        <a:xfrm>
          <a:off x="5532139" y="469890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F75047-E248-47B6-BD0C-A0452C86A6A3}">
      <dsp:nvSpPr>
        <dsp:cNvPr id="0" name=""/>
        <dsp:cNvSpPr/>
      </dsp:nvSpPr>
      <dsp:spPr>
        <a:xfrm>
          <a:off x="5812681" y="750432"/>
          <a:ext cx="774830" cy="7748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A065C1-15B5-46F0-BA8B-524D466ED346}">
      <dsp:nvSpPr>
        <dsp:cNvPr id="0" name=""/>
        <dsp:cNvSpPr/>
      </dsp:nvSpPr>
      <dsp:spPr>
        <a:xfrm>
          <a:off x="7154322" y="469890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Choosing a sponsor</a:t>
          </a:r>
          <a:endParaRPr lang="en-US" sz="2400" kern="1200"/>
        </a:p>
      </dsp:txBody>
      <dsp:txXfrm>
        <a:off x="7154322" y="469890"/>
        <a:ext cx="3148942" cy="1335915"/>
      </dsp:txXfrm>
    </dsp:sp>
    <dsp:sp modelId="{2571870B-4D9D-4DD5-B4EF-C039E391D6E9}">
      <dsp:nvSpPr>
        <dsp:cNvPr id="0" name=""/>
        <dsp:cNvSpPr/>
      </dsp:nvSpPr>
      <dsp:spPr>
        <a:xfrm>
          <a:off x="212335" y="2545532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94E368-1F46-4277-962E-C2553F58C6A1}">
      <dsp:nvSpPr>
        <dsp:cNvPr id="0" name=""/>
        <dsp:cNvSpPr/>
      </dsp:nvSpPr>
      <dsp:spPr>
        <a:xfrm>
          <a:off x="492877" y="2826074"/>
          <a:ext cx="774830" cy="7748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7BE36D-5218-464F-BD48-8752F0B04E6C}">
      <dsp:nvSpPr>
        <dsp:cNvPr id="0" name=""/>
        <dsp:cNvSpPr/>
      </dsp:nvSpPr>
      <dsp:spPr>
        <a:xfrm>
          <a:off x="1834517" y="25455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Reflecting on your faith</a:t>
          </a:r>
          <a:endParaRPr lang="en-US" sz="2400" kern="1200"/>
        </a:p>
      </dsp:txBody>
      <dsp:txXfrm>
        <a:off x="1834517" y="2545532"/>
        <a:ext cx="3148942" cy="1335915"/>
      </dsp:txXfrm>
    </dsp:sp>
    <dsp:sp modelId="{82FB231B-CE6A-4AA1-AD3F-6E557ECB1185}">
      <dsp:nvSpPr>
        <dsp:cNvPr id="0" name=""/>
        <dsp:cNvSpPr/>
      </dsp:nvSpPr>
      <dsp:spPr>
        <a:xfrm>
          <a:off x="5532139" y="2545532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7287DC-3D46-473A-8733-9D3A442B518F}">
      <dsp:nvSpPr>
        <dsp:cNvPr id="0" name=""/>
        <dsp:cNvSpPr/>
      </dsp:nvSpPr>
      <dsp:spPr>
        <a:xfrm>
          <a:off x="5812681" y="2826074"/>
          <a:ext cx="774830" cy="7748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A72FBE-8372-4E4A-AD7F-B45980CB7155}">
      <dsp:nvSpPr>
        <dsp:cNvPr id="0" name=""/>
        <dsp:cNvSpPr/>
      </dsp:nvSpPr>
      <dsp:spPr>
        <a:xfrm>
          <a:off x="7154322" y="25455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Understanding the gifts of the Holy Spirit</a:t>
          </a:r>
          <a:endParaRPr lang="en-US" sz="2400" kern="1200"/>
        </a:p>
      </dsp:txBody>
      <dsp:txXfrm>
        <a:off x="7154322" y="2545532"/>
        <a:ext cx="3148942" cy="13359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D1D892-AA3B-F3BD-60F5-ED7AFB22EC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6DEFDD-847D-7E1C-7604-D7E49A0192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A9FDB2-391B-3095-FDCA-D292EAF34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2609-EA2E-4188-87E0-C9324BACC028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C82271-98F3-1A87-FDF4-2A3499053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4F1325-FE8B-FD2B-EC72-8D4BAD2BB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31B07-0F59-44C4-9AB4-A52441045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275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56F86-0203-86CA-6580-F7F343BC6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594C93-37BE-4971-74E8-FB9159F9B6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0F606B-E472-F92D-FC1A-F3A85D2AB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2609-EA2E-4188-87E0-C9324BACC028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8014DE-3567-A8F1-2B37-E9DBCAF66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B76BA6-177B-D03E-964A-16966F51A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31B07-0F59-44C4-9AB4-A52441045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153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944B8A-DC1C-DF12-F16E-B468D3CB4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FC2E97-4FD3-EBEA-ACAD-7EDF047FC6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4C8D4-A950-1951-0AB2-552593AEA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2609-EA2E-4188-87E0-C9324BACC028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7B1016-DA9F-6ED2-8651-A16EA20FC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6EAB84-EE69-3208-D23B-C939A0CB0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31B07-0F59-44C4-9AB4-A52441045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809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671BD-3A05-1D60-1B81-B6510EAA6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0141EA-54A4-DF3F-21E5-5A6774341A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CA764D-038B-3DD5-F117-01F436EF67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FCF205-2F43-5621-DC2A-EF8493FE1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2609-EA2E-4188-87E0-C9324BACC028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A375E6-5EA7-47BC-D62A-8DD8B647D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522858-5D26-CEC6-4000-CD72568DF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31B07-0F59-44C4-9AB4-A52441045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40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EC9BAD-483B-2C7E-AF23-E3DD6D1D55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F69294-D923-ED3C-4511-BC476FFDFA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43F6B0-D928-D40B-DBA9-37601F4711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250A3B-B79E-380B-0EC3-CD405256F8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C9C6AD-CAFB-14BA-1A7F-EDC692737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0AEE4FF-F4BF-FADA-5289-DB0B261F4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2609-EA2E-4188-87E0-C9324BACC028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89F944-2281-04DA-0D7A-07A64CD59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1C3866-681B-C0A7-6C2C-3545E1944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31B07-0F59-44C4-9AB4-A52441045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13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D66E5-B783-B50C-5E5A-B28B47145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DEA0A1-1D45-81E0-F93C-363809512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2609-EA2E-4188-87E0-C9324BACC028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C871F5-7507-0C9E-E8C4-7B8FA0EBD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338096-CA8D-FA02-0FA7-317382A86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31B07-0F59-44C4-9AB4-A52441045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96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A2028-C68F-60FF-EF82-0E30F8E63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2609-EA2E-4188-87E0-C9324BACC028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E66B35-0A50-644C-D52A-D4DD73BAC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2D485D-40FF-CE15-D843-F13C9FA6C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31B07-0F59-44C4-9AB4-A52441045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26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97F4F-7A09-BCE8-206A-6F22D4DF1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FD5E2-9D09-7892-ABB9-DA7EB53C60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1F994A-5F6E-6107-3BDB-3A86E6A4FA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0506F0-78BE-C0EC-42D4-D76AB9916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2609-EA2E-4188-87E0-C9324BACC028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DAF1D5-7370-BDDB-77F2-298CC56F3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482F68-BE67-1273-4A2E-2D940A635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31B07-0F59-44C4-9AB4-A52441045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698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1E94B-622D-EFF1-4844-B24E26060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7C6806-A102-32CA-9292-D42104CDF0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561EB7-9968-4AA2-8AF4-37DDCA871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1FC928-20A8-376F-810F-363D76C01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2609-EA2E-4188-87E0-C9324BACC028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70874-E6BD-D886-615A-65B527E90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9195BE-F650-9748-3A13-57A1B68FB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31B07-0F59-44C4-9AB4-A52441045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787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A40FD-29FE-F29A-EA9D-19278D302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BF8208-826D-AEB0-2ECF-DCCF25E0F9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A7F43D-BD22-3E1C-AA61-151059ABB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2609-EA2E-4188-87E0-C9324BACC028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092467-F785-F6F7-0DEE-2F46937F5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38E350-073B-2091-92A9-38C8FE1CF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31B07-0F59-44C4-9AB4-A52441045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955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0A1788-4529-701D-F128-DFC20F7B16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2CD429-5E37-C842-51F9-65CACF6EC2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260207-61CC-45E8-0A5A-1FA23852C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2609-EA2E-4188-87E0-C9324BACC028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86EF4-470C-D8A4-875B-8FDB4BF04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C30890-BF68-2C4A-AAEB-59C34D989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31B07-0F59-44C4-9AB4-A52441045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656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F6A450-5A81-8FFC-26F3-66A548946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392E0F-F27F-3861-5D60-CFE9D668B2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F0A8FF-D853-CF0C-6896-90A0B871F7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322609-EA2E-4188-87E0-C9324BACC028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F437AB-DF54-0758-EC16-D253780D17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C6AF8-5E14-6838-F948-0B4240E88E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E31B07-0F59-44C4-9AB4-A52441045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164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E8B1E-127D-A955-3A3C-D7D4470E34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D128A0-23E1-681A-14B7-B66EC671EF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4333F9-C785-4C13-F7BA-42E065F0B0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6273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DE01AC-65A6-E279-3D1C-26130E4A3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pPr algn="ctr"/>
            <a:r>
              <a:rPr lang="en-GB" sz="4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Confirmation?</a:t>
            </a:r>
            <a:endParaRPr lang="en-GB" sz="48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9BB07B-4B46-6AEF-AC1B-DCF4DC9DC2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919" y="2599509"/>
            <a:ext cx="5888878" cy="3639450"/>
          </a:xfrm>
        </p:spPr>
        <p:txBody>
          <a:bodyPr anchor="ctr">
            <a:normAutofit fontScale="92500"/>
          </a:bodyPr>
          <a:lstStyle/>
          <a:p>
            <a:pPr algn="ctr"/>
            <a:r>
              <a:rPr lang="en-GB" sz="3200" dirty="0"/>
              <a:t>A sacrament of initiation in the Catholic Church.</a:t>
            </a:r>
          </a:p>
          <a:p>
            <a:pPr algn="ctr"/>
            <a:endParaRPr lang="en-GB" sz="3200" dirty="0"/>
          </a:p>
          <a:p>
            <a:pPr algn="ctr"/>
            <a:r>
              <a:rPr lang="en-GB" sz="3200" dirty="0"/>
              <a:t>Strengthens our bond with God.</a:t>
            </a:r>
          </a:p>
          <a:p>
            <a:pPr algn="ctr"/>
            <a:endParaRPr lang="en-GB" sz="3200" dirty="0"/>
          </a:p>
          <a:p>
            <a:pPr algn="ctr"/>
            <a:r>
              <a:rPr lang="en-GB" sz="3200" dirty="0"/>
              <a:t>We receive the gifts of the Holy Spirit.</a:t>
            </a:r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4" name="Picture 3" descr="A logo of a cross and flame&#10;&#10;AI-generated content may be incorrect.">
            <a:extLst>
              <a:ext uri="{FF2B5EF4-FFF2-40B4-BE49-F238E27FC236}">
                <a16:creationId xmlns:a16="http://schemas.microsoft.com/office/drawing/2014/main" id="{28256DCC-AFAC-D3B3-C8EF-76B1EDA635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5134" y="2484255"/>
            <a:ext cx="3883073" cy="3714244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6176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4D83FA-9840-6245-9F84-84344681F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299803"/>
            <a:ext cx="4560584" cy="1684445"/>
          </a:xfrm>
        </p:spPr>
        <p:txBody>
          <a:bodyPr anchor="ctr">
            <a:normAutofit/>
          </a:bodyPr>
          <a:lstStyle/>
          <a:p>
            <a:pPr algn="ctr"/>
            <a:r>
              <a:rPr lang="en-GB" sz="48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Baptism – The First Step</a:t>
            </a:r>
            <a:endParaRPr lang="en-GB" sz="4800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C59E1E-201C-2D30-4D55-499282F1C7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 lnSpcReduction="10000"/>
          </a:bodyPr>
          <a:lstStyle/>
          <a:p>
            <a:pPr algn="ctr"/>
            <a:r>
              <a:rPr lang="en-GB" sz="3200" dirty="0"/>
              <a:t>Entry into the Christian family.</a:t>
            </a:r>
          </a:p>
          <a:p>
            <a:pPr algn="ctr"/>
            <a:endParaRPr lang="en-GB" sz="3200" dirty="0"/>
          </a:p>
          <a:p>
            <a:pPr algn="ctr"/>
            <a:r>
              <a:rPr lang="en-GB" sz="3200" dirty="0"/>
              <a:t>Cleansing of original sin.</a:t>
            </a:r>
          </a:p>
          <a:p>
            <a:pPr algn="ctr"/>
            <a:endParaRPr lang="en-GB" sz="3200" dirty="0"/>
          </a:p>
          <a:p>
            <a:pPr algn="ctr"/>
            <a:r>
              <a:rPr lang="en-GB" sz="3200" dirty="0"/>
              <a:t>Beginning of our faith journey.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35F5E6-658A-E273-B8C9-2B8BEC4D16B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487" r="8980" b="-1"/>
          <a:stretch>
            <a:fillRect/>
          </a:stretch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6391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EFC920F-B85A-4068-BD93-41064EDE9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C559108-BBAE-426C-8564-051D2BA6DD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2BC35EE-6650-42D2-AEFB-4B7CD1AFC9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952C743-9049-4DFB-878B-2AB07B6E4F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8249FD-F03C-ADB8-EFF5-01D2F3A7C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9425" y="284813"/>
            <a:ext cx="4709345" cy="1916221"/>
          </a:xfrm>
        </p:spPr>
        <p:txBody>
          <a:bodyPr anchor="b">
            <a:normAutofit/>
          </a:bodyPr>
          <a:lstStyle/>
          <a:p>
            <a:pPr algn="ctr"/>
            <a:r>
              <a:rPr lang="en-GB" sz="54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About Faith</a:t>
            </a:r>
            <a:endParaRPr lang="en-GB" sz="5400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382A32C-5B0C-4B1C-A074-76C6DBCC9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39885" y="2372170"/>
            <a:ext cx="438912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093175-6578-C477-63A5-CB6553990A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0736" y="2732735"/>
            <a:ext cx="4709345" cy="3407863"/>
          </a:xfrm>
        </p:spPr>
        <p:txBody>
          <a:bodyPr anchor="ctr">
            <a:normAutofit lnSpcReduction="10000"/>
          </a:bodyPr>
          <a:lstStyle/>
          <a:p>
            <a:pPr algn="ctr"/>
            <a:r>
              <a:rPr lang="en-GB" dirty="0"/>
              <a:t>Attending Mass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Reading the Bible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Praying regularly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Living like Jesus</a:t>
            </a:r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C62F66D-E537-31A7-6768-DCEC2503600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342" r="14941" b="-1"/>
          <a:stretch>
            <a:fillRect/>
          </a:stretch>
        </p:blipFill>
        <p:spPr>
          <a:xfrm>
            <a:off x="6538366" y="1383738"/>
            <a:ext cx="4929098" cy="4756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428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BEBD9-618C-103E-D502-A2B751D52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575623" cy="1325563"/>
          </a:xfrm>
        </p:spPr>
        <p:txBody>
          <a:bodyPr>
            <a:normAutofit/>
          </a:bodyPr>
          <a:lstStyle/>
          <a:p>
            <a:pPr algn="ctr"/>
            <a:r>
              <a:rPr lang="en-GB" sz="54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Preparing for Confirmation</a:t>
            </a:r>
            <a:endParaRPr lang="en-GB" sz="5400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E37E5113-A266-4D94-4747-CDC9972E8F6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EB7176D6-2F4E-6290-5127-FA83D8E3C1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29150" y="19487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422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43205-A810-D316-5191-7889DE5FC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Holy Spirit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768A4F-02FE-37D4-CAD6-DBA687C879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7A270CE-FB4E-6839-DB17-C39412A400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240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E12764-9937-CFD2-B7E4-7949B8C4FD5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56" r="12545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92A35A-2447-57D3-5556-8F1EB27EF1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pPr algn="ctr"/>
            <a:r>
              <a:rPr lang="en-GB" sz="54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Choosing a Saint</a:t>
            </a:r>
            <a:endParaRPr lang="en-GB" sz="5400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1079ED-4655-69D5-3F24-2037B0E8E6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sz="3600" dirty="0"/>
              <a:t>Saints as role models</a:t>
            </a:r>
          </a:p>
          <a:p>
            <a:pPr algn="ctr"/>
            <a:endParaRPr lang="en-GB" sz="3600" dirty="0"/>
          </a:p>
          <a:p>
            <a:pPr algn="ctr"/>
            <a:r>
              <a:rPr lang="en-GB" sz="3600" dirty="0"/>
              <a:t>Why do we choose this Confirmation name?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4698461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5D2113-0631-C3A0-2DFC-141A15E9E1B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054" b="10022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E69D66-8773-03F7-4FB3-FA51D86A6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4160718" cy="1899912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Living as a Confirmed Christian</a:t>
            </a:r>
            <a:endParaRPr lang="en-GB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202056-73F6-87EE-8A1E-E802F4B6FC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4160718" cy="405867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Being a witness to Christ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Serving others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Growing in faith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Staying active in the Church</a:t>
            </a:r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8018590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121</Words>
  <Application>Microsoft Office PowerPoint</Application>
  <PresentationFormat>Widescreen</PresentationFormat>
  <Paragraphs>38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PowerPoint Presentation</vt:lpstr>
      <vt:lpstr>What is Confirmation?</vt:lpstr>
      <vt:lpstr>Baptism – The First Step</vt:lpstr>
      <vt:lpstr>Learning About Faith</vt:lpstr>
      <vt:lpstr>Preparing for Confirmation</vt:lpstr>
      <vt:lpstr>The Holy Spirit</vt:lpstr>
      <vt:lpstr>Choosing a Saint</vt:lpstr>
      <vt:lpstr>Living as a Confirmed Christian</vt:lpstr>
    </vt:vector>
  </TitlesOfParts>
  <Company>Lumen Christi MAC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Myles JORDAN</dc:creator>
  <cp:lastModifiedBy>Myles JORDAN</cp:lastModifiedBy>
  <cp:revision>2</cp:revision>
  <dcterms:created xsi:type="dcterms:W3CDTF">2025-10-14T04:42:53Z</dcterms:created>
  <dcterms:modified xsi:type="dcterms:W3CDTF">2025-10-24T06:48:12Z</dcterms:modified>
</cp:coreProperties>
</file>