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3" r:id="rId2"/>
    <p:sldId id="256" r:id="rId3"/>
    <p:sldId id="257" r:id="rId4"/>
    <p:sldId id="276" r:id="rId5"/>
    <p:sldId id="307" r:id="rId6"/>
    <p:sldId id="278" r:id="rId7"/>
    <p:sldId id="261" r:id="rId8"/>
    <p:sldId id="277" r:id="rId9"/>
    <p:sldId id="285" r:id="rId10"/>
    <p:sldId id="300" r:id="rId11"/>
    <p:sldId id="305" r:id="rId12"/>
    <p:sldId id="306" r:id="rId13"/>
    <p:sldId id="264" r:id="rId14"/>
    <p:sldId id="265" r:id="rId15"/>
    <p:sldId id="301" r:id="rId16"/>
    <p:sldId id="308" r:id="rId17"/>
    <p:sldId id="267" r:id="rId18"/>
    <p:sldId id="309" r:id="rId19"/>
    <p:sldId id="310" r:id="rId20"/>
    <p:sldId id="311" r:id="rId21"/>
    <p:sldId id="282" r:id="rId22"/>
    <p:sldId id="283" r:id="rId23"/>
    <p:sldId id="294" r:id="rId24"/>
    <p:sldId id="284" r:id="rId25"/>
    <p:sldId id="274" r:id="rId26"/>
    <p:sldId id="275" r:id="rId27"/>
    <p:sldId id="31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borah Delaney" initials="DD" lastIdx="1" clrIdx="0">
    <p:extLst>
      <p:ext uri="{19B8F6BF-5375-455C-9EA6-DF929625EA0E}">
        <p15:presenceInfo xmlns:p15="http://schemas.microsoft.com/office/powerpoint/2012/main" xmlns="" userId="e9ec57d0e9d5740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8E5"/>
    <a:srgbClr val="CC00CC"/>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7" autoAdjust="0"/>
    <p:restoredTop sz="94660"/>
  </p:normalViewPr>
  <p:slideViewPr>
    <p:cSldViewPr snapToGrid="0">
      <p:cViewPr>
        <p:scale>
          <a:sx n="81" d="100"/>
          <a:sy n="81" d="100"/>
        </p:scale>
        <p:origin x="-420"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Delaney" userId="e9ec57d0e9d57402" providerId="LiveId" clId="{B9C969AE-FE03-4AEA-8D89-2133079C4D6E}"/>
    <pc:docChg chg="undo custSel addSld delSld modSld">
      <pc:chgData name="Deborah Delaney" userId="e9ec57d0e9d57402" providerId="LiveId" clId="{B9C969AE-FE03-4AEA-8D89-2133079C4D6E}" dt="2020-11-16T13:25:52.771" v="1807" actId="13926"/>
      <pc:docMkLst>
        <pc:docMk/>
      </pc:docMkLst>
      <pc:sldChg chg="modSp mod">
        <pc:chgData name="Deborah Delaney" userId="e9ec57d0e9d57402" providerId="LiveId" clId="{B9C969AE-FE03-4AEA-8D89-2133079C4D6E}" dt="2020-11-13T16:45:56.865" v="159" actId="255"/>
        <pc:sldMkLst>
          <pc:docMk/>
          <pc:sldMk cId="155265518" sldId="264"/>
        </pc:sldMkLst>
        <pc:graphicFrameChg chg="mod modGraphic">
          <ac:chgData name="Deborah Delaney" userId="e9ec57d0e9d57402" providerId="LiveId" clId="{B9C969AE-FE03-4AEA-8D89-2133079C4D6E}" dt="2020-11-13T16:45:56.865" v="159" actId="255"/>
          <ac:graphicFrameMkLst>
            <pc:docMk/>
            <pc:sldMk cId="155265518" sldId="264"/>
            <ac:graphicFrameMk id="3" creationId="{AFE4AD05-33D6-4D8C-9920-148D24CD98D1}"/>
          </ac:graphicFrameMkLst>
        </pc:graphicFrameChg>
      </pc:sldChg>
      <pc:sldChg chg="addSp delSp modSp mod">
        <pc:chgData name="Deborah Delaney" userId="e9ec57d0e9d57402" providerId="LiveId" clId="{B9C969AE-FE03-4AEA-8D89-2133079C4D6E}" dt="2020-11-13T17:27:04.049" v="512" actId="20577"/>
        <pc:sldMkLst>
          <pc:docMk/>
          <pc:sldMk cId="3609479376" sldId="265"/>
        </pc:sldMkLst>
        <pc:spChg chg="add del mod">
          <ac:chgData name="Deborah Delaney" userId="e9ec57d0e9d57402" providerId="LiveId" clId="{B9C969AE-FE03-4AEA-8D89-2133079C4D6E}" dt="2020-11-13T16:48:20.566" v="169"/>
          <ac:spMkLst>
            <pc:docMk/>
            <pc:sldMk cId="3609479376" sldId="265"/>
            <ac:spMk id="4" creationId="{31287901-9308-42B1-A235-5CE053CFBBEF}"/>
          </ac:spMkLst>
        </pc:spChg>
        <pc:spChg chg="del mod">
          <ac:chgData name="Deborah Delaney" userId="e9ec57d0e9d57402" providerId="LiveId" clId="{B9C969AE-FE03-4AEA-8D89-2133079C4D6E}" dt="2020-11-13T16:47:18.874" v="166"/>
          <ac:spMkLst>
            <pc:docMk/>
            <pc:sldMk cId="3609479376" sldId="265"/>
            <ac:spMk id="6" creationId="{8B968073-B4E7-4C4C-9EF5-79E927B41C2C}"/>
          </ac:spMkLst>
        </pc:spChg>
        <pc:spChg chg="del mod">
          <ac:chgData name="Deborah Delaney" userId="e9ec57d0e9d57402" providerId="LiveId" clId="{B9C969AE-FE03-4AEA-8D89-2133079C4D6E}" dt="2020-11-13T16:47:18.874" v="164"/>
          <ac:spMkLst>
            <pc:docMk/>
            <pc:sldMk cId="3609479376" sldId="265"/>
            <ac:spMk id="7" creationId="{59B63483-B5CA-4DCF-A0F9-6FC1E42721FE}"/>
          </ac:spMkLst>
        </pc:spChg>
        <pc:spChg chg="add mod">
          <ac:chgData name="Deborah Delaney" userId="e9ec57d0e9d57402" providerId="LiveId" clId="{B9C969AE-FE03-4AEA-8D89-2133079C4D6E}" dt="2020-11-13T17:27:04.049" v="512" actId="20577"/>
          <ac:spMkLst>
            <pc:docMk/>
            <pc:sldMk cId="3609479376" sldId="265"/>
            <ac:spMk id="8" creationId="{3355333E-B6AF-453B-A4BB-D2409D9F0732}"/>
          </ac:spMkLst>
        </pc:spChg>
        <pc:graphicFrameChg chg="add del mod">
          <ac:chgData name="Deborah Delaney" userId="e9ec57d0e9d57402" providerId="LiveId" clId="{B9C969AE-FE03-4AEA-8D89-2133079C4D6E}" dt="2020-11-13T16:48:20.566" v="169"/>
          <ac:graphicFrameMkLst>
            <pc:docMk/>
            <pc:sldMk cId="3609479376" sldId="265"/>
            <ac:graphicFrameMk id="2" creationId="{602E9377-EA6D-4A82-BC34-B8673C8529F7}"/>
          </ac:graphicFrameMkLst>
        </pc:graphicFrameChg>
        <pc:picChg chg="del">
          <ac:chgData name="Deborah Delaney" userId="e9ec57d0e9d57402" providerId="LiveId" clId="{B9C969AE-FE03-4AEA-8D89-2133079C4D6E}" dt="2020-11-13T16:47:18.874" v="162" actId="478"/>
          <ac:picMkLst>
            <pc:docMk/>
            <pc:sldMk cId="3609479376" sldId="265"/>
            <ac:picMk id="3" creationId="{9D25720F-5562-47B7-9BB4-048ABD6AA109}"/>
          </ac:picMkLst>
        </pc:picChg>
        <pc:picChg chg="add mod ord">
          <ac:chgData name="Deborah Delaney" userId="e9ec57d0e9d57402" providerId="LiveId" clId="{B9C969AE-FE03-4AEA-8D89-2133079C4D6E}" dt="2020-11-13T17:09:52.635" v="381" actId="14100"/>
          <ac:picMkLst>
            <pc:docMk/>
            <pc:sldMk cId="3609479376" sldId="265"/>
            <ac:picMk id="9" creationId="{8331E7E1-941B-4B68-B9FA-F1C02D38D90F}"/>
          </ac:picMkLst>
        </pc:picChg>
      </pc:sldChg>
      <pc:sldChg chg="del">
        <pc:chgData name="Deborah Delaney" userId="e9ec57d0e9d57402" providerId="LiveId" clId="{B9C969AE-FE03-4AEA-8D89-2133079C4D6E}" dt="2020-11-16T09:13:46.015" v="894" actId="2696"/>
        <pc:sldMkLst>
          <pc:docMk/>
          <pc:sldMk cId="2751687984" sldId="266"/>
        </pc:sldMkLst>
      </pc:sldChg>
      <pc:sldChg chg="modSp mod">
        <pc:chgData name="Deborah Delaney" userId="e9ec57d0e9d57402" providerId="LiveId" clId="{B9C969AE-FE03-4AEA-8D89-2133079C4D6E}" dt="2020-11-16T11:58:51.199" v="1615" actId="207"/>
        <pc:sldMkLst>
          <pc:docMk/>
          <pc:sldMk cId="2073554618" sldId="267"/>
        </pc:sldMkLst>
        <pc:graphicFrameChg chg="mod modGraphic">
          <ac:chgData name="Deborah Delaney" userId="e9ec57d0e9d57402" providerId="LiveId" clId="{B9C969AE-FE03-4AEA-8D89-2133079C4D6E}" dt="2020-11-16T11:58:51.199" v="1615" actId="207"/>
          <ac:graphicFrameMkLst>
            <pc:docMk/>
            <pc:sldMk cId="2073554618" sldId="267"/>
            <ac:graphicFrameMk id="4" creationId="{2F928DCC-3D22-4B43-897F-31B9B19EDE0A}"/>
          </ac:graphicFrameMkLst>
        </pc:graphicFrameChg>
      </pc:sldChg>
      <pc:sldChg chg="modSp mod">
        <pc:chgData name="Deborah Delaney" userId="e9ec57d0e9d57402" providerId="LiveId" clId="{B9C969AE-FE03-4AEA-8D89-2133079C4D6E}" dt="2020-11-16T13:16:48.300" v="1774" actId="207"/>
        <pc:sldMkLst>
          <pc:docMk/>
          <pc:sldMk cId="1964756544" sldId="274"/>
        </pc:sldMkLst>
        <pc:spChg chg="mod">
          <ac:chgData name="Deborah Delaney" userId="e9ec57d0e9d57402" providerId="LiveId" clId="{B9C969AE-FE03-4AEA-8D89-2133079C4D6E}" dt="2020-11-16T13:16:48.300" v="1774" actId="207"/>
          <ac:spMkLst>
            <pc:docMk/>
            <pc:sldMk cId="1964756544" sldId="274"/>
            <ac:spMk id="2" creationId="{4D2839B7-2E95-44A4-AE58-93F2F6F68BBD}"/>
          </ac:spMkLst>
        </pc:spChg>
      </pc:sldChg>
      <pc:sldChg chg="modSp mod">
        <pc:chgData name="Deborah Delaney" userId="e9ec57d0e9d57402" providerId="LiveId" clId="{B9C969AE-FE03-4AEA-8D89-2133079C4D6E}" dt="2020-11-16T13:25:52.771" v="1807" actId="13926"/>
        <pc:sldMkLst>
          <pc:docMk/>
          <pc:sldMk cId="2967915218" sldId="275"/>
        </pc:sldMkLst>
        <pc:spChg chg="mod">
          <ac:chgData name="Deborah Delaney" userId="e9ec57d0e9d57402" providerId="LiveId" clId="{B9C969AE-FE03-4AEA-8D89-2133079C4D6E}" dt="2020-11-16T13:25:52.771" v="1807" actId="13926"/>
          <ac:spMkLst>
            <pc:docMk/>
            <pc:sldMk cId="2967915218" sldId="275"/>
            <ac:spMk id="2" creationId="{D2EC6910-576B-473A-A507-A979DE250369}"/>
          </ac:spMkLst>
        </pc:spChg>
      </pc:sldChg>
      <pc:sldChg chg="del">
        <pc:chgData name="Deborah Delaney" userId="e9ec57d0e9d57402" providerId="LiveId" clId="{B9C969AE-FE03-4AEA-8D89-2133079C4D6E}" dt="2020-11-16T09:13:17.670" v="891" actId="2696"/>
        <pc:sldMkLst>
          <pc:docMk/>
          <pc:sldMk cId="2403187198" sldId="279"/>
        </pc:sldMkLst>
      </pc:sldChg>
      <pc:sldChg chg="addSp delSp modSp del mod">
        <pc:chgData name="Deborah Delaney" userId="e9ec57d0e9d57402" providerId="LiveId" clId="{B9C969AE-FE03-4AEA-8D89-2133079C4D6E}" dt="2020-11-16T11:39:04.483" v="1314" actId="2696"/>
        <pc:sldMkLst>
          <pc:docMk/>
          <pc:sldMk cId="2189803109" sldId="280"/>
        </pc:sldMkLst>
        <pc:spChg chg="del mod">
          <ac:chgData name="Deborah Delaney" userId="e9ec57d0e9d57402" providerId="LiveId" clId="{B9C969AE-FE03-4AEA-8D89-2133079C4D6E}" dt="2020-11-16T11:33:29.188" v="1294"/>
          <ac:spMkLst>
            <pc:docMk/>
            <pc:sldMk cId="2189803109" sldId="280"/>
            <ac:spMk id="3" creationId="{784D99E1-2FBA-4174-B699-7E39508D9367}"/>
          </ac:spMkLst>
        </pc:spChg>
        <pc:picChg chg="add mod">
          <ac:chgData name="Deborah Delaney" userId="e9ec57d0e9d57402" providerId="LiveId" clId="{B9C969AE-FE03-4AEA-8D89-2133079C4D6E}" dt="2020-11-16T11:33:24.592" v="1292" actId="14100"/>
          <ac:picMkLst>
            <pc:docMk/>
            <pc:sldMk cId="2189803109" sldId="280"/>
            <ac:picMk id="2" creationId="{4F3C3E20-2851-4C32-930A-21428451746D}"/>
          </ac:picMkLst>
        </pc:picChg>
      </pc:sldChg>
      <pc:sldChg chg="del">
        <pc:chgData name="Deborah Delaney" userId="e9ec57d0e9d57402" providerId="LiveId" clId="{B9C969AE-FE03-4AEA-8D89-2133079C4D6E}" dt="2020-11-16T11:33:40.164" v="1295" actId="2696"/>
        <pc:sldMkLst>
          <pc:docMk/>
          <pc:sldMk cId="176537090" sldId="281"/>
        </pc:sldMkLst>
      </pc:sldChg>
      <pc:sldChg chg="modSp mod">
        <pc:chgData name="Deborah Delaney" userId="e9ec57d0e9d57402" providerId="LiveId" clId="{B9C969AE-FE03-4AEA-8D89-2133079C4D6E}" dt="2020-11-16T12:01:14.641" v="1629" actId="115"/>
        <pc:sldMkLst>
          <pc:docMk/>
          <pc:sldMk cId="1587729542" sldId="282"/>
        </pc:sldMkLst>
        <pc:spChg chg="mod">
          <ac:chgData name="Deborah Delaney" userId="e9ec57d0e9d57402" providerId="LiveId" clId="{B9C969AE-FE03-4AEA-8D89-2133079C4D6E}" dt="2020-11-16T11:59:30.994" v="1623" actId="20577"/>
          <ac:spMkLst>
            <pc:docMk/>
            <pc:sldMk cId="1587729542" sldId="282"/>
            <ac:spMk id="9" creationId="{0EDE934B-1F48-4262-9E58-D327CC243E09}"/>
          </ac:spMkLst>
        </pc:spChg>
        <pc:graphicFrameChg chg="mod modGraphic">
          <ac:chgData name="Deborah Delaney" userId="e9ec57d0e9d57402" providerId="LiveId" clId="{B9C969AE-FE03-4AEA-8D89-2133079C4D6E}" dt="2020-11-16T12:01:14.641" v="1629" actId="115"/>
          <ac:graphicFrameMkLst>
            <pc:docMk/>
            <pc:sldMk cId="1587729542" sldId="282"/>
            <ac:graphicFrameMk id="4" creationId="{E5F6F47E-D34D-4CC5-B8FB-DB9DE49FF357}"/>
          </ac:graphicFrameMkLst>
        </pc:graphicFrameChg>
      </pc:sldChg>
      <pc:sldChg chg="addSp modSp mod">
        <pc:chgData name="Deborah Delaney" userId="e9ec57d0e9d57402" providerId="LiveId" clId="{B9C969AE-FE03-4AEA-8D89-2133079C4D6E}" dt="2020-11-16T12:02:41.478" v="1633" actId="14100"/>
        <pc:sldMkLst>
          <pc:docMk/>
          <pc:sldMk cId="3502758170" sldId="283"/>
        </pc:sldMkLst>
        <pc:spChg chg="mod">
          <ac:chgData name="Deborah Delaney" userId="e9ec57d0e9d57402" providerId="LiveId" clId="{B9C969AE-FE03-4AEA-8D89-2133079C4D6E}" dt="2020-11-16T12:01:29.591" v="1630" actId="6549"/>
          <ac:spMkLst>
            <pc:docMk/>
            <pc:sldMk cId="3502758170" sldId="283"/>
            <ac:spMk id="2" creationId="{E5E5F701-D856-4EA0-B49A-E9BCB3344489}"/>
          </ac:spMkLst>
        </pc:spChg>
        <pc:picChg chg="add mod">
          <ac:chgData name="Deborah Delaney" userId="e9ec57d0e9d57402" providerId="LiveId" clId="{B9C969AE-FE03-4AEA-8D89-2133079C4D6E}" dt="2020-11-16T12:02:41.478" v="1633" actId="14100"/>
          <ac:picMkLst>
            <pc:docMk/>
            <pc:sldMk cId="3502758170" sldId="283"/>
            <ac:picMk id="3" creationId="{F4F6608E-3F91-4629-8C93-385D0166C3AC}"/>
          </ac:picMkLst>
        </pc:picChg>
      </pc:sldChg>
      <pc:sldChg chg="addSp delSp modSp mod">
        <pc:chgData name="Deborah Delaney" userId="e9ec57d0e9d57402" providerId="LiveId" clId="{B9C969AE-FE03-4AEA-8D89-2133079C4D6E}" dt="2020-11-16T12:14:12.358" v="1764" actId="1076"/>
        <pc:sldMkLst>
          <pc:docMk/>
          <pc:sldMk cId="2738366936" sldId="284"/>
        </pc:sldMkLst>
        <pc:graphicFrameChg chg="mod modGraphic">
          <ac:chgData name="Deborah Delaney" userId="e9ec57d0e9d57402" providerId="LiveId" clId="{B9C969AE-FE03-4AEA-8D89-2133079C4D6E}" dt="2020-11-16T12:13:38.454" v="1758" actId="20577"/>
          <ac:graphicFrameMkLst>
            <pc:docMk/>
            <pc:sldMk cId="2738366936" sldId="284"/>
            <ac:graphicFrameMk id="2" creationId="{30904A6B-7F85-42DE-B216-79F1FEC683CA}"/>
          </ac:graphicFrameMkLst>
        </pc:graphicFrameChg>
        <pc:picChg chg="del">
          <ac:chgData name="Deborah Delaney" userId="e9ec57d0e9d57402" providerId="LiveId" clId="{B9C969AE-FE03-4AEA-8D89-2133079C4D6E}" dt="2020-11-16T12:07:42.725" v="1680" actId="478"/>
          <ac:picMkLst>
            <pc:docMk/>
            <pc:sldMk cId="2738366936" sldId="284"/>
            <ac:picMk id="4" creationId="{46CF2972-31C3-462D-8155-B8EE36F81129}"/>
          </ac:picMkLst>
        </pc:picChg>
        <pc:picChg chg="add del">
          <ac:chgData name="Deborah Delaney" userId="e9ec57d0e9d57402" providerId="LiveId" clId="{B9C969AE-FE03-4AEA-8D89-2133079C4D6E}" dt="2020-11-16T12:13:35.468" v="1757" actId="22"/>
          <ac:picMkLst>
            <pc:docMk/>
            <pc:sldMk cId="2738366936" sldId="284"/>
            <ac:picMk id="5" creationId="{D624D436-5723-4CF2-A6AD-CFC285A89DC0}"/>
          </ac:picMkLst>
        </pc:picChg>
        <pc:picChg chg="add mod modCrop">
          <ac:chgData name="Deborah Delaney" userId="e9ec57d0e9d57402" providerId="LiveId" clId="{B9C969AE-FE03-4AEA-8D89-2133079C4D6E}" dt="2020-11-16T12:14:12.358" v="1764" actId="1076"/>
          <ac:picMkLst>
            <pc:docMk/>
            <pc:sldMk cId="2738366936" sldId="284"/>
            <ac:picMk id="7" creationId="{6225D701-7518-4A0C-B6CD-0E3A030024B5}"/>
          </ac:picMkLst>
        </pc:picChg>
      </pc:sldChg>
      <pc:sldChg chg="del">
        <pc:chgData name="Deborah Delaney" userId="e9ec57d0e9d57402" providerId="LiveId" clId="{B9C969AE-FE03-4AEA-8D89-2133079C4D6E}" dt="2020-11-16T09:13:26.662" v="892" actId="2696"/>
        <pc:sldMkLst>
          <pc:docMk/>
          <pc:sldMk cId="1837824978" sldId="290"/>
        </pc:sldMkLst>
      </pc:sldChg>
      <pc:sldChg chg="addSp modSp mod">
        <pc:chgData name="Deborah Delaney" userId="e9ec57d0e9d57402" providerId="LiveId" clId="{B9C969AE-FE03-4AEA-8D89-2133079C4D6E}" dt="2020-11-16T12:07:27.715" v="1679" actId="14100"/>
        <pc:sldMkLst>
          <pc:docMk/>
          <pc:sldMk cId="3204170234" sldId="294"/>
        </pc:sldMkLst>
        <pc:spChg chg="mod">
          <ac:chgData name="Deborah Delaney" userId="e9ec57d0e9d57402" providerId="LiveId" clId="{B9C969AE-FE03-4AEA-8D89-2133079C4D6E}" dt="2020-11-16T12:04:41.274" v="1660" actId="20577"/>
          <ac:spMkLst>
            <pc:docMk/>
            <pc:sldMk cId="3204170234" sldId="294"/>
            <ac:spMk id="6" creationId="{39099727-E2C3-44A5-9480-6E50E537B030}"/>
          </ac:spMkLst>
        </pc:spChg>
        <pc:picChg chg="add mod modCrop">
          <ac:chgData name="Deborah Delaney" userId="e9ec57d0e9d57402" providerId="LiveId" clId="{B9C969AE-FE03-4AEA-8D89-2133079C4D6E}" dt="2020-11-16T12:06:13.329" v="1670" actId="1076"/>
          <ac:picMkLst>
            <pc:docMk/>
            <pc:sldMk cId="3204170234" sldId="294"/>
            <ac:picMk id="2" creationId="{6F29D7E2-3B0E-41A5-9020-BFFBD983144F}"/>
          </ac:picMkLst>
        </pc:picChg>
        <pc:picChg chg="add mod modCrop">
          <ac:chgData name="Deborah Delaney" userId="e9ec57d0e9d57402" providerId="LiveId" clId="{B9C969AE-FE03-4AEA-8D89-2133079C4D6E}" dt="2020-11-16T12:07:27.715" v="1679" actId="14100"/>
          <ac:picMkLst>
            <pc:docMk/>
            <pc:sldMk cId="3204170234" sldId="294"/>
            <ac:picMk id="3" creationId="{A9CBF50D-57FD-443B-8DAC-13A57FB03F71}"/>
          </ac:picMkLst>
        </pc:picChg>
      </pc:sldChg>
      <pc:sldChg chg="del">
        <pc:chgData name="Deborah Delaney" userId="e9ec57d0e9d57402" providerId="LiveId" clId="{B9C969AE-FE03-4AEA-8D89-2133079C4D6E}" dt="2020-11-16T12:14:48.579" v="1765" actId="2696"/>
        <pc:sldMkLst>
          <pc:docMk/>
          <pc:sldMk cId="2475623658" sldId="296"/>
        </pc:sldMkLst>
      </pc:sldChg>
      <pc:sldChg chg="addSp delSp modSp mod">
        <pc:chgData name="Deborah Delaney" userId="e9ec57d0e9d57402" providerId="LiveId" clId="{B9C969AE-FE03-4AEA-8D89-2133079C4D6E}" dt="2020-11-16T09:35:06.817" v="1280" actId="20577"/>
        <pc:sldMkLst>
          <pc:docMk/>
          <pc:sldMk cId="1037888565" sldId="301"/>
        </pc:sldMkLst>
        <pc:spChg chg="del mod">
          <ac:chgData name="Deborah Delaney" userId="e9ec57d0e9d57402" providerId="LiveId" clId="{B9C969AE-FE03-4AEA-8D89-2133079C4D6E}" dt="2020-11-13T17:05:24.624" v="366"/>
          <ac:spMkLst>
            <pc:docMk/>
            <pc:sldMk cId="1037888565" sldId="301"/>
            <ac:spMk id="8" creationId="{4059FADF-F149-4987-AA51-BE1920A7C6A1}"/>
          </ac:spMkLst>
        </pc:spChg>
        <pc:graphicFrameChg chg="add mod modGraphic">
          <ac:chgData name="Deborah Delaney" userId="e9ec57d0e9d57402" providerId="LiveId" clId="{B9C969AE-FE03-4AEA-8D89-2133079C4D6E}" dt="2020-11-16T09:35:06.817" v="1280" actId="20577"/>
          <ac:graphicFrameMkLst>
            <pc:docMk/>
            <pc:sldMk cId="1037888565" sldId="301"/>
            <ac:graphicFrameMk id="3" creationId="{CBBCDC32-C2A4-473B-B3DC-2A3524E18FAC}"/>
          </ac:graphicFrameMkLst>
        </pc:graphicFrameChg>
        <pc:picChg chg="add del mod">
          <ac:chgData name="Deborah Delaney" userId="e9ec57d0e9d57402" providerId="LiveId" clId="{B9C969AE-FE03-4AEA-8D89-2133079C4D6E}" dt="2020-11-13T17:20:45.337" v="467" actId="478"/>
          <ac:picMkLst>
            <pc:docMk/>
            <pc:sldMk cId="1037888565" sldId="301"/>
            <ac:picMk id="6" creationId="{E07F1728-C982-43DA-98E3-94C9A1BB8A13}"/>
          </ac:picMkLst>
        </pc:picChg>
        <pc:picChg chg="del">
          <ac:chgData name="Deborah Delaney" userId="e9ec57d0e9d57402" providerId="LiveId" clId="{B9C969AE-FE03-4AEA-8D89-2133079C4D6E}" dt="2020-11-13T17:05:24.624" v="364" actId="478"/>
          <ac:picMkLst>
            <pc:docMk/>
            <pc:sldMk cId="1037888565" sldId="301"/>
            <ac:picMk id="10" creationId="{56104117-74AA-4271-9F71-2B248C0DC445}"/>
          </ac:picMkLst>
        </pc:picChg>
      </pc:sldChg>
      <pc:sldChg chg="del">
        <pc:chgData name="Deborah Delaney" userId="e9ec57d0e9d57402" providerId="LiveId" clId="{B9C969AE-FE03-4AEA-8D89-2133079C4D6E}" dt="2020-11-16T09:13:32.745" v="893" actId="2696"/>
        <pc:sldMkLst>
          <pc:docMk/>
          <pc:sldMk cId="2767754957" sldId="302"/>
        </pc:sldMkLst>
      </pc:sldChg>
      <pc:sldChg chg="del">
        <pc:chgData name="Deborah Delaney" userId="e9ec57d0e9d57402" providerId="LiveId" clId="{B9C969AE-FE03-4AEA-8D89-2133079C4D6E}" dt="2020-11-16T12:14:56.559" v="1766" actId="2696"/>
        <pc:sldMkLst>
          <pc:docMk/>
          <pc:sldMk cId="3351500432" sldId="303"/>
        </pc:sldMkLst>
      </pc:sldChg>
      <pc:sldChg chg="del">
        <pc:chgData name="Deborah Delaney" userId="e9ec57d0e9d57402" providerId="LiveId" clId="{B9C969AE-FE03-4AEA-8D89-2133079C4D6E}" dt="2020-11-16T12:15:02.922" v="1767" actId="2696"/>
        <pc:sldMkLst>
          <pc:docMk/>
          <pc:sldMk cId="2226211014" sldId="304"/>
        </pc:sldMkLst>
      </pc:sldChg>
      <pc:sldChg chg="addSp modSp mod">
        <pc:chgData name="Deborah Delaney" userId="e9ec57d0e9d57402" providerId="LiveId" clId="{B9C969AE-FE03-4AEA-8D89-2133079C4D6E}" dt="2020-11-13T16:41:14.226" v="82" actId="207"/>
        <pc:sldMkLst>
          <pc:docMk/>
          <pc:sldMk cId="2852867164" sldId="306"/>
        </pc:sldMkLst>
        <pc:spChg chg="add mod">
          <ac:chgData name="Deborah Delaney" userId="e9ec57d0e9d57402" providerId="LiveId" clId="{B9C969AE-FE03-4AEA-8D89-2133079C4D6E}" dt="2020-11-13T16:41:14.226" v="82" actId="207"/>
          <ac:spMkLst>
            <pc:docMk/>
            <pc:sldMk cId="2852867164" sldId="306"/>
            <ac:spMk id="6" creationId="{78C5E69E-3626-43AC-955A-7D48FE0FB3C4}"/>
          </ac:spMkLst>
        </pc:spChg>
        <pc:graphicFrameChg chg="modGraphic">
          <ac:chgData name="Deborah Delaney" userId="e9ec57d0e9d57402" providerId="LiveId" clId="{B9C969AE-FE03-4AEA-8D89-2133079C4D6E}" dt="2020-11-13T12:17:13.866" v="17" actId="20577"/>
          <ac:graphicFrameMkLst>
            <pc:docMk/>
            <pc:sldMk cId="2852867164" sldId="306"/>
            <ac:graphicFrameMk id="2" creationId="{0B29E9D7-041B-42FE-94C9-6DA9C6CFC9D8}"/>
          </ac:graphicFrameMkLst>
        </pc:graphicFrameChg>
      </pc:sldChg>
      <pc:sldChg chg="addSp modSp new mod">
        <pc:chgData name="Deborah Delaney" userId="e9ec57d0e9d57402" providerId="LiveId" clId="{B9C969AE-FE03-4AEA-8D89-2133079C4D6E}" dt="2020-11-16T09:33:46.446" v="1276" actId="14861"/>
        <pc:sldMkLst>
          <pc:docMk/>
          <pc:sldMk cId="2432799170" sldId="308"/>
        </pc:sldMkLst>
        <pc:spChg chg="add mod">
          <ac:chgData name="Deborah Delaney" userId="e9ec57d0e9d57402" providerId="LiveId" clId="{B9C969AE-FE03-4AEA-8D89-2133079C4D6E}" dt="2020-11-16T09:31:38.951" v="1268" actId="1076"/>
          <ac:spMkLst>
            <pc:docMk/>
            <pc:sldMk cId="2432799170" sldId="308"/>
            <ac:spMk id="2" creationId="{20CBE660-11EF-4F4B-B4BC-025EC037AA4D}"/>
          </ac:spMkLst>
        </pc:spChg>
        <pc:picChg chg="add mod modCrop">
          <ac:chgData name="Deborah Delaney" userId="e9ec57d0e9d57402" providerId="LiveId" clId="{B9C969AE-FE03-4AEA-8D89-2133079C4D6E}" dt="2020-11-16T09:33:46.446" v="1276" actId="14861"/>
          <ac:picMkLst>
            <pc:docMk/>
            <pc:sldMk cId="2432799170" sldId="308"/>
            <ac:picMk id="4" creationId="{550C002E-BB8E-46A2-B26C-1C4CFD2E3C6D}"/>
          </ac:picMkLst>
        </pc:picChg>
      </pc:sldChg>
      <pc:sldChg chg="addSp modSp new del mod">
        <pc:chgData name="Deborah Delaney" userId="e9ec57d0e9d57402" providerId="LiveId" clId="{B9C969AE-FE03-4AEA-8D89-2133079C4D6E}" dt="2020-11-16T11:39:09.545" v="1315" actId="2696"/>
        <pc:sldMkLst>
          <pc:docMk/>
          <pc:sldMk cId="757160371" sldId="309"/>
        </pc:sldMkLst>
        <pc:picChg chg="add mod">
          <ac:chgData name="Deborah Delaney" userId="e9ec57d0e9d57402" providerId="LiveId" clId="{B9C969AE-FE03-4AEA-8D89-2133079C4D6E}" dt="2020-11-16T11:34:41.146" v="1301" actId="14100"/>
          <ac:picMkLst>
            <pc:docMk/>
            <pc:sldMk cId="757160371" sldId="309"/>
            <ac:picMk id="2" creationId="{2DF55163-9E6A-442E-A06E-D4CD8AC67E55}"/>
          </ac:picMkLst>
        </pc:picChg>
      </pc:sldChg>
      <pc:sldChg chg="addSp modSp new mod">
        <pc:chgData name="Deborah Delaney" userId="e9ec57d0e9d57402" providerId="LiveId" clId="{B9C969AE-FE03-4AEA-8D89-2133079C4D6E}" dt="2020-11-16T11:40:50.848" v="1322" actId="14100"/>
        <pc:sldMkLst>
          <pc:docMk/>
          <pc:sldMk cId="1841972851" sldId="309"/>
        </pc:sldMkLst>
        <pc:picChg chg="add mod">
          <ac:chgData name="Deborah Delaney" userId="e9ec57d0e9d57402" providerId="LiveId" clId="{B9C969AE-FE03-4AEA-8D89-2133079C4D6E}" dt="2020-11-16T11:40:50.848" v="1322" actId="14100"/>
          <ac:picMkLst>
            <pc:docMk/>
            <pc:sldMk cId="1841972851" sldId="309"/>
            <ac:picMk id="2" creationId="{10568E6B-660F-442F-8028-8CB01A754967}"/>
          </ac:picMkLst>
        </pc:picChg>
      </pc:sldChg>
      <pc:sldChg chg="new del">
        <pc:chgData name="Deborah Delaney" userId="e9ec57d0e9d57402" providerId="LiveId" clId="{B9C969AE-FE03-4AEA-8D89-2133079C4D6E}" dt="2020-11-16T11:33:56.681" v="1297" actId="680"/>
        <pc:sldMkLst>
          <pc:docMk/>
          <pc:sldMk cId="2146238778" sldId="309"/>
        </pc:sldMkLst>
      </pc:sldChg>
      <pc:sldChg chg="addSp modSp new del mod">
        <pc:chgData name="Deborah Delaney" userId="e9ec57d0e9d57402" providerId="LiveId" clId="{B9C969AE-FE03-4AEA-8D89-2133079C4D6E}" dt="2020-11-16T11:39:14.086" v="1316" actId="2696"/>
        <pc:sldMkLst>
          <pc:docMk/>
          <pc:sldMk cId="2943678078" sldId="310"/>
        </pc:sldMkLst>
        <pc:picChg chg="add mod">
          <ac:chgData name="Deborah Delaney" userId="e9ec57d0e9d57402" providerId="LiveId" clId="{B9C969AE-FE03-4AEA-8D89-2133079C4D6E}" dt="2020-11-16T11:35:14.833" v="1305" actId="14100"/>
          <ac:picMkLst>
            <pc:docMk/>
            <pc:sldMk cId="2943678078" sldId="310"/>
            <ac:picMk id="2" creationId="{A8787685-345C-49BD-A7A3-DBFF4B69DE3C}"/>
          </ac:picMkLst>
        </pc:picChg>
      </pc:sldChg>
      <pc:sldChg chg="addSp modSp new mod">
        <pc:chgData name="Deborah Delaney" userId="e9ec57d0e9d57402" providerId="LiveId" clId="{B9C969AE-FE03-4AEA-8D89-2133079C4D6E}" dt="2020-11-16T11:53:44.743" v="1560" actId="313"/>
        <pc:sldMkLst>
          <pc:docMk/>
          <pc:sldMk cId="3059210595" sldId="310"/>
        </pc:sldMkLst>
        <pc:graphicFrameChg chg="add mod modGraphic">
          <ac:chgData name="Deborah Delaney" userId="e9ec57d0e9d57402" providerId="LiveId" clId="{B9C969AE-FE03-4AEA-8D89-2133079C4D6E}" dt="2020-11-16T11:53:44.743" v="1560" actId="313"/>
          <ac:graphicFrameMkLst>
            <pc:docMk/>
            <pc:sldMk cId="3059210595" sldId="310"/>
            <ac:graphicFrameMk id="2" creationId="{2BC35BD2-EEB1-4FF7-A735-2F357FF1265C}"/>
          </ac:graphicFrameMkLst>
        </pc:graphicFrameChg>
      </pc:sldChg>
      <pc:sldChg chg="addSp modSp new del mod">
        <pc:chgData name="Deborah Delaney" userId="e9ec57d0e9d57402" providerId="LiveId" clId="{B9C969AE-FE03-4AEA-8D89-2133079C4D6E}" dt="2020-11-16T11:39:17.395" v="1317" actId="2696"/>
        <pc:sldMkLst>
          <pc:docMk/>
          <pc:sldMk cId="1545113528" sldId="311"/>
        </pc:sldMkLst>
        <pc:picChg chg="add mod">
          <ac:chgData name="Deborah Delaney" userId="e9ec57d0e9d57402" providerId="LiveId" clId="{B9C969AE-FE03-4AEA-8D89-2133079C4D6E}" dt="2020-11-16T11:35:49.127" v="1309" actId="14100"/>
          <ac:picMkLst>
            <pc:docMk/>
            <pc:sldMk cId="1545113528" sldId="311"/>
            <ac:picMk id="2" creationId="{8A101578-653A-483F-8F4D-1D7114A56696}"/>
          </ac:picMkLst>
        </pc:picChg>
      </pc:sldChg>
      <pc:sldChg chg="addSp delSp modSp new mod">
        <pc:chgData name="Deborah Delaney" userId="e9ec57d0e9d57402" providerId="LiveId" clId="{B9C969AE-FE03-4AEA-8D89-2133079C4D6E}" dt="2020-11-16T11:56:21.150" v="1568" actId="207"/>
        <pc:sldMkLst>
          <pc:docMk/>
          <pc:sldMk cId="2651357819" sldId="311"/>
        </pc:sldMkLst>
        <pc:spChg chg="add mod">
          <ac:chgData name="Deborah Delaney" userId="e9ec57d0e9d57402" providerId="LiveId" clId="{B9C969AE-FE03-4AEA-8D89-2133079C4D6E}" dt="2020-11-16T11:56:21.150" v="1568" actId="207"/>
          <ac:spMkLst>
            <pc:docMk/>
            <pc:sldMk cId="2651357819" sldId="311"/>
            <ac:spMk id="4" creationId="{2EE2D7D8-2F79-4B62-91DF-BF9DC931D4B0}"/>
          </ac:spMkLst>
        </pc:spChg>
        <pc:picChg chg="add del mod">
          <ac:chgData name="Deborah Delaney" userId="e9ec57d0e9d57402" providerId="LiveId" clId="{B9C969AE-FE03-4AEA-8D89-2133079C4D6E}" dt="2020-11-16T11:55:40.393" v="1565" actId="478"/>
          <ac:picMkLst>
            <pc:docMk/>
            <pc:sldMk cId="2651357819" sldId="311"/>
            <ac:picMk id="2" creationId="{CA401E9E-CA7E-49AA-B1A9-26FB9DA0B657}"/>
          </ac:picMkLst>
        </pc:picChg>
        <pc:picChg chg="add">
          <ac:chgData name="Deborah Delaney" userId="e9ec57d0e9d57402" providerId="LiveId" clId="{B9C969AE-FE03-4AEA-8D89-2133079C4D6E}" dt="2020-11-16T11:55:44.148" v="1566"/>
          <ac:picMkLst>
            <pc:docMk/>
            <pc:sldMk cId="2651357819" sldId="311"/>
            <ac:picMk id="3" creationId="{86071DAE-FCA7-4785-9541-8BB15A41F881}"/>
          </ac:picMkLst>
        </pc:picChg>
      </pc:sldChg>
      <pc:sldChg chg="addSp modSp new mod">
        <pc:chgData name="Deborah Delaney" userId="e9ec57d0e9d57402" providerId="LiveId" clId="{B9C969AE-FE03-4AEA-8D89-2133079C4D6E}" dt="2020-11-16T13:21:23.231" v="1793" actId="1076"/>
        <pc:sldMkLst>
          <pc:docMk/>
          <pc:sldMk cId="920459288" sldId="312"/>
        </pc:sldMkLst>
        <pc:spChg chg="add mod">
          <ac:chgData name="Deborah Delaney" userId="e9ec57d0e9d57402" providerId="LiveId" clId="{B9C969AE-FE03-4AEA-8D89-2133079C4D6E}" dt="2020-11-16T13:20:31.975" v="1788" actId="2711"/>
          <ac:spMkLst>
            <pc:docMk/>
            <pc:sldMk cId="920459288" sldId="312"/>
            <ac:spMk id="3" creationId="{1D46142C-A498-4285-B6F1-508601540151}"/>
          </ac:spMkLst>
        </pc:spChg>
        <pc:picChg chg="add mod">
          <ac:chgData name="Deborah Delaney" userId="e9ec57d0e9d57402" providerId="LiveId" clId="{B9C969AE-FE03-4AEA-8D89-2133079C4D6E}" dt="2020-11-16T13:21:23.231" v="1793" actId="1076"/>
          <ac:picMkLst>
            <pc:docMk/>
            <pc:sldMk cId="920459288" sldId="312"/>
            <ac:picMk id="4" creationId="{48CFC9CA-10DB-4542-B0ED-B2E25DE9FFFF}"/>
          </ac:picMkLst>
        </pc:picChg>
      </pc:sldChg>
      <pc:sldChg chg="addSp modSp new del mod">
        <pc:chgData name="Deborah Delaney" userId="e9ec57d0e9d57402" providerId="LiveId" clId="{B9C969AE-FE03-4AEA-8D89-2133079C4D6E}" dt="2020-11-16T11:39:23.154" v="1318" actId="2696"/>
        <pc:sldMkLst>
          <pc:docMk/>
          <pc:sldMk cId="1838996800" sldId="312"/>
        </pc:sldMkLst>
        <pc:picChg chg="add mod">
          <ac:chgData name="Deborah Delaney" userId="e9ec57d0e9d57402" providerId="LiveId" clId="{B9C969AE-FE03-4AEA-8D89-2133079C4D6E}" dt="2020-11-16T11:36:37.164" v="1313" actId="14100"/>
          <ac:picMkLst>
            <pc:docMk/>
            <pc:sldMk cId="1838996800" sldId="312"/>
            <ac:picMk id="2" creationId="{5B7CC4C8-8353-4F93-8570-77D8F4F8880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F4F77A-7985-474D-8470-3433B197C7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D19D9CE3-75A9-471A-B6EB-4592799DBA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7E2E04B8-66BC-4B5E-ACE1-044F9DB49741}"/>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5" name="Footer Placeholder 4">
            <a:extLst>
              <a:ext uri="{FF2B5EF4-FFF2-40B4-BE49-F238E27FC236}">
                <a16:creationId xmlns:a16="http://schemas.microsoft.com/office/drawing/2014/main" xmlns="" id="{9FA7F365-9C47-4990-88AA-C5A770B30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06568452-586B-48C2-831E-6E6170947F80}"/>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787758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BA11486-966B-4647-A457-B5C454E94C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AB28D04-8818-471F-B07D-7999AAB1F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755CB6DB-6165-4DAF-A7CE-BB45673AB462}"/>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5" name="Footer Placeholder 4">
            <a:extLst>
              <a:ext uri="{FF2B5EF4-FFF2-40B4-BE49-F238E27FC236}">
                <a16:creationId xmlns:a16="http://schemas.microsoft.com/office/drawing/2014/main" xmlns="" id="{A0196AAA-D9AF-40F8-9DFD-AB21D0159D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A085376-C3DF-4B23-B7E3-BED7028A746F}"/>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606982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299071-011A-4AFD-8594-AF31A7B63E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0A93676-70F1-40E1-9B50-81AE93409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A32796E-721B-49A7-B3D8-15EEEE089E37}"/>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5" name="Footer Placeholder 4">
            <a:extLst>
              <a:ext uri="{FF2B5EF4-FFF2-40B4-BE49-F238E27FC236}">
                <a16:creationId xmlns:a16="http://schemas.microsoft.com/office/drawing/2014/main" xmlns="" id="{924B7274-7373-48E0-B4D2-EA27CBBB4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53B68FE-40FE-40EE-A15B-B6A1E942F036}"/>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5404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8C8B2E-1B5A-41F7-898E-92F32417C9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857B34F-F2CF-44EB-B4DB-3638E1FCDD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3658C1DE-FA4A-4984-BEF4-CFAB8FC30E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342472FF-5382-477E-BACD-FE6F9FB3A284}"/>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6" name="Footer Placeholder 5">
            <a:extLst>
              <a:ext uri="{FF2B5EF4-FFF2-40B4-BE49-F238E27FC236}">
                <a16:creationId xmlns:a16="http://schemas.microsoft.com/office/drawing/2014/main" xmlns="" id="{4EAB5EBC-881F-44D2-8BCD-26367A4450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ED59E69-E3BC-42F7-86FB-F573BD08AE7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205501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F97005-5636-43E1-A3F4-834E9CD342A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AF01B4F-ED87-4D4D-8F83-6071A2C7B7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2B5820F2-29FE-40E1-97EA-3369C032A0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F6A8A015-BB9C-4D90-A4D5-B622767F36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1DD8F5B2-47E4-4E35-A88B-8D143F02FA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6F9FA651-DAF2-4C04-BA63-BC72C3217A01}"/>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8" name="Footer Placeholder 7">
            <a:extLst>
              <a:ext uri="{FF2B5EF4-FFF2-40B4-BE49-F238E27FC236}">
                <a16:creationId xmlns:a16="http://schemas.microsoft.com/office/drawing/2014/main" xmlns="" id="{C24095D2-9E76-444B-9E8D-64EF341F31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A75FA93B-EDCD-459B-91E8-688B3ECF59CE}"/>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83467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8C65AF-6260-4DDC-999B-7A5E78667E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39DD2FB3-02D5-4F97-BB94-B75BF6937571}"/>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4" name="Footer Placeholder 3">
            <a:extLst>
              <a:ext uri="{FF2B5EF4-FFF2-40B4-BE49-F238E27FC236}">
                <a16:creationId xmlns:a16="http://schemas.microsoft.com/office/drawing/2014/main" xmlns="" id="{D6E2FAC5-1CF8-4DDE-AF38-E8A7AAD421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280827A4-90AA-4F94-B395-C5025AFB7D2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788695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8AF787BD-7E8D-4B6E-B87D-508A6E169164}"/>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3" name="Footer Placeholder 2">
            <a:extLst>
              <a:ext uri="{FF2B5EF4-FFF2-40B4-BE49-F238E27FC236}">
                <a16:creationId xmlns:a16="http://schemas.microsoft.com/office/drawing/2014/main" xmlns="" id="{B3A75E64-E13A-4FEC-96B4-61924AE506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28700B6A-9826-48B4-A0B7-E05F781B862B}"/>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586187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3E44C6-5A61-45C3-B3B4-DE2601D6E6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9DADA84-D36F-4D78-8617-53B384AF3E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AD9CF338-9A57-42D2-A057-950C1B1D70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5C0A89D8-D942-4967-AE83-30C780ED2896}"/>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6" name="Footer Placeholder 5">
            <a:extLst>
              <a:ext uri="{FF2B5EF4-FFF2-40B4-BE49-F238E27FC236}">
                <a16:creationId xmlns:a16="http://schemas.microsoft.com/office/drawing/2014/main" xmlns="" id="{69D3048C-89D5-4113-BA4E-9B40E6910C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71FC7C74-A9F1-49F4-A298-025EB4738634}"/>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56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90CE81-5A81-477C-992F-18B913438E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FA175A36-E0D3-4976-91E8-071B0E1795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5EB66B5A-99A3-44DD-A604-D3388041E9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21EA949-BB85-4D2C-9A4F-49E0D12B3361}"/>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6" name="Footer Placeholder 5">
            <a:extLst>
              <a:ext uri="{FF2B5EF4-FFF2-40B4-BE49-F238E27FC236}">
                <a16:creationId xmlns:a16="http://schemas.microsoft.com/office/drawing/2014/main" xmlns="" id="{5E2AC446-8210-448F-B74D-6DB4092545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967B7FE5-82A4-450A-B710-1EE29867D551}"/>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017654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E372C0-70C2-46B8-8CAD-A02BA13267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64AE12A-933F-470E-9EAD-A92526F475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D368C7C-2392-4746-8306-A18A4B208134}"/>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5" name="Footer Placeholder 4">
            <a:extLst>
              <a:ext uri="{FF2B5EF4-FFF2-40B4-BE49-F238E27FC236}">
                <a16:creationId xmlns:a16="http://schemas.microsoft.com/office/drawing/2014/main" xmlns="" id="{D182E20B-565A-499C-84EF-82F9560410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F982A5F-0660-48C8-B816-CCF4CBC0446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010729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35910AAD-F140-46D3-8407-0B504B0499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C81F4DE-5A83-4B6F-9A33-99CD82341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25D9804-9B58-4423-B808-DA4FE14F6766}"/>
              </a:ext>
            </a:extLst>
          </p:cNvPr>
          <p:cNvSpPr>
            <a:spLocks noGrp="1"/>
          </p:cNvSpPr>
          <p:nvPr>
            <p:ph type="dt" sz="half" idx="10"/>
          </p:nvPr>
        </p:nvSpPr>
        <p:spPr/>
        <p:txBody>
          <a:bodyPr/>
          <a:lstStyle/>
          <a:p>
            <a:fld id="{8AC6CE20-2A48-4829-AB91-8C5ACA1C6C34}" type="datetimeFigureOut">
              <a:rPr lang="en-GB" smtClean="0"/>
              <a:t>18/11/2020</a:t>
            </a:fld>
            <a:endParaRPr lang="en-GB"/>
          </a:p>
        </p:txBody>
      </p:sp>
      <p:sp>
        <p:nvSpPr>
          <p:cNvPr id="5" name="Footer Placeholder 4">
            <a:extLst>
              <a:ext uri="{FF2B5EF4-FFF2-40B4-BE49-F238E27FC236}">
                <a16:creationId xmlns:a16="http://schemas.microsoft.com/office/drawing/2014/main" xmlns="" id="{F1897EE0-A45A-4A78-AFC4-58721954C4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C1DA968-17E6-4871-B1A8-1082CEB1FF5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85870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61832C3D-5AF2-402B-B1DF-5C5AFC0ED5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63F2536-1368-41F0-87BC-7DD0CC11F8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95B2E7F-A0CE-47BF-BAB3-BC984A4211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C6CE20-2A48-4829-AB91-8C5ACA1C6C34}" type="datetimeFigureOut">
              <a:rPr lang="en-GB" smtClean="0"/>
              <a:t>18/11/2020</a:t>
            </a:fld>
            <a:endParaRPr lang="en-GB"/>
          </a:p>
        </p:txBody>
      </p:sp>
      <p:sp>
        <p:nvSpPr>
          <p:cNvPr id="5" name="Footer Placeholder 4">
            <a:extLst>
              <a:ext uri="{FF2B5EF4-FFF2-40B4-BE49-F238E27FC236}">
                <a16:creationId xmlns:a16="http://schemas.microsoft.com/office/drawing/2014/main" xmlns="" id="{E89C6A32-B590-41DE-8C01-0321003350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F2B507D5-15BB-4A90-950A-6BEA954684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F451E4-01DB-4C3B-A324-E98C943CF26A}" type="slidenum">
              <a:rPr lang="en-GB" smtClean="0"/>
              <a:t>‹#›</a:t>
            </a:fld>
            <a:endParaRPr lang="en-GB"/>
          </a:p>
        </p:txBody>
      </p:sp>
    </p:spTree>
    <p:extLst>
      <p:ext uri="{BB962C8B-B14F-4D97-AF65-F5344CB8AC3E}">
        <p14:creationId xmlns:p14="http://schemas.microsoft.com/office/powerpoint/2010/main" val="3463790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00554" y="633046"/>
            <a:ext cx="4700954" cy="5816977"/>
          </a:xfrm>
          <a:prstGeom prst="rect">
            <a:avLst/>
          </a:prstGeom>
          <a:noFill/>
        </p:spPr>
        <p:txBody>
          <a:bodyPr wrap="square" rtlCol="0">
            <a:spAutoFit/>
          </a:bodyPr>
          <a:lstStyle/>
          <a:p>
            <a:r>
              <a:rPr lang="en-GB" sz="2400" dirty="0" smtClean="0">
                <a:latin typeface="Comic Sans MS" pitchFamily="66" charset="0"/>
              </a:rPr>
              <a:t>Spellings </a:t>
            </a:r>
            <a:r>
              <a:rPr lang="en-GB" sz="2400">
                <a:latin typeface="Comic Sans MS" pitchFamily="66" charset="0"/>
              </a:rPr>
              <a:t>for </a:t>
            </a:r>
            <a:r>
              <a:rPr lang="en-GB" sz="2400" smtClean="0">
                <a:latin typeface="Comic Sans MS" pitchFamily="66" charset="0"/>
              </a:rPr>
              <a:t>week 23.1.2020</a:t>
            </a:r>
          </a:p>
          <a:p>
            <a:endParaRPr lang="en-GB" sz="2400" dirty="0" smtClean="0">
              <a:latin typeface="Comic Sans MS" pitchFamily="66" charset="0"/>
            </a:endParaRPr>
          </a:p>
          <a:p>
            <a:r>
              <a:rPr lang="en-GB" sz="2400" dirty="0" smtClean="0">
                <a:latin typeface="Comic Sans MS" pitchFamily="66" charset="0"/>
              </a:rPr>
              <a:t>Group 1</a:t>
            </a:r>
          </a:p>
          <a:p>
            <a:endParaRPr lang="en-GB" sz="2400" dirty="0">
              <a:latin typeface="Comic Sans MS" pitchFamily="66" charset="0"/>
            </a:endParaRPr>
          </a:p>
          <a:p>
            <a:r>
              <a:rPr lang="en-GB" sz="2400" dirty="0" smtClean="0">
                <a:latin typeface="Comic Sans MS" pitchFamily="66" charset="0"/>
              </a:rPr>
              <a:t>musician</a:t>
            </a:r>
          </a:p>
          <a:p>
            <a:r>
              <a:rPr lang="en-GB" sz="2400" dirty="0" smtClean="0">
                <a:latin typeface="Comic Sans MS" pitchFamily="66" charset="0"/>
              </a:rPr>
              <a:t>politician</a:t>
            </a:r>
          </a:p>
          <a:p>
            <a:r>
              <a:rPr lang="en-GB" sz="2400" dirty="0" smtClean="0">
                <a:latin typeface="Comic Sans MS" pitchFamily="66" charset="0"/>
              </a:rPr>
              <a:t>electrician</a:t>
            </a:r>
          </a:p>
          <a:p>
            <a:r>
              <a:rPr lang="en-GB" sz="2400" dirty="0" smtClean="0">
                <a:latin typeface="Comic Sans MS" pitchFamily="66" charset="0"/>
              </a:rPr>
              <a:t>magician</a:t>
            </a:r>
          </a:p>
          <a:p>
            <a:r>
              <a:rPr lang="en-GB" sz="2400" dirty="0" smtClean="0">
                <a:latin typeface="Comic Sans MS" pitchFamily="66" charset="0"/>
              </a:rPr>
              <a:t>mathematician</a:t>
            </a:r>
          </a:p>
          <a:p>
            <a:r>
              <a:rPr lang="en-GB" sz="2400" dirty="0" smtClean="0">
                <a:latin typeface="Comic Sans MS" pitchFamily="66" charset="0"/>
              </a:rPr>
              <a:t>dietician</a:t>
            </a:r>
          </a:p>
          <a:p>
            <a:r>
              <a:rPr lang="en-GB" sz="2400" dirty="0" smtClean="0">
                <a:latin typeface="Comic Sans MS" pitchFamily="66" charset="0"/>
              </a:rPr>
              <a:t>statistician</a:t>
            </a:r>
          </a:p>
          <a:p>
            <a:r>
              <a:rPr lang="en-GB" sz="2400" dirty="0" smtClean="0">
                <a:latin typeface="Comic Sans MS" pitchFamily="66" charset="0"/>
              </a:rPr>
              <a:t>technician</a:t>
            </a:r>
          </a:p>
          <a:p>
            <a:r>
              <a:rPr lang="en-GB" sz="2400" dirty="0" smtClean="0">
                <a:latin typeface="Comic Sans MS" pitchFamily="66" charset="0"/>
              </a:rPr>
              <a:t>clinician</a:t>
            </a:r>
          </a:p>
          <a:p>
            <a:r>
              <a:rPr lang="en-GB" sz="2400" dirty="0" smtClean="0">
                <a:latin typeface="Comic Sans MS" pitchFamily="66" charset="0"/>
              </a:rPr>
              <a:t>beautician</a:t>
            </a:r>
          </a:p>
          <a:p>
            <a:endParaRPr lang="en-GB" dirty="0"/>
          </a:p>
          <a:p>
            <a:endParaRPr lang="en-GB" dirty="0"/>
          </a:p>
        </p:txBody>
      </p:sp>
    </p:spTree>
    <p:extLst>
      <p:ext uri="{BB962C8B-B14F-4D97-AF65-F5344CB8AC3E}">
        <p14:creationId xmlns:p14="http://schemas.microsoft.com/office/powerpoint/2010/main" val="1549569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46A08E67-6806-41C0-BA64-E49F6B5A01DF}"/>
              </a:ext>
            </a:extLst>
          </p:cNvPr>
          <p:cNvSpPr txBox="1"/>
          <p:nvPr/>
        </p:nvSpPr>
        <p:spPr>
          <a:xfrm>
            <a:off x="1828800" y="1144988"/>
            <a:ext cx="8288215" cy="1754326"/>
          </a:xfrm>
          <a:prstGeom prst="rect">
            <a:avLst/>
          </a:prstGeom>
          <a:noFill/>
        </p:spPr>
        <p:txBody>
          <a:bodyPr wrap="square" rtlCol="0">
            <a:spAutoFit/>
          </a:bodyPr>
          <a:lstStyle/>
          <a:p>
            <a:pPr algn="ctr"/>
            <a:r>
              <a:rPr lang="en-GB" sz="5400" dirty="0">
                <a:latin typeface="Comic Sans MS" panose="030F0702030302020204" pitchFamily="66" charset="0"/>
              </a:rPr>
              <a:t>Week </a:t>
            </a:r>
            <a:r>
              <a:rPr lang="en-GB" sz="5400" dirty="0">
                <a:latin typeface="Comic Sans MS" panose="030F0702030302020204" pitchFamily="66" charset="0"/>
              </a:rPr>
              <a:t> </a:t>
            </a:r>
            <a:r>
              <a:rPr lang="en-GB" sz="5400" dirty="0" smtClean="0">
                <a:latin typeface="Comic Sans MS" panose="030F0702030302020204" pitchFamily="66" charset="0"/>
              </a:rPr>
              <a:t>starting </a:t>
            </a:r>
          </a:p>
          <a:p>
            <a:pPr algn="ctr"/>
            <a:r>
              <a:rPr lang="en-GB" sz="5400" dirty="0" smtClean="0">
                <a:latin typeface="Comic Sans MS" panose="030F0702030302020204" pitchFamily="66" charset="0"/>
              </a:rPr>
              <a:t>23rd November 2020</a:t>
            </a:r>
            <a:endParaRPr lang="en-GB" sz="54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xmlns="" id="{05D27AB7-CBDE-4A81-971C-3BC4CBF994EE}"/>
              </a:ext>
            </a:extLst>
          </p:cNvPr>
          <p:cNvGraphicFramePr>
            <a:graphicFrameLocks noGrp="1"/>
          </p:cNvGraphicFramePr>
          <p:nvPr>
            <p:extLst>
              <p:ext uri="{D42A27DB-BD31-4B8C-83A1-F6EECF244321}">
                <p14:modId xmlns:p14="http://schemas.microsoft.com/office/powerpoint/2010/main" val="816155863"/>
              </p:ext>
            </p:extLst>
          </p:nvPr>
        </p:nvGraphicFramePr>
        <p:xfrm>
          <a:off x="742784" y="3269083"/>
          <a:ext cx="10515600" cy="1542288"/>
        </p:xfrm>
        <a:graphic>
          <a:graphicData uri="http://schemas.openxmlformats.org/drawingml/2006/table">
            <a:tbl>
              <a:tblPr/>
              <a:tblGrid>
                <a:gridCol w="10515600">
                  <a:extLst>
                    <a:ext uri="{9D8B030D-6E8A-4147-A177-3AD203B41FA5}">
                      <a16:colId xmlns:a16="http://schemas.microsoft.com/office/drawing/2014/main" xmlns="" val="627546324"/>
                    </a:ext>
                  </a:extLst>
                </a:gridCol>
              </a:tblGrid>
              <a:tr h="0">
                <a:tc>
                  <a:txBody>
                    <a:bodyPr/>
                    <a:lstStyle/>
                    <a:p>
                      <a:pPr algn="ctr">
                        <a:lnSpc>
                          <a:spcPct val="115000"/>
                        </a:lnSpc>
                        <a:spcAft>
                          <a:spcPts val="1000"/>
                        </a:spcAft>
                      </a:pPr>
                      <a:r>
                        <a:rPr lang="en-GB" sz="4400" dirty="0">
                          <a:effectLst/>
                          <a:latin typeface="Comic Sans MS" panose="030F0702030302020204" pitchFamily="66" charset="0"/>
                          <a:ea typeface="Calibri" panose="020F0502020204030204" pitchFamily="34" charset="0"/>
                          <a:cs typeface="Times New Roman" panose="02020603050405020304" pitchFamily="18" charset="0"/>
                        </a:rPr>
                        <a:t>OUTCOME: to write a description of a setting </a:t>
                      </a:r>
                    </a:p>
                  </a:txBody>
                  <a:tcPr marL="114300" marR="114300" marT="0" marB="0">
                    <a:lnL>
                      <a:noFill/>
                    </a:lnL>
                    <a:lnR>
                      <a:noFill/>
                    </a:lnR>
                    <a:lnT>
                      <a:noFill/>
                    </a:lnT>
                    <a:lnB>
                      <a:noFill/>
                    </a:lnB>
                  </a:tcPr>
                </a:tc>
                <a:extLst>
                  <a:ext uri="{0D108BD9-81ED-4DB2-BD59-A6C34878D82A}">
                    <a16:rowId xmlns:a16="http://schemas.microsoft.com/office/drawing/2014/main" xmlns="" val="2161091995"/>
                  </a:ext>
                </a:extLst>
              </a:tr>
            </a:tbl>
          </a:graphicData>
        </a:graphic>
      </p:graphicFrame>
    </p:spTree>
    <p:extLst>
      <p:ext uri="{BB962C8B-B14F-4D97-AF65-F5344CB8AC3E}">
        <p14:creationId xmlns:p14="http://schemas.microsoft.com/office/powerpoint/2010/main" val="676842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3983651-03B1-4548-83C9-9FC4B1C6B913}"/>
              </a:ext>
            </a:extLst>
          </p:cNvPr>
          <p:cNvSpPr txBox="1"/>
          <p:nvPr/>
        </p:nvSpPr>
        <p:spPr>
          <a:xfrm>
            <a:off x="916388" y="515049"/>
            <a:ext cx="10907201" cy="369332"/>
          </a:xfrm>
          <a:prstGeom prst="rect">
            <a:avLst/>
          </a:prstGeom>
          <a:noFill/>
        </p:spPr>
        <p:txBody>
          <a:bodyPr wrap="square">
            <a:spAutoFit/>
          </a:bodyPr>
          <a:lstStyle/>
          <a:p>
            <a:endParaRPr lang="en-GB" dirty="0"/>
          </a:p>
        </p:txBody>
      </p:sp>
      <p:graphicFrame>
        <p:nvGraphicFramePr>
          <p:cNvPr id="6" name="Table 5">
            <a:extLst>
              <a:ext uri="{FF2B5EF4-FFF2-40B4-BE49-F238E27FC236}">
                <a16:creationId xmlns:a16="http://schemas.microsoft.com/office/drawing/2014/main" xmlns="" id="{E57D4B7E-CDE2-4FEE-B6AF-AACCFA90B757}"/>
              </a:ext>
            </a:extLst>
          </p:cNvPr>
          <p:cNvGraphicFramePr>
            <a:graphicFrameLocks noGrp="1"/>
          </p:cNvGraphicFramePr>
          <p:nvPr>
            <p:extLst>
              <p:ext uri="{D42A27DB-BD31-4B8C-83A1-F6EECF244321}">
                <p14:modId xmlns:p14="http://schemas.microsoft.com/office/powerpoint/2010/main" val="245109840"/>
              </p:ext>
            </p:extLst>
          </p:nvPr>
        </p:nvGraphicFramePr>
        <p:xfrm>
          <a:off x="135173" y="1880108"/>
          <a:ext cx="11106150" cy="4337304"/>
        </p:xfrm>
        <a:graphic>
          <a:graphicData uri="http://schemas.openxmlformats.org/drawingml/2006/table">
            <a:tbl>
              <a:tblPr/>
              <a:tblGrid>
                <a:gridCol w="11106150">
                  <a:extLst>
                    <a:ext uri="{9D8B030D-6E8A-4147-A177-3AD203B41FA5}">
                      <a16:colId xmlns:a16="http://schemas.microsoft.com/office/drawing/2014/main" xmlns="" val="1626624993"/>
                    </a:ext>
                  </a:extLst>
                </a:gridCol>
              </a:tblGrid>
              <a:tr h="0">
                <a:tc>
                  <a:txBody>
                    <a:bodyPr/>
                    <a:lstStyle/>
                    <a:p>
                      <a:pPr algn="ctr">
                        <a:lnSpc>
                          <a:spcPct val="115000"/>
                        </a:lnSpc>
                        <a:spcAft>
                          <a:spcPts val="1000"/>
                        </a:spcAft>
                      </a:pPr>
                      <a:endParaRPr lang="en-GB" sz="3200" b="1" i="1" dirty="0">
                        <a:solidFill>
                          <a:srgbClr val="C00000"/>
                        </a:solidFill>
                        <a:latin typeface="Comic Sans MS" panose="030F0702030302020204" pitchFamily="66" charset="0"/>
                      </a:endParaRPr>
                    </a:p>
                    <a:p>
                      <a:pPr algn="ctr">
                        <a:lnSpc>
                          <a:spcPct val="115000"/>
                        </a:lnSpc>
                        <a:spcAft>
                          <a:spcPts val="1000"/>
                        </a:spcAft>
                      </a:pPr>
                      <a:r>
                        <a:rPr lang="en-GB" sz="2800" b="1" i="0" dirty="0">
                          <a:solidFill>
                            <a:srgbClr val="C00000"/>
                          </a:solidFill>
                          <a:latin typeface="Comic Sans MS" panose="030F0702030302020204" pitchFamily="66" charset="0"/>
                        </a:rPr>
                        <a:t>Word of the day – constantly</a:t>
                      </a:r>
                    </a:p>
                    <a:p>
                      <a:pPr algn="ctr">
                        <a:lnSpc>
                          <a:spcPct val="115000"/>
                        </a:lnSpc>
                        <a:spcAft>
                          <a:spcPts val="1000"/>
                        </a:spcAft>
                      </a:pPr>
                      <a:r>
                        <a:rPr lang="en-GB" sz="2800" b="0" i="1" dirty="0">
                          <a:solidFill>
                            <a:schemeClr val="tx1"/>
                          </a:solidFill>
                          <a:latin typeface="Comic Sans MS" panose="030F0702030302020204" pitchFamily="66" charset="0"/>
                        </a:rPr>
                        <a:t>A gritty, yellow wind blew constantly.</a:t>
                      </a:r>
                    </a:p>
                    <a:p>
                      <a:pPr algn="ctr">
                        <a:lnSpc>
                          <a:spcPct val="115000"/>
                        </a:lnSpc>
                        <a:spcAft>
                          <a:spcPts val="1000"/>
                        </a:spcAft>
                      </a:pPr>
                      <a:r>
                        <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does the word mean?</a:t>
                      </a:r>
                    </a:p>
                    <a:p>
                      <a:pPr algn="ctr">
                        <a:lnSpc>
                          <a:spcPct val="115000"/>
                        </a:lnSpc>
                        <a:spcAft>
                          <a:spcPts val="1000"/>
                        </a:spcAft>
                      </a:pPr>
                      <a:r>
                        <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Can you think of an alternative adverb?</a:t>
                      </a:r>
                    </a:p>
                    <a:p>
                      <a:pPr algn="ctr">
                        <a:lnSpc>
                          <a:spcPct val="115000"/>
                        </a:lnSpc>
                        <a:spcAft>
                          <a:spcPts val="1000"/>
                        </a:spcAft>
                      </a:pPr>
                      <a:endPar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3665707768"/>
                  </a:ext>
                </a:extLst>
              </a:tr>
            </a:tbl>
          </a:graphicData>
        </a:graphic>
      </p:graphicFrame>
      <p:sp>
        <p:nvSpPr>
          <p:cNvPr id="5" name="TextBox 4">
            <a:extLst>
              <a:ext uri="{FF2B5EF4-FFF2-40B4-BE49-F238E27FC236}">
                <a16:creationId xmlns:a16="http://schemas.microsoft.com/office/drawing/2014/main" xmlns="" id="{9FF91FAB-C31B-4D9D-9688-D075DA7892DD}"/>
              </a:ext>
            </a:extLst>
          </p:cNvPr>
          <p:cNvSpPr txBox="1"/>
          <p:nvPr/>
        </p:nvSpPr>
        <p:spPr>
          <a:xfrm>
            <a:off x="1418644" y="1072979"/>
            <a:ext cx="9116337" cy="830997"/>
          </a:xfrm>
          <a:prstGeom prst="rect">
            <a:avLst/>
          </a:prstGeom>
          <a:noFill/>
        </p:spPr>
        <p:txBody>
          <a:bodyPr wrap="square">
            <a:spAutoFit/>
          </a:bodyPr>
          <a:lstStyle/>
          <a:p>
            <a:r>
              <a:rPr lang="en-GB" sz="2400" u="sng" dirty="0">
                <a:latin typeface="Comic Sans MS" panose="030F0702030302020204" pitchFamily="66" charset="0"/>
              </a:rPr>
              <a:t>L.O. to describe a setting using adventurous adjectives to describe a setting. </a:t>
            </a:r>
          </a:p>
        </p:txBody>
      </p:sp>
    </p:spTree>
    <p:extLst>
      <p:ext uri="{BB962C8B-B14F-4D97-AF65-F5344CB8AC3E}">
        <p14:creationId xmlns:p14="http://schemas.microsoft.com/office/powerpoint/2010/main" val="2383942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xmlns="" id="{7B02A4EA-C54B-4A01-8F7A-00375AD87145}"/>
              </a:ext>
            </a:extLst>
          </p:cNvPr>
          <p:cNvGraphicFramePr>
            <a:graphicFrameLocks noGrp="1"/>
          </p:cNvGraphicFramePr>
          <p:nvPr>
            <p:extLst>
              <p:ext uri="{D42A27DB-BD31-4B8C-83A1-F6EECF244321}">
                <p14:modId xmlns:p14="http://schemas.microsoft.com/office/powerpoint/2010/main" val="3410520144"/>
              </p:ext>
            </p:extLst>
          </p:nvPr>
        </p:nvGraphicFramePr>
        <p:xfrm>
          <a:off x="726882" y="2416913"/>
          <a:ext cx="2485445" cy="4170680"/>
        </p:xfrm>
        <a:graphic>
          <a:graphicData uri="http://schemas.openxmlformats.org/drawingml/2006/table">
            <a:tbl>
              <a:tblPr/>
              <a:tblGrid>
                <a:gridCol w="2485445">
                  <a:extLst>
                    <a:ext uri="{9D8B030D-6E8A-4147-A177-3AD203B41FA5}">
                      <a16:colId xmlns:a16="http://schemas.microsoft.com/office/drawing/2014/main" xmlns="" val="3452695274"/>
                    </a:ext>
                  </a:extLst>
                </a:gridCol>
              </a:tblGrid>
              <a:tr h="0">
                <a:tc>
                  <a:txBody>
                    <a:bodyPr/>
                    <a:lstStyle/>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constant -</a:t>
                      </a:r>
                      <a:r>
                        <a:rPr lang="en-GB" sz="2000" dirty="0" err="1">
                          <a:effectLst/>
                          <a:latin typeface="Comic Sans MS" panose="030F0702030302020204" pitchFamily="66" charset="0"/>
                          <a:ea typeface="Calibri" panose="020F0502020204030204" pitchFamily="34" charset="0"/>
                          <a:cs typeface="Times New Roman" panose="02020603050405020304" pitchFamily="18" charset="0"/>
                        </a:rPr>
                        <a:t>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continuous-</a:t>
                      </a:r>
                      <a:r>
                        <a:rPr lang="en-GB" sz="2000" dirty="0" err="1">
                          <a:effectLst/>
                          <a:latin typeface="Comic Sans MS" panose="030F0702030302020204" pitchFamily="66" charset="0"/>
                          <a:ea typeface="Calibri" panose="020F0502020204030204" pitchFamily="34" charset="0"/>
                          <a:cs typeface="Times New Roman" panose="02020603050405020304" pitchFamily="18" charset="0"/>
                        </a:rPr>
                        <a:t>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regular-</a:t>
                      </a:r>
                      <a:r>
                        <a:rPr lang="en-GB" sz="2000" dirty="0" err="1">
                          <a:effectLst/>
                          <a:latin typeface="Comic Sans MS" panose="030F0702030302020204" pitchFamily="66" charset="0"/>
                          <a:ea typeface="Calibri" panose="020F0502020204030204" pitchFamily="34" charset="0"/>
                          <a:cs typeface="Times New Roman" panose="02020603050405020304" pitchFamily="18" charset="0"/>
                        </a:rPr>
                        <a:t>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repetitive-</a:t>
                      </a:r>
                      <a:r>
                        <a:rPr lang="en-GB" sz="2000" dirty="0" err="1">
                          <a:effectLst/>
                          <a:latin typeface="Comic Sans MS" panose="030F0702030302020204" pitchFamily="66" charset="0"/>
                          <a:ea typeface="Calibri" panose="020F0502020204030204" pitchFamily="34" charset="0"/>
                          <a:cs typeface="Times New Roman" panose="02020603050405020304" pitchFamily="18" charset="0"/>
                        </a:rPr>
                        <a:t>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frequent-</a:t>
                      </a:r>
                      <a:r>
                        <a:rPr lang="en-GB" sz="2000" dirty="0" err="1">
                          <a:effectLst/>
                          <a:latin typeface="Comic Sans MS" panose="030F0702030302020204" pitchFamily="66" charset="0"/>
                          <a:ea typeface="Calibri" panose="020F0502020204030204" pitchFamily="34" charset="0"/>
                          <a:cs typeface="Times New Roman" panose="02020603050405020304" pitchFamily="18" charset="0"/>
                        </a:rPr>
                        <a:t>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persistent-</a:t>
                      </a:r>
                      <a:r>
                        <a:rPr lang="en-GB" sz="2000" dirty="0" err="1">
                          <a:effectLst/>
                          <a:latin typeface="Comic Sans MS" panose="030F0702030302020204" pitchFamily="66" charset="0"/>
                          <a:ea typeface="Calibri" panose="020F0502020204030204" pitchFamily="34" charset="0"/>
                          <a:cs typeface="Times New Roman" panose="02020603050405020304" pitchFamily="18" charset="0"/>
                        </a:rPr>
                        <a:t>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incessant-</a:t>
                      </a:r>
                      <a:r>
                        <a:rPr lang="en-GB" sz="2000" dirty="0" err="1">
                          <a:effectLst/>
                          <a:latin typeface="Comic Sans MS" panose="030F0702030302020204" pitchFamily="66" charset="0"/>
                          <a:ea typeface="Calibri" panose="020F0502020204030204" pitchFamily="34" charset="0"/>
                          <a:cs typeface="Times New Roman" panose="02020603050405020304" pitchFamily="18" charset="0"/>
                        </a:rPr>
                        <a:t>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endless -</a:t>
                      </a:r>
                      <a:r>
                        <a:rPr lang="en-GB" sz="2000" dirty="0" err="1">
                          <a:effectLst/>
                          <a:latin typeface="Comic Sans MS" panose="030F0702030302020204" pitchFamily="66" charset="0"/>
                          <a:ea typeface="Calibri" panose="020F0502020204030204" pitchFamily="34" charset="0"/>
                          <a:cs typeface="Times New Roman" panose="02020603050405020304" pitchFamily="18" charset="0"/>
                        </a:rPr>
                        <a:t>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ceaseless -</a:t>
                      </a:r>
                      <a:r>
                        <a:rPr lang="en-GB" sz="2000" dirty="0" err="1">
                          <a:effectLst/>
                          <a:latin typeface="Comic Sans MS" panose="030F0702030302020204" pitchFamily="66" charset="0"/>
                          <a:ea typeface="Calibri" panose="020F0502020204030204" pitchFamily="34" charset="0"/>
                          <a:cs typeface="Times New Roman" panose="02020603050405020304" pitchFamily="18" charset="0"/>
                        </a:rPr>
                        <a:t>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987335382"/>
                  </a:ext>
                </a:extLst>
              </a:tr>
            </a:tbl>
          </a:graphicData>
        </a:graphic>
      </p:graphicFrame>
      <p:graphicFrame>
        <p:nvGraphicFramePr>
          <p:cNvPr id="3" name="Table 2">
            <a:extLst>
              <a:ext uri="{FF2B5EF4-FFF2-40B4-BE49-F238E27FC236}">
                <a16:creationId xmlns:a16="http://schemas.microsoft.com/office/drawing/2014/main" xmlns="" id="{1152C0A1-C8C2-4245-822D-5E6685F3216D}"/>
              </a:ext>
            </a:extLst>
          </p:cNvPr>
          <p:cNvGraphicFramePr>
            <a:graphicFrameLocks noGrp="1"/>
          </p:cNvGraphicFramePr>
          <p:nvPr>
            <p:extLst>
              <p:ext uri="{D42A27DB-BD31-4B8C-83A1-F6EECF244321}">
                <p14:modId xmlns:p14="http://schemas.microsoft.com/office/powerpoint/2010/main" val="327208861"/>
              </p:ext>
            </p:extLst>
          </p:nvPr>
        </p:nvGraphicFramePr>
        <p:xfrm>
          <a:off x="838200" y="873345"/>
          <a:ext cx="6747344" cy="968248"/>
        </p:xfrm>
        <a:graphic>
          <a:graphicData uri="http://schemas.openxmlformats.org/drawingml/2006/table">
            <a:tbl>
              <a:tblPr/>
              <a:tblGrid>
                <a:gridCol w="6747344">
                  <a:extLst>
                    <a:ext uri="{9D8B030D-6E8A-4147-A177-3AD203B41FA5}">
                      <a16:colId xmlns:a16="http://schemas.microsoft.com/office/drawing/2014/main" xmlns="" val="2589036276"/>
                    </a:ext>
                  </a:extLst>
                </a:gridCol>
              </a:tblGrid>
              <a:tr h="446572">
                <a:tc>
                  <a:txBody>
                    <a:bodyPr/>
                    <a:lstStyle/>
                    <a:p>
                      <a:pPr algn="l">
                        <a:lnSpc>
                          <a:spcPct val="115000"/>
                        </a:lnSpc>
                        <a:spcAft>
                          <a:spcPts val="1000"/>
                        </a:spcAft>
                      </a:pPr>
                      <a:r>
                        <a:rPr lang="en-GB" sz="2400" b="1" u="sng" dirty="0">
                          <a:effectLst/>
                          <a:latin typeface="Comic Sans MS" panose="030F0702030302020204" pitchFamily="66" charset="0"/>
                          <a:ea typeface="Calibri" panose="020F0502020204030204" pitchFamily="34" charset="0"/>
                          <a:cs typeface="Times New Roman" panose="02020603050405020304" pitchFamily="18" charset="0"/>
                        </a:rPr>
                        <a:t>Adjectives changed to Adverbs</a:t>
                      </a:r>
                    </a:p>
                    <a:p>
                      <a:pPr algn="l">
                        <a:lnSpc>
                          <a:spcPct val="115000"/>
                        </a:lnSpc>
                        <a:spcAft>
                          <a:spcPts val="1000"/>
                        </a:spcAft>
                      </a:pPr>
                      <a:r>
                        <a:rPr lang="en-GB" sz="2400" i="1" dirty="0">
                          <a:effectLst/>
                          <a:latin typeface="Comic Sans MS" panose="030F0702030302020204" pitchFamily="66" charset="0"/>
                          <a:ea typeface="Calibri" panose="020F0502020204030204" pitchFamily="34" charset="0"/>
                          <a:cs typeface="Times New Roman" panose="02020603050405020304" pitchFamily="18" charset="0"/>
                        </a:rPr>
                        <a:t>A gritty, yellow wind blew </a:t>
                      </a:r>
                      <a:r>
                        <a:rPr lang="en-GB" sz="2400" i="1" u="sng" dirty="0">
                          <a:effectLst/>
                          <a:latin typeface="Comic Sans MS" panose="030F0702030302020204" pitchFamily="66" charset="0"/>
                          <a:ea typeface="Calibri" panose="020F0502020204030204" pitchFamily="34" charset="0"/>
                          <a:cs typeface="Times New Roman" panose="02020603050405020304" pitchFamily="18" charset="0"/>
                        </a:rPr>
                        <a:t>constantly</a:t>
                      </a:r>
                      <a:endParaRPr lang="en-GB" sz="2400" b="1" u="sng"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2430828001"/>
                  </a:ext>
                </a:extLst>
              </a:tr>
            </a:tbl>
          </a:graphicData>
        </a:graphic>
      </p:graphicFrame>
      <p:sp>
        <p:nvSpPr>
          <p:cNvPr id="4" name="TextBox 3">
            <a:extLst>
              <a:ext uri="{FF2B5EF4-FFF2-40B4-BE49-F238E27FC236}">
                <a16:creationId xmlns:a16="http://schemas.microsoft.com/office/drawing/2014/main" xmlns="" id="{9B2742F1-E31A-4039-9C38-C250854D724B}"/>
              </a:ext>
            </a:extLst>
          </p:cNvPr>
          <p:cNvSpPr txBox="1"/>
          <p:nvPr/>
        </p:nvSpPr>
        <p:spPr>
          <a:xfrm>
            <a:off x="3999505" y="2297927"/>
            <a:ext cx="7649155" cy="1754326"/>
          </a:xfrm>
          <a:prstGeom prst="rect">
            <a:avLst/>
          </a:prstGeom>
          <a:noFill/>
        </p:spPr>
        <p:txBody>
          <a:bodyPr wrap="square" rtlCol="0">
            <a:spAutoFit/>
          </a:bodyPr>
          <a:lstStyle/>
          <a:p>
            <a:pPr algn="l"/>
            <a:r>
              <a:rPr lang="en-GB" b="1" i="0" dirty="0">
                <a:solidFill>
                  <a:srgbClr val="111111"/>
                </a:solidFill>
                <a:effectLst/>
                <a:latin typeface="Comic Sans MS" panose="030F0702030302020204" pitchFamily="66" charset="0"/>
              </a:rPr>
              <a:t>Changing adjectives to adverbs</a:t>
            </a:r>
          </a:p>
          <a:p>
            <a:pPr algn="l"/>
            <a:r>
              <a:rPr lang="en-GB" b="0" i="0" dirty="0">
                <a:solidFill>
                  <a:srgbClr val="111111"/>
                </a:solidFill>
                <a:effectLst/>
                <a:latin typeface="Comic Sans MS" panose="030F0702030302020204" pitchFamily="66" charset="0"/>
              </a:rPr>
              <a:t>Change the </a:t>
            </a:r>
            <a:r>
              <a:rPr lang="en-GB" b="1" i="0" dirty="0">
                <a:solidFill>
                  <a:srgbClr val="111111"/>
                </a:solidFill>
                <a:effectLst/>
                <a:latin typeface="Comic Sans MS" panose="030F0702030302020204" pitchFamily="66" charset="0"/>
              </a:rPr>
              <a:t>"-y" at the end of adjectives to an "-</a:t>
            </a:r>
            <a:r>
              <a:rPr lang="en-GB" b="1" i="0" dirty="0" err="1">
                <a:solidFill>
                  <a:srgbClr val="111111"/>
                </a:solidFill>
                <a:effectLst/>
                <a:latin typeface="Comic Sans MS" panose="030F0702030302020204" pitchFamily="66" charset="0"/>
              </a:rPr>
              <a:t>ily</a:t>
            </a:r>
            <a:r>
              <a:rPr lang="en-GB" b="1" i="0" dirty="0">
                <a:solidFill>
                  <a:srgbClr val="111111"/>
                </a:solidFill>
                <a:effectLst/>
                <a:latin typeface="Comic Sans MS" panose="030F0702030302020204" pitchFamily="66" charset="0"/>
              </a:rPr>
              <a:t>"</a:t>
            </a:r>
            <a:r>
              <a:rPr lang="en-GB" b="0" i="0" dirty="0">
                <a:solidFill>
                  <a:srgbClr val="111111"/>
                </a:solidFill>
                <a:effectLst/>
                <a:latin typeface="Comic Sans MS" panose="030F0702030302020204" pitchFamily="66" charset="0"/>
              </a:rPr>
              <a:t> in order to create an adverb. The change is made to accommodate the awkward "-y" at the end of the adjective. For example, "ready" would become "readily". Consider the new adverb before using it. You can change words like "hard" and "late" into adverbs "hardly" and "lately".</a:t>
            </a:r>
          </a:p>
        </p:txBody>
      </p:sp>
    </p:spTree>
    <p:extLst>
      <p:ext uri="{BB962C8B-B14F-4D97-AF65-F5344CB8AC3E}">
        <p14:creationId xmlns:p14="http://schemas.microsoft.com/office/powerpoint/2010/main" val="2317035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A63858BD-39EC-4A21-8A3F-9B0E54FEDFD1}"/>
              </a:ext>
            </a:extLst>
          </p:cNvPr>
          <p:cNvPicPr>
            <a:picLocks noChangeAspect="1"/>
          </p:cNvPicPr>
          <p:nvPr/>
        </p:nvPicPr>
        <p:blipFill rotWithShape="1">
          <a:blip r:embed="rId2"/>
          <a:srcRect l="20718" r="21027"/>
          <a:stretch/>
        </p:blipFill>
        <p:spPr>
          <a:xfrm>
            <a:off x="623455" y="989214"/>
            <a:ext cx="5619403" cy="5519651"/>
          </a:xfrm>
          <a:prstGeom prst="rect">
            <a:avLst/>
          </a:prstGeom>
        </p:spPr>
      </p:pic>
      <p:graphicFrame>
        <p:nvGraphicFramePr>
          <p:cNvPr id="4" name="Table 3">
            <a:extLst>
              <a:ext uri="{FF2B5EF4-FFF2-40B4-BE49-F238E27FC236}">
                <a16:creationId xmlns:a16="http://schemas.microsoft.com/office/drawing/2014/main" xmlns="" id="{4E58100E-471D-495D-AD66-D56CBC65EC1A}"/>
              </a:ext>
            </a:extLst>
          </p:cNvPr>
          <p:cNvGraphicFramePr>
            <a:graphicFrameLocks noGrp="1"/>
          </p:cNvGraphicFramePr>
          <p:nvPr>
            <p:extLst>
              <p:ext uri="{D42A27DB-BD31-4B8C-83A1-F6EECF244321}">
                <p14:modId xmlns:p14="http://schemas.microsoft.com/office/powerpoint/2010/main" val="2877103134"/>
              </p:ext>
            </p:extLst>
          </p:nvPr>
        </p:nvGraphicFramePr>
        <p:xfrm>
          <a:off x="721822" y="174567"/>
          <a:ext cx="11470178" cy="420624"/>
        </p:xfrm>
        <a:graphic>
          <a:graphicData uri="http://schemas.openxmlformats.org/drawingml/2006/table">
            <a:tbl>
              <a:tblPr/>
              <a:tblGrid>
                <a:gridCol w="11470178">
                  <a:extLst>
                    <a:ext uri="{9D8B030D-6E8A-4147-A177-3AD203B41FA5}">
                      <a16:colId xmlns:a16="http://schemas.microsoft.com/office/drawing/2014/main" xmlns="" val="1687835207"/>
                    </a:ext>
                  </a:extLst>
                </a:gridCol>
              </a:tblGrid>
              <a:tr h="407324">
                <a:tc>
                  <a:txBody>
                    <a:bodyPr/>
                    <a:lstStyle/>
                    <a:p>
                      <a:pPr algn="l">
                        <a:lnSpc>
                          <a:spcPct val="115000"/>
                        </a:lnSpc>
                        <a:spcAft>
                          <a:spcPts val="1000"/>
                        </a:spcAft>
                      </a:pPr>
                      <a:r>
                        <a:rPr lang="en-GB" sz="2400" u="sng" dirty="0">
                          <a:effectLst/>
                          <a:latin typeface="Comic Sans MS" panose="030F0702030302020204" pitchFamily="66" charset="0"/>
                          <a:ea typeface="Calibri" panose="020F0502020204030204" pitchFamily="34" charset="0"/>
                          <a:cs typeface="Times New Roman" panose="02020603050405020304" pitchFamily="18" charset="0"/>
                        </a:rPr>
                        <a:t>L.O. to describe a setting using adventurous adjectives to describe a setting.</a:t>
                      </a:r>
                      <a:r>
                        <a:rPr lang="en-GB" sz="2400" b="1" u="sng" dirty="0">
                          <a:effectLst/>
                          <a:latin typeface="Comic Sans MS" panose="030F0702030302020204" pitchFamily="66" charset="0"/>
                          <a:ea typeface="Calibri" panose="020F0502020204030204" pitchFamily="34" charset="0"/>
                          <a:cs typeface="Arial" panose="020B060402020202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2426541847"/>
                  </a:ext>
                </a:extLst>
              </a:tr>
            </a:tbl>
          </a:graphicData>
        </a:graphic>
      </p:graphicFrame>
      <p:sp>
        <p:nvSpPr>
          <p:cNvPr id="5" name="TextBox 4">
            <a:extLst>
              <a:ext uri="{FF2B5EF4-FFF2-40B4-BE49-F238E27FC236}">
                <a16:creationId xmlns:a16="http://schemas.microsoft.com/office/drawing/2014/main" xmlns="" id="{B37C24B7-9FA9-4AC3-AEF7-ACC865E2C877}"/>
              </a:ext>
            </a:extLst>
          </p:cNvPr>
          <p:cNvSpPr txBox="1"/>
          <p:nvPr/>
        </p:nvSpPr>
        <p:spPr>
          <a:xfrm>
            <a:off x="6841375" y="1296785"/>
            <a:ext cx="4838007" cy="3477875"/>
          </a:xfrm>
          <a:prstGeom prst="rect">
            <a:avLst/>
          </a:prstGeom>
          <a:noFill/>
        </p:spPr>
        <p:txBody>
          <a:bodyPr wrap="square" rtlCol="0">
            <a:spAutoFit/>
          </a:bodyPr>
          <a:lstStyle/>
          <a:p>
            <a:r>
              <a:rPr lang="en-GB" sz="2000" dirty="0">
                <a:latin typeface="Comic Sans MS" panose="030F0702030302020204" pitchFamily="66" charset="0"/>
              </a:rPr>
              <a:t>Look at the front cover of </a:t>
            </a:r>
          </a:p>
          <a:p>
            <a:r>
              <a:rPr lang="en-GB" sz="2000" dirty="0">
                <a:latin typeface="Comic Sans MS" panose="030F0702030302020204" pitchFamily="66" charset="0"/>
              </a:rPr>
              <a:t>'The Promise’.</a:t>
            </a:r>
          </a:p>
          <a:p>
            <a:r>
              <a:rPr lang="en-GB" sz="2000" dirty="0">
                <a:latin typeface="Comic Sans MS" panose="030F0702030302020204" pitchFamily="66" charset="0"/>
              </a:rPr>
              <a:t> Make inferences/predictions based on  the following questions:</a:t>
            </a:r>
          </a:p>
          <a:p>
            <a:r>
              <a:rPr lang="en-GB" sz="2000" dirty="0">
                <a:latin typeface="Comic Sans MS" panose="030F0702030302020204" pitchFamily="66" charset="0"/>
              </a:rPr>
              <a:t>What do you know about the story? </a:t>
            </a:r>
          </a:p>
          <a:p>
            <a:r>
              <a:rPr lang="en-GB" sz="2000" dirty="0">
                <a:latin typeface="Comic Sans MS" panose="030F0702030302020204" pitchFamily="66" charset="0"/>
              </a:rPr>
              <a:t>What clues in the picture tell you this?</a:t>
            </a:r>
          </a:p>
          <a:p>
            <a:r>
              <a:rPr lang="en-GB" sz="2000" dirty="0">
                <a:latin typeface="Comic Sans MS" panose="030F0702030302020204" pitchFamily="66" charset="0"/>
              </a:rPr>
              <a:t>What does the illustration tell you about the mood of the story? </a:t>
            </a:r>
          </a:p>
          <a:p>
            <a:r>
              <a:rPr lang="en-GB" sz="2000" dirty="0">
                <a:latin typeface="Comic Sans MS" panose="030F0702030302020204" pitchFamily="66" charset="0"/>
              </a:rPr>
              <a:t>Where is it set?</a:t>
            </a:r>
          </a:p>
          <a:p>
            <a:r>
              <a:rPr lang="en-GB" sz="2000" dirty="0">
                <a:latin typeface="Comic Sans MS" panose="030F0702030302020204" pitchFamily="66" charset="0"/>
              </a:rPr>
              <a:t>What do you think 'The Promise' might be? Who makes it and why? </a:t>
            </a:r>
          </a:p>
        </p:txBody>
      </p:sp>
    </p:spTree>
    <p:extLst>
      <p:ext uri="{BB962C8B-B14F-4D97-AF65-F5344CB8AC3E}">
        <p14:creationId xmlns:p14="http://schemas.microsoft.com/office/powerpoint/2010/main" val="23074260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A76B6A00-A217-4D52-80E9-E5F83D002BED}"/>
              </a:ext>
            </a:extLst>
          </p:cNvPr>
          <p:cNvPicPr>
            <a:picLocks noChangeAspect="1"/>
          </p:cNvPicPr>
          <p:nvPr/>
        </p:nvPicPr>
        <p:blipFill>
          <a:blip r:embed="rId2"/>
          <a:stretch>
            <a:fillRect/>
          </a:stretch>
        </p:blipFill>
        <p:spPr>
          <a:xfrm>
            <a:off x="-159026" y="-262890"/>
            <a:ext cx="11187485" cy="8326217"/>
          </a:xfrm>
          <a:prstGeom prst="rect">
            <a:avLst/>
          </a:prstGeom>
        </p:spPr>
      </p:pic>
    </p:spTree>
    <p:extLst>
      <p:ext uri="{BB962C8B-B14F-4D97-AF65-F5344CB8AC3E}">
        <p14:creationId xmlns:p14="http://schemas.microsoft.com/office/powerpoint/2010/main" val="3132429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xmlns="" id="{9212BDCF-B855-46EB-8879-245E02808F46}"/>
              </a:ext>
            </a:extLst>
          </p:cNvPr>
          <p:cNvGraphicFramePr>
            <a:graphicFrameLocks noGrp="1"/>
          </p:cNvGraphicFramePr>
          <p:nvPr>
            <p:extLst>
              <p:ext uri="{D42A27DB-BD31-4B8C-83A1-F6EECF244321}">
                <p14:modId xmlns:p14="http://schemas.microsoft.com/office/powerpoint/2010/main" val="776105761"/>
              </p:ext>
            </p:extLst>
          </p:nvPr>
        </p:nvGraphicFramePr>
        <p:xfrm>
          <a:off x="281607" y="509543"/>
          <a:ext cx="11772569" cy="490728"/>
        </p:xfrm>
        <a:graphic>
          <a:graphicData uri="http://schemas.openxmlformats.org/drawingml/2006/table">
            <a:tbl>
              <a:tblPr/>
              <a:tblGrid>
                <a:gridCol w="11772569">
                  <a:extLst>
                    <a:ext uri="{9D8B030D-6E8A-4147-A177-3AD203B41FA5}">
                      <a16:colId xmlns:a16="http://schemas.microsoft.com/office/drawing/2014/main" xmlns="" val="2504242433"/>
                    </a:ext>
                  </a:extLst>
                </a:gridCol>
              </a:tblGrid>
              <a:tr h="0">
                <a:tc>
                  <a:txBody>
                    <a:bodyPr/>
                    <a:lstStyle/>
                    <a:p>
                      <a:pPr algn="l">
                        <a:lnSpc>
                          <a:spcPct val="115000"/>
                        </a:lnSpc>
                        <a:spcAft>
                          <a:spcPts val="1000"/>
                        </a:spcAft>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1901954000"/>
                  </a:ext>
                </a:extLst>
              </a:tr>
            </a:tbl>
          </a:graphicData>
        </a:graphic>
      </p:graphicFrame>
      <p:pic>
        <p:nvPicPr>
          <p:cNvPr id="5" name="Picture 4">
            <a:extLst>
              <a:ext uri="{FF2B5EF4-FFF2-40B4-BE49-F238E27FC236}">
                <a16:creationId xmlns:a16="http://schemas.microsoft.com/office/drawing/2014/main" xmlns="" id="{182C779B-DF28-44FD-8F2B-A3E8A01EEFA6}"/>
              </a:ext>
            </a:extLst>
          </p:cNvPr>
          <p:cNvPicPr>
            <a:picLocks noChangeAspect="1"/>
          </p:cNvPicPr>
          <p:nvPr/>
        </p:nvPicPr>
        <p:blipFill>
          <a:blip r:embed="rId2"/>
          <a:stretch>
            <a:fillRect/>
          </a:stretch>
        </p:blipFill>
        <p:spPr>
          <a:xfrm>
            <a:off x="1301080" y="554486"/>
            <a:ext cx="10124944" cy="6069817"/>
          </a:xfrm>
          <a:prstGeom prst="rect">
            <a:avLst/>
          </a:prstGeom>
        </p:spPr>
      </p:pic>
    </p:spTree>
    <p:extLst>
      <p:ext uri="{BB962C8B-B14F-4D97-AF65-F5344CB8AC3E}">
        <p14:creationId xmlns:p14="http://schemas.microsoft.com/office/powerpoint/2010/main" val="1475688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D7E497C1-497C-4F24-BD09-6C8415F7E3C4}"/>
              </a:ext>
            </a:extLst>
          </p:cNvPr>
          <p:cNvSpPr txBox="1"/>
          <p:nvPr/>
        </p:nvSpPr>
        <p:spPr>
          <a:xfrm>
            <a:off x="638091" y="-162353"/>
            <a:ext cx="10772029" cy="1815882"/>
          </a:xfrm>
          <a:prstGeom prst="rect">
            <a:avLst/>
          </a:prstGeom>
          <a:noFill/>
        </p:spPr>
        <p:txBody>
          <a:bodyPr wrap="square">
            <a:spAutoFit/>
          </a:bodyPr>
          <a:lstStyle/>
          <a:p>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endParaRPr lang="en-GB" sz="2400" dirty="0">
              <a:latin typeface="Comic Sans MS" panose="030F0702030302020204" pitchFamily="66" charset="0"/>
              <a:cs typeface="Times New Roman" panose="02020603050405020304" pitchFamily="18" charset="0"/>
            </a:endParaRPr>
          </a:p>
          <a:p>
            <a:endParaRPr lang="en-GB" sz="2000" i="1" dirty="0">
              <a:latin typeface="Comic Sans MS" panose="030F0702030302020204" pitchFamily="66" charset="0"/>
            </a:endParaRPr>
          </a:p>
          <a:p>
            <a:endParaRPr lang="en-GB" sz="2000" i="1" dirty="0">
              <a:latin typeface="Comic Sans MS" panose="030F0702030302020204" pitchFamily="66" charset="0"/>
            </a:endParaRPr>
          </a:p>
        </p:txBody>
      </p:sp>
      <p:pic>
        <p:nvPicPr>
          <p:cNvPr id="2" name="Picture 1">
            <a:extLst>
              <a:ext uri="{FF2B5EF4-FFF2-40B4-BE49-F238E27FC236}">
                <a16:creationId xmlns:a16="http://schemas.microsoft.com/office/drawing/2014/main" xmlns="" id="{2CB0AB5D-6FA9-4B9A-B00A-704294AA6533}"/>
              </a:ext>
            </a:extLst>
          </p:cNvPr>
          <p:cNvPicPr>
            <a:picLocks noChangeAspect="1"/>
          </p:cNvPicPr>
          <p:nvPr/>
        </p:nvPicPr>
        <p:blipFill>
          <a:blip r:embed="rId2"/>
          <a:stretch>
            <a:fillRect/>
          </a:stretch>
        </p:blipFill>
        <p:spPr>
          <a:xfrm>
            <a:off x="95415" y="53671"/>
            <a:ext cx="11640709" cy="6547899"/>
          </a:xfrm>
          <a:prstGeom prst="rect">
            <a:avLst/>
          </a:prstGeom>
        </p:spPr>
      </p:pic>
    </p:spTree>
    <p:extLst>
      <p:ext uri="{BB962C8B-B14F-4D97-AF65-F5344CB8AC3E}">
        <p14:creationId xmlns:p14="http://schemas.microsoft.com/office/powerpoint/2010/main" val="3920341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xmlns="" id="{E46105F6-7B55-4988-995E-01796C3D7B78}"/>
              </a:ext>
            </a:extLst>
          </p:cNvPr>
          <p:cNvSpPr txBox="1"/>
          <p:nvPr/>
        </p:nvSpPr>
        <p:spPr>
          <a:xfrm>
            <a:off x="2331719" y="6062873"/>
            <a:ext cx="8466151" cy="523220"/>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a:t>
            </a:r>
          </a:p>
        </p:txBody>
      </p:sp>
      <p:pic>
        <p:nvPicPr>
          <p:cNvPr id="3" name="Picture 2">
            <a:extLst>
              <a:ext uri="{FF2B5EF4-FFF2-40B4-BE49-F238E27FC236}">
                <a16:creationId xmlns:a16="http://schemas.microsoft.com/office/drawing/2014/main" xmlns="" id="{D643D764-75B7-49F2-9DAB-3BE4C6A4772A}"/>
              </a:ext>
            </a:extLst>
          </p:cNvPr>
          <p:cNvPicPr>
            <a:picLocks noChangeAspect="1"/>
          </p:cNvPicPr>
          <p:nvPr/>
        </p:nvPicPr>
        <p:blipFill>
          <a:blip r:embed="rId2"/>
          <a:stretch>
            <a:fillRect/>
          </a:stretch>
        </p:blipFill>
        <p:spPr>
          <a:xfrm>
            <a:off x="-494748" y="-278296"/>
            <a:ext cx="12686748" cy="7136295"/>
          </a:xfrm>
          <a:prstGeom prst="rect">
            <a:avLst/>
          </a:prstGeom>
        </p:spPr>
      </p:pic>
    </p:spTree>
    <p:extLst>
      <p:ext uri="{BB962C8B-B14F-4D97-AF65-F5344CB8AC3E}">
        <p14:creationId xmlns:p14="http://schemas.microsoft.com/office/powerpoint/2010/main" val="3895764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3C1CB333-625F-4402-B864-13DB862D5411}"/>
              </a:ext>
            </a:extLst>
          </p:cNvPr>
          <p:cNvPicPr>
            <a:picLocks noChangeAspect="1"/>
          </p:cNvPicPr>
          <p:nvPr/>
        </p:nvPicPr>
        <p:blipFill>
          <a:blip r:embed="rId2"/>
          <a:stretch>
            <a:fillRect/>
          </a:stretch>
        </p:blipFill>
        <p:spPr>
          <a:xfrm>
            <a:off x="0" y="238538"/>
            <a:ext cx="12364278" cy="6954907"/>
          </a:xfrm>
          <a:prstGeom prst="rect">
            <a:avLst/>
          </a:prstGeom>
        </p:spPr>
      </p:pic>
    </p:spTree>
    <p:extLst>
      <p:ext uri="{BB962C8B-B14F-4D97-AF65-F5344CB8AC3E}">
        <p14:creationId xmlns:p14="http://schemas.microsoft.com/office/powerpoint/2010/main" val="38375965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D0D9657F-EA10-494F-8DF2-BE461598F8D0}"/>
              </a:ext>
            </a:extLst>
          </p:cNvPr>
          <p:cNvPicPr>
            <a:picLocks noChangeAspect="1"/>
          </p:cNvPicPr>
          <p:nvPr/>
        </p:nvPicPr>
        <p:blipFill>
          <a:blip r:embed="rId2"/>
          <a:stretch>
            <a:fillRect/>
          </a:stretch>
        </p:blipFill>
        <p:spPr>
          <a:xfrm>
            <a:off x="381643" y="445273"/>
            <a:ext cx="11267018" cy="6227932"/>
          </a:xfrm>
          <a:prstGeom prst="rect">
            <a:avLst/>
          </a:prstGeom>
        </p:spPr>
      </p:pic>
    </p:spTree>
    <p:extLst>
      <p:ext uri="{BB962C8B-B14F-4D97-AF65-F5344CB8AC3E}">
        <p14:creationId xmlns:p14="http://schemas.microsoft.com/office/powerpoint/2010/main" val="859664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xmlns="" id="{0B29E9D7-041B-42FE-94C9-6DA9C6CFC9D8}"/>
              </a:ext>
            </a:extLst>
          </p:cNvPr>
          <p:cNvGraphicFramePr>
            <a:graphicFrameLocks noGrp="1"/>
          </p:cNvGraphicFramePr>
          <p:nvPr>
            <p:extLst>
              <p:ext uri="{D42A27DB-BD31-4B8C-83A1-F6EECF244321}">
                <p14:modId xmlns:p14="http://schemas.microsoft.com/office/powerpoint/2010/main" val="1675795673"/>
              </p:ext>
            </p:extLst>
          </p:nvPr>
        </p:nvGraphicFramePr>
        <p:xfrm>
          <a:off x="0" y="856575"/>
          <a:ext cx="11067553" cy="1305560"/>
        </p:xfrm>
        <a:graphic>
          <a:graphicData uri="http://schemas.openxmlformats.org/drawingml/2006/table">
            <a:tbl>
              <a:tblPr/>
              <a:tblGrid>
                <a:gridCol w="11067553">
                  <a:extLst>
                    <a:ext uri="{9D8B030D-6E8A-4147-A177-3AD203B41FA5}">
                      <a16:colId xmlns:a16="http://schemas.microsoft.com/office/drawing/2014/main" xmlns="" val="3537350896"/>
                    </a:ext>
                  </a:extLst>
                </a:gridCol>
              </a:tblGrid>
              <a:tr h="0">
                <a:tc>
                  <a:txBody>
                    <a:bodyPr/>
                    <a:lstStyle/>
                    <a:p>
                      <a:pPr algn="l">
                        <a:lnSpc>
                          <a:spcPct val="115000"/>
                        </a:lnSpc>
                        <a:spcAft>
                          <a:spcPts val="1000"/>
                        </a:spcAft>
                      </a:pPr>
                      <a:r>
                        <a:rPr lang="en-GB" sz="2000">
                          <a:effectLst/>
                          <a:latin typeface="Comic Sans MS" panose="030F0702030302020204" pitchFamily="66" charset="0"/>
                          <a:ea typeface="Calibri" panose="020F0502020204030204" pitchFamily="34" charset="0"/>
                          <a:cs typeface="Arial" panose="020B0604020202020204" pitchFamily="34" charset="0"/>
                        </a:rPr>
                        <a:t>Think about </a:t>
                      </a:r>
                      <a:r>
                        <a:rPr lang="en-GB" sz="2000" dirty="0">
                          <a:effectLst/>
                          <a:latin typeface="Comic Sans MS" panose="030F0702030302020204" pitchFamily="66" charset="0"/>
                          <a:ea typeface="Calibri" panose="020F0502020204030204" pitchFamily="34" charset="0"/>
                          <a:cs typeface="Arial" panose="020B0604020202020204" pitchFamily="34" charset="0"/>
                        </a:rPr>
                        <a:t>the setting. Would you like to live here? Why/Why not?</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Arial" panose="020B0604020202020204" pitchFamily="34" charset="0"/>
                        </a:rPr>
                        <a:t>What is the setting like?</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Arial" panose="020B0604020202020204" pitchFamily="34" charset="0"/>
                        </a:rPr>
                        <a:t> Pick out effective adjectives and similes the author has used to describe the setting.</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190613789"/>
                  </a:ext>
                </a:extLst>
              </a:tr>
            </a:tbl>
          </a:graphicData>
        </a:graphic>
      </p:graphicFrame>
      <p:sp>
        <p:nvSpPr>
          <p:cNvPr id="3" name="TextBox 2">
            <a:extLst>
              <a:ext uri="{FF2B5EF4-FFF2-40B4-BE49-F238E27FC236}">
                <a16:creationId xmlns:a16="http://schemas.microsoft.com/office/drawing/2014/main" xmlns="" id="{558834F1-A2D9-4A35-A6E7-F684EF2F0F7B}"/>
              </a:ext>
            </a:extLst>
          </p:cNvPr>
          <p:cNvSpPr txBox="1"/>
          <p:nvPr/>
        </p:nvSpPr>
        <p:spPr>
          <a:xfrm>
            <a:off x="246490" y="190831"/>
            <a:ext cx="8070574" cy="461665"/>
          </a:xfrm>
          <a:prstGeom prst="rect">
            <a:avLst/>
          </a:prstGeom>
          <a:noFill/>
        </p:spPr>
        <p:txBody>
          <a:bodyPr wrap="square" rtlCol="0">
            <a:spAutoFit/>
          </a:bodyPr>
          <a:lstStyle/>
          <a:p>
            <a:pPr algn="ctr"/>
            <a:r>
              <a:rPr lang="en-GB" sz="2400" b="1" u="sng" dirty="0">
                <a:latin typeface="Comic Sans MS" panose="030F0702030302020204" pitchFamily="66" charset="0"/>
              </a:rPr>
              <a:t>Setting of the city</a:t>
            </a:r>
          </a:p>
        </p:txBody>
      </p:sp>
      <p:pic>
        <p:nvPicPr>
          <p:cNvPr id="4" name="Picture 3">
            <a:extLst>
              <a:ext uri="{FF2B5EF4-FFF2-40B4-BE49-F238E27FC236}">
                <a16:creationId xmlns:a16="http://schemas.microsoft.com/office/drawing/2014/main" xmlns="" id="{0BC78EB5-5639-4FB1-B63A-F5F00C208322}"/>
              </a:ext>
            </a:extLst>
          </p:cNvPr>
          <p:cNvPicPr>
            <a:picLocks noChangeAspect="1"/>
          </p:cNvPicPr>
          <p:nvPr/>
        </p:nvPicPr>
        <p:blipFill rotWithShape="1">
          <a:blip r:embed="rId2"/>
          <a:srcRect l="8922" t="6120" r="6824" b="18061"/>
          <a:stretch/>
        </p:blipFill>
        <p:spPr>
          <a:xfrm>
            <a:off x="2902225" y="2727298"/>
            <a:ext cx="5136543" cy="2600078"/>
          </a:xfrm>
          <a:prstGeom prst="rect">
            <a:avLst/>
          </a:prstGeom>
        </p:spPr>
      </p:pic>
      <p:sp>
        <p:nvSpPr>
          <p:cNvPr id="5" name="TextBox 4">
            <a:extLst>
              <a:ext uri="{FF2B5EF4-FFF2-40B4-BE49-F238E27FC236}">
                <a16:creationId xmlns:a16="http://schemas.microsoft.com/office/drawing/2014/main" xmlns="" id="{5024DBDA-4205-4809-81C3-6C6F3EA8B3AC}"/>
              </a:ext>
            </a:extLst>
          </p:cNvPr>
          <p:cNvSpPr txBox="1"/>
          <p:nvPr/>
        </p:nvSpPr>
        <p:spPr>
          <a:xfrm>
            <a:off x="8555603" y="2425148"/>
            <a:ext cx="3283889" cy="4247317"/>
          </a:xfrm>
          <a:prstGeom prst="rect">
            <a:avLst/>
          </a:prstGeom>
          <a:noFill/>
        </p:spPr>
        <p:txBody>
          <a:bodyPr wrap="square" rtlCol="0">
            <a:spAutoFit/>
          </a:bodyPr>
          <a:lstStyle/>
          <a:p>
            <a:r>
              <a:rPr lang="en-GB" dirty="0">
                <a:latin typeface="Comic Sans MS" panose="030F0702030302020204" pitchFamily="66" charset="0"/>
              </a:rPr>
              <a:t>mean </a:t>
            </a:r>
          </a:p>
          <a:p>
            <a:endParaRPr lang="en-GB" dirty="0">
              <a:latin typeface="Comic Sans MS" panose="030F0702030302020204" pitchFamily="66" charset="0"/>
            </a:endParaRPr>
          </a:p>
          <a:p>
            <a:r>
              <a:rPr lang="en-GB" dirty="0">
                <a:latin typeface="Comic Sans MS" panose="030F0702030302020204" pitchFamily="66" charset="0"/>
              </a:rPr>
              <a:t>hard</a:t>
            </a:r>
          </a:p>
          <a:p>
            <a:endParaRPr lang="en-GB" dirty="0">
              <a:latin typeface="Comic Sans MS" panose="030F0702030302020204" pitchFamily="66" charset="0"/>
            </a:endParaRPr>
          </a:p>
          <a:p>
            <a:r>
              <a:rPr lang="en-GB" dirty="0">
                <a:latin typeface="Comic Sans MS" panose="030F0702030302020204" pitchFamily="66" charset="0"/>
              </a:rPr>
              <a:t>ugly</a:t>
            </a:r>
          </a:p>
          <a:p>
            <a:endParaRPr lang="en-GB" dirty="0">
              <a:latin typeface="Comic Sans MS" panose="030F0702030302020204" pitchFamily="66" charset="0"/>
            </a:endParaRPr>
          </a:p>
          <a:p>
            <a:r>
              <a:rPr lang="en-GB" dirty="0">
                <a:latin typeface="Comic Sans MS" panose="030F0702030302020204" pitchFamily="66" charset="0"/>
              </a:rPr>
              <a:t>dry</a:t>
            </a:r>
          </a:p>
          <a:p>
            <a:endParaRPr lang="en-GB" dirty="0">
              <a:latin typeface="Comic Sans MS" panose="030F0702030302020204" pitchFamily="66" charset="0"/>
            </a:endParaRPr>
          </a:p>
          <a:p>
            <a:r>
              <a:rPr lang="en-GB" dirty="0">
                <a:latin typeface="Comic Sans MS" panose="030F0702030302020204" pitchFamily="66" charset="0"/>
              </a:rPr>
              <a:t>dusty</a:t>
            </a:r>
          </a:p>
          <a:p>
            <a:endParaRPr lang="en-GB" dirty="0">
              <a:latin typeface="Comic Sans MS" panose="030F0702030302020204" pitchFamily="66" charset="0"/>
            </a:endParaRPr>
          </a:p>
          <a:p>
            <a:r>
              <a:rPr lang="en-GB" dirty="0">
                <a:latin typeface="Comic Sans MS" panose="030F0702030302020204" pitchFamily="66" charset="0"/>
              </a:rPr>
              <a:t>windy</a:t>
            </a:r>
          </a:p>
          <a:p>
            <a:endParaRPr lang="en-GB" dirty="0">
              <a:latin typeface="Comic Sans MS" panose="030F0702030302020204" pitchFamily="66" charset="0"/>
            </a:endParaRPr>
          </a:p>
          <a:p>
            <a:r>
              <a:rPr lang="en-GB" dirty="0">
                <a:latin typeface="Comic Sans MS" panose="030F0702030302020204" pitchFamily="66" charset="0"/>
              </a:rPr>
              <a:t>“Scratching round buildings like a hungry dog.” </a:t>
            </a:r>
          </a:p>
          <a:p>
            <a:endParaRPr lang="en-GB" dirty="0"/>
          </a:p>
        </p:txBody>
      </p:sp>
      <p:cxnSp>
        <p:nvCxnSpPr>
          <p:cNvPr id="7" name="Straight Connector 6">
            <a:extLst>
              <a:ext uri="{FF2B5EF4-FFF2-40B4-BE49-F238E27FC236}">
                <a16:creationId xmlns:a16="http://schemas.microsoft.com/office/drawing/2014/main" xmlns="" id="{9DA87304-7449-41A6-935C-30766CA5E1B6}"/>
              </a:ext>
            </a:extLst>
          </p:cNvPr>
          <p:cNvCxnSpPr>
            <a:cxnSpLocks/>
          </p:cNvCxnSpPr>
          <p:nvPr/>
        </p:nvCxnSpPr>
        <p:spPr>
          <a:xfrm flipV="1">
            <a:off x="7927450" y="2670996"/>
            <a:ext cx="675861" cy="577433"/>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xmlns="" id="{87E1659C-E457-44D5-8BC2-B45295373498}"/>
              </a:ext>
            </a:extLst>
          </p:cNvPr>
          <p:cNvCxnSpPr/>
          <p:nvPr/>
        </p:nvCxnSpPr>
        <p:spPr>
          <a:xfrm flipV="1">
            <a:off x="7959256" y="3204376"/>
            <a:ext cx="644055" cy="5327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21E472B4-5CDC-4E5D-A121-80E0B6A8EA5A}"/>
              </a:ext>
            </a:extLst>
          </p:cNvPr>
          <p:cNvCxnSpPr/>
          <p:nvPr/>
        </p:nvCxnSpPr>
        <p:spPr>
          <a:xfrm>
            <a:off x="7474226" y="4762831"/>
            <a:ext cx="1081377" cy="1518699"/>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8285E5BF-AA1F-495E-B709-9CFB8F9B0B25}"/>
              </a:ext>
            </a:extLst>
          </p:cNvPr>
          <p:cNvCxnSpPr/>
          <p:nvPr/>
        </p:nvCxnSpPr>
        <p:spPr>
          <a:xfrm flipV="1">
            <a:off x="7720717" y="3737113"/>
            <a:ext cx="882594" cy="341906"/>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xmlns="" id="{59C21BEC-3334-486C-85CF-6807DE7B22FB}"/>
              </a:ext>
            </a:extLst>
          </p:cNvPr>
          <p:cNvCxnSpPr/>
          <p:nvPr/>
        </p:nvCxnSpPr>
        <p:spPr>
          <a:xfrm flipV="1">
            <a:off x="7657106" y="4297359"/>
            <a:ext cx="898497" cy="34620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CBA18BFA-1C37-4329-8734-DB27AC75331E}"/>
              </a:ext>
            </a:extLst>
          </p:cNvPr>
          <p:cNvCxnSpPr/>
          <p:nvPr/>
        </p:nvCxnSpPr>
        <p:spPr>
          <a:xfrm flipV="1">
            <a:off x="7211833" y="4860734"/>
            <a:ext cx="1288111" cy="1406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C0132000-6972-44F9-B44F-02C6554662DF}"/>
              </a:ext>
            </a:extLst>
          </p:cNvPr>
          <p:cNvCxnSpPr/>
          <p:nvPr/>
        </p:nvCxnSpPr>
        <p:spPr>
          <a:xfrm>
            <a:off x="6627412" y="4861902"/>
            <a:ext cx="1816874" cy="504326"/>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78C5E69E-3626-43AC-955A-7D48FE0FB3C4}"/>
              </a:ext>
            </a:extLst>
          </p:cNvPr>
          <p:cNvSpPr txBox="1"/>
          <p:nvPr/>
        </p:nvSpPr>
        <p:spPr>
          <a:xfrm>
            <a:off x="586409" y="5916415"/>
            <a:ext cx="6464410" cy="707886"/>
          </a:xfrm>
          <a:prstGeom prst="rect">
            <a:avLst/>
          </a:prstGeom>
          <a:noFill/>
        </p:spPr>
        <p:txBody>
          <a:bodyPr wrap="square" rtlCol="0">
            <a:spAutoFit/>
          </a:bodyPr>
          <a:lstStyle/>
          <a:p>
            <a:endParaRPr lang="en-GB" sz="2000" dirty="0">
              <a:solidFill>
                <a:srgbClr val="0070C0"/>
              </a:solidFill>
              <a:latin typeface="Comic Sans MS" panose="030F0702030302020204" pitchFamily="66" charset="0"/>
            </a:endParaRPr>
          </a:p>
          <a:p>
            <a:r>
              <a:rPr lang="en-GB" sz="2000" dirty="0">
                <a:solidFill>
                  <a:srgbClr val="0070C0"/>
                </a:solidFill>
                <a:latin typeface="Comic Sans MS" panose="030F0702030302020204" pitchFamily="66" charset="0"/>
              </a:rPr>
              <a:t>Now add some of your own adjectives and similes</a:t>
            </a:r>
            <a:r>
              <a:rPr lang="en-GB" dirty="0"/>
              <a:t>.</a:t>
            </a:r>
          </a:p>
        </p:txBody>
      </p:sp>
    </p:spTree>
    <p:extLst>
      <p:ext uri="{BB962C8B-B14F-4D97-AF65-F5344CB8AC3E}">
        <p14:creationId xmlns:p14="http://schemas.microsoft.com/office/powerpoint/2010/main" val="2852867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0001E462-EB95-453A-B593-32A481E4E605}"/>
              </a:ext>
            </a:extLst>
          </p:cNvPr>
          <p:cNvSpPr txBox="1"/>
          <p:nvPr/>
        </p:nvSpPr>
        <p:spPr>
          <a:xfrm>
            <a:off x="238539" y="1224721"/>
            <a:ext cx="11298803" cy="2123658"/>
          </a:xfrm>
          <a:prstGeom prst="rect">
            <a:avLst/>
          </a:prstGeom>
          <a:noFill/>
        </p:spPr>
        <p:txBody>
          <a:bodyPr wrap="square" rtlCol="0">
            <a:spAutoFit/>
          </a:bodyPr>
          <a:lstStyle/>
          <a:p>
            <a:pPr algn="ctr"/>
            <a:r>
              <a:rPr lang="en-GB" sz="4400" dirty="0">
                <a:latin typeface="Comic Sans MS" panose="030F0702030302020204" pitchFamily="66" charset="0"/>
              </a:rPr>
              <a:t>Day 2</a:t>
            </a: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xmlns="" id="{AFE4AD05-33D6-4D8C-9920-148D24CD98D1}"/>
              </a:ext>
            </a:extLst>
          </p:cNvPr>
          <p:cNvGraphicFramePr>
            <a:graphicFrameLocks noGrp="1"/>
          </p:cNvGraphicFramePr>
          <p:nvPr>
            <p:extLst>
              <p:ext uri="{D42A27DB-BD31-4B8C-83A1-F6EECF244321}">
                <p14:modId xmlns:p14="http://schemas.microsoft.com/office/powerpoint/2010/main" val="1941679890"/>
              </p:ext>
            </p:extLst>
          </p:nvPr>
        </p:nvGraphicFramePr>
        <p:xfrm>
          <a:off x="377025" y="2286550"/>
          <a:ext cx="10515600" cy="3579368"/>
        </p:xfrm>
        <a:graphic>
          <a:graphicData uri="http://schemas.openxmlformats.org/drawingml/2006/table">
            <a:tbl>
              <a:tblPr/>
              <a:tblGrid>
                <a:gridCol w="10515600">
                  <a:extLst>
                    <a:ext uri="{9D8B030D-6E8A-4147-A177-3AD203B41FA5}">
                      <a16:colId xmlns:a16="http://schemas.microsoft.com/office/drawing/2014/main" xmlns="" val="2796570033"/>
                    </a:ext>
                  </a:extLst>
                </a:gridCol>
              </a:tblGrid>
              <a:tr h="0">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1" i="0" u="none"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rPr>
                        <a:t>Word of the day-shrivelled</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does the word mean?</a:t>
                      </a:r>
                    </a:p>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My heart was as shrivelled as the dead trees in the park.</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Can you make a simple sentence using the word?</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Now try writing a complex sentence.</a:t>
                      </a:r>
                    </a:p>
                    <a:p>
                      <a:pPr algn="ctr">
                        <a:lnSpc>
                          <a:spcPct val="115000"/>
                        </a:lnSpc>
                        <a:spcAft>
                          <a:spcPts val="1000"/>
                        </a:spcAft>
                      </a:pPr>
                      <a:r>
                        <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639930300"/>
                  </a:ext>
                </a:extLst>
              </a:tr>
            </a:tbl>
          </a:graphicData>
        </a:graphic>
      </p:graphicFrame>
    </p:spTree>
    <p:extLst>
      <p:ext uri="{BB962C8B-B14F-4D97-AF65-F5344CB8AC3E}">
        <p14:creationId xmlns:p14="http://schemas.microsoft.com/office/powerpoint/2010/main" val="155265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8331E7E1-941B-4B68-B9FA-F1C02D38D90F}"/>
              </a:ext>
            </a:extLst>
          </p:cNvPr>
          <p:cNvPicPr>
            <a:picLocks noChangeAspect="1"/>
          </p:cNvPicPr>
          <p:nvPr/>
        </p:nvPicPr>
        <p:blipFill>
          <a:blip r:embed="rId2">
            <a:duotone>
              <a:schemeClr val="bg2">
                <a:shade val="45000"/>
                <a:satMod val="135000"/>
              </a:schemeClr>
              <a:prstClr val="white"/>
            </a:duotone>
          </a:blip>
          <a:stretch>
            <a:fillRect/>
          </a:stretch>
        </p:blipFill>
        <p:spPr>
          <a:xfrm>
            <a:off x="1971923" y="2512613"/>
            <a:ext cx="5573866" cy="4345388"/>
          </a:xfrm>
          <a:prstGeom prst="rect">
            <a:avLst/>
          </a:prstGeom>
        </p:spPr>
      </p:pic>
      <p:sp>
        <p:nvSpPr>
          <p:cNvPr id="8" name="TextBox 7">
            <a:extLst>
              <a:ext uri="{FF2B5EF4-FFF2-40B4-BE49-F238E27FC236}">
                <a16:creationId xmlns:a16="http://schemas.microsoft.com/office/drawing/2014/main" xmlns="" id="{3355333E-B6AF-453B-A4BB-D2409D9F0732}"/>
              </a:ext>
            </a:extLst>
          </p:cNvPr>
          <p:cNvSpPr txBox="1"/>
          <p:nvPr/>
        </p:nvSpPr>
        <p:spPr>
          <a:xfrm>
            <a:off x="111319" y="365270"/>
            <a:ext cx="11505536" cy="6370975"/>
          </a:xfrm>
          <a:prstGeom prst="rect">
            <a:avLst/>
          </a:prstGeom>
          <a:noFill/>
        </p:spPr>
        <p:txBody>
          <a:bodyPr wrap="square">
            <a:spAutoFit/>
          </a:bodyPr>
          <a:lstStyle/>
          <a:p>
            <a:r>
              <a:rPr lang="en-GB" sz="2400" dirty="0">
                <a:latin typeface="Comic Sans MS" panose="030F0702030302020204" pitchFamily="66" charset="0"/>
              </a:rPr>
              <a:t>Review adjectives collected yesterday.</a:t>
            </a:r>
          </a:p>
          <a:p>
            <a:r>
              <a:rPr lang="en-GB" sz="2400" dirty="0">
                <a:latin typeface="Comic Sans MS" panose="030F0702030302020204" pitchFamily="66" charset="0"/>
              </a:rPr>
              <a:t>Use some of the adjectives and write similes.</a:t>
            </a:r>
          </a:p>
          <a:p>
            <a:r>
              <a:rPr lang="en-GB" sz="2400" dirty="0">
                <a:latin typeface="Comic Sans MS" panose="030F0702030302020204" pitchFamily="66" charset="0"/>
              </a:rPr>
              <a:t>“My heart was a shrivelled as the dead leaves in the park.” </a:t>
            </a:r>
          </a:p>
          <a:p>
            <a:endParaRPr lang="en-GB" sz="2400" i="1" dirty="0">
              <a:latin typeface="Comic Sans MS" panose="030F0702030302020204" pitchFamily="66" charset="0"/>
            </a:endParaRPr>
          </a:p>
          <a:p>
            <a:r>
              <a:rPr lang="en-GB" sz="2400" i="1" dirty="0">
                <a:latin typeface="Comic Sans MS" panose="030F0702030302020204" pitchFamily="66" charset="0"/>
              </a:rPr>
              <a:t>horrible   alarming    awful   unkind uncaring  shabby  miserable gloomy</a:t>
            </a:r>
          </a:p>
          <a:p>
            <a:endParaRPr lang="en-GB" sz="2400" i="1" dirty="0">
              <a:latin typeface="Comic Sans MS" panose="030F0702030302020204" pitchFamily="66" charset="0"/>
            </a:endParaRPr>
          </a:p>
          <a:p>
            <a:endParaRPr lang="en-GB" sz="2400" i="1" dirty="0">
              <a:latin typeface="Comic Sans MS" panose="030F0702030302020204" pitchFamily="66" charset="0"/>
            </a:endParaRPr>
          </a:p>
          <a:p>
            <a:endParaRPr lang="en-GB" sz="2400" i="1" dirty="0">
              <a:latin typeface="Comic Sans MS" panose="030F0702030302020204" pitchFamily="66" charset="0"/>
            </a:endParaRPr>
          </a:p>
          <a:p>
            <a:r>
              <a:rPr lang="en-GB" sz="2400" i="1" dirty="0">
                <a:latin typeface="Comic Sans MS" panose="030F0702030302020204" pitchFamily="66" charset="0"/>
              </a:rPr>
              <a:t>As miserable as a broken heart.</a:t>
            </a:r>
          </a:p>
          <a:p>
            <a:endParaRPr lang="en-GB" sz="2400" i="1" dirty="0">
              <a:latin typeface="Comic Sans MS" panose="030F0702030302020204" pitchFamily="66" charset="0"/>
            </a:endParaRPr>
          </a:p>
          <a:p>
            <a:endParaRPr lang="en-GB" sz="2400" i="1" dirty="0">
              <a:latin typeface="Comic Sans MS" panose="030F0702030302020204" pitchFamily="66" charset="0"/>
            </a:endParaRPr>
          </a:p>
          <a:p>
            <a:endParaRPr lang="en-GB" sz="2400" i="1" dirty="0">
              <a:latin typeface="Comic Sans MS" panose="030F0702030302020204" pitchFamily="66" charset="0"/>
            </a:endParaRPr>
          </a:p>
          <a:p>
            <a:endParaRPr lang="en-GB" sz="2400" i="1" dirty="0">
              <a:latin typeface="Comic Sans MS" panose="030F0702030302020204" pitchFamily="66" charset="0"/>
            </a:endParaRPr>
          </a:p>
          <a:p>
            <a:endParaRPr lang="en-GB" sz="2400" i="1" dirty="0">
              <a:latin typeface="Comic Sans MS" panose="030F0702030302020204" pitchFamily="66" charset="0"/>
            </a:endParaRPr>
          </a:p>
          <a:p>
            <a:r>
              <a:rPr lang="en-GB" sz="2400" i="1" dirty="0">
                <a:latin typeface="Comic Sans MS" panose="030F0702030302020204" pitchFamily="66" charset="0"/>
              </a:rPr>
              <a:t>The city </a:t>
            </a:r>
            <a:r>
              <a:rPr lang="en-GB" sz="2400" i="1">
                <a:latin typeface="Comic Sans MS" panose="030F0702030302020204" pitchFamily="66" charset="0"/>
              </a:rPr>
              <a:t>was mean, </a:t>
            </a:r>
            <a:r>
              <a:rPr lang="en-GB" sz="2400" i="1" dirty="0">
                <a:latin typeface="Comic Sans MS" panose="030F0702030302020204" pitchFamily="66" charset="0"/>
              </a:rPr>
              <a:t>and almost </a:t>
            </a:r>
            <a:r>
              <a:rPr lang="en-GB" sz="2400" i="1">
                <a:latin typeface="Comic Sans MS" panose="030F0702030302020204" pitchFamily="66" charset="0"/>
              </a:rPr>
              <a:t>as gloomy, </a:t>
            </a:r>
            <a:r>
              <a:rPr lang="en-GB" sz="2400" i="1" dirty="0">
                <a:latin typeface="Comic Sans MS" panose="030F0702030302020204" pitchFamily="66" charset="0"/>
              </a:rPr>
              <a:t>as a rainy day.</a:t>
            </a:r>
          </a:p>
          <a:p>
            <a:endParaRPr lang="en-GB" sz="2400" i="1" dirty="0">
              <a:latin typeface="Comic Sans MS" panose="030F0702030302020204" pitchFamily="66" charset="0"/>
            </a:endParaRPr>
          </a:p>
          <a:p>
            <a:endParaRPr lang="en-GB" sz="2400" i="1" dirty="0">
              <a:latin typeface="Comic Sans MS" panose="030F0702030302020204" pitchFamily="66" charset="0"/>
            </a:endParaRPr>
          </a:p>
        </p:txBody>
      </p:sp>
    </p:spTree>
    <p:extLst>
      <p:ext uri="{BB962C8B-B14F-4D97-AF65-F5344CB8AC3E}">
        <p14:creationId xmlns:p14="http://schemas.microsoft.com/office/powerpoint/2010/main" val="36094793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B5310624-A26F-4C7D-B083-3DD2307D0165}"/>
              </a:ext>
            </a:extLst>
          </p:cNvPr>
          <p:cNvSpPr txBox="1"/>
          <p:nvPr/>
        </p:nvSpPr>
        <p:spPr>
          <a:xfrm>
            <a:off x="1137037" y="437322"/>
            <a:ext cx="10662699" cy="763325"/>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xmlns="" id="{00CB786D-BF2F-4CD9-ACB0-738217CFC588}"/>
              </a:ext>
            </a:extLst>
          </p:cNvPr>
          <p:cNvSpPr txBox="1"/>
          <p:nvPr/>
        </p:nvSpPr>
        <p:spPr>
          <a:xfrm>
            <a:off x="47709" y="328182"/>
            <a:ext cx="11752027"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rPr>
              <a:t> </a:t>
            </a:r>
          </a:p>
        </p:txBody>
      </p:sp>
      <p:graphicFrame>
        <p:nvGraphicFramePr>
          <p:cNvPr id="3" name="Table 2">
            <a:extLst>
              <a:ext uri="{FF2B5EF4-FFF2-40B4-BE49-F238E27FC236}">
                <a16:creationId xmlns:a16="http://schemas.microsoft.com/office/drawing/2014/main" xmlns="" id="{CBBCDC32-C2A4-473B-B3DC-2A3524E18FAC}"/>
              </a:ext>
            </a:extLst>
          </p:cNvPr>
          <p:cNvGraphicFramePr>
            <a:graphicFrameLocks noGrp="1"/>
          </p:cNvGraphicFramePr>
          <p:nvPr>
            <p:extLst>
              <p:ext uri="{D42A27DB-BD31-4B8C-83A1-F6EECF244321}">
                <p14:modId xmlns:p14="http://schemas.microsoft.com/office/powerpoint/2010/main" val="1397902753"/>
              </p:ext>
            </p:extLst>
          </p:nvPr>
        </p:nvGraphicFramePr>
        <p:xfrm>
          <a:off x="539363" y="328182"/>
          <a:ext cx="10515600" cy="7935659"/>
        </p:xfrm>
        <a:graphic>
          <a:graphicData uri="http://schemas.openxmlformats.org/drawingml/2006/table">
            <a:tbl>
              <a:tblPr/>
              <a:tblGrid>
                <a:gridCol w="10515600">
                  <a:extLst>
                    <a:ext uri="{9D8B030D-6E8A-4147-A177-3AD203B41FA5}">
                      <a16:colId xmlns:a16="http://schemas.microsoft.com/office/drawing/2014/main" xmlns="" val="1222085291"/>
                    </a:ext>
                  </a:extLst>
                </a:gridCol>
              </a:tblGrid>
              <a:tr h="0">
                <a:tc>
                  <a:txBody>
                    <a:bodyPr/>
                    <a:lstStyle/>
                    <a:p>
                      <a:pPr algn="l">
                        <a:lnSpc>
                          <a:spcPct val="115000"/>
                        </a:lnSpc>
                        <a:spcAft>
                          <a:spcPts val="1000"/>
                        </a:spcAft>
                      </a:pPr>
                      <a:r>
                        <a:rPr lang="en-GB" sz="2400" u="sng" dirty="0">
                          <a:effectLst/>
                          <a:latin typeface="Comic Sans MS" panose="030F0702030302020204" pitchFamily="66" charset="0"/>
                          <a:ea typeface="Calibri" panose="020F0502020204030204" pitchFamily="34" charset="0"/>
                          <a:cs typeface="Times New Roman" panose="02020603050405020304" pitchFamily="18" charset="0"/>
                        </a:rPr>
                        <a:t>L.O. to write a free verse poem</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Arial" panose="020B0604020202020204" pitchFamily="34" charset="0"/>
                        </a:rPr>
                        <a:t>You are going to write a free verse poem to describe the setting. </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Arial" panose="020B0604020202020204" pitchFamily="34" charset="0"/>
                        </a:rPr>
                        <a:t>Use the similes, adjectives and adverbs to describe mean, hard ,ugly city..</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Arial" panose="020B0604020202020204" pitchFamily="34" charset="0"/>
                        </a:rPr>
                        <a:t>I grew up in a city…</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Arial" panose="020B0604020202020204" pitchFamily="34" charset="0"/>
                        </a:rPr>
                        <a:t>The sky scrapper buildings cast dark shadows, </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Arial" panose="020B0604020202020204" pitchFamily="34" charset="0"/>
                        </a:rPr>
                        <a:t>Callous, unkind; miserably lonely,</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Arial" panose="020B0604020202020204" pitchFamily="34" charset="0"/>
                        </a:rPr>
                        <a:t>A tedious, arid landscape, desert of concrete,</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Arial" panose="020B0604020202020204" pitchFamily="34" charset="0"/>
                        </a:rPr>
                        <a:t>Gusty damp squall, blowing confusion.</a:t>
                      </a:r>
                    </a:p>
                    <a:p>
                      <a:pPr algn="l">
                        <a:lnSpc>
                          <a:spcPct val="115000"/>
                        </a:lnSpc>
                        <a:spcAft>
                          <a:spcPts val="1000"/>
                        </a:spcAft>
                      </a:pPr>
                      <a:endParaRPr lang="en-GB" sz="2400" dirty="0">
                        <a:effectLst/>
                        <a:latin typeface="Comic Sans MS" panose="030F0702030302020204" pitchFamily="66" charset="0"/>
                        <a:ea typeface="Calibri" panose="020F0502020204030204" pitchFamily="34" charset="0"/>
                        <a:cs typeface="Arial" panose="020B0604020202020204" pitchFamily="34" charset="0"/>
                      </a:endParaRPr>
                    </a:p>
                    <a:p>
                      <a:pPr algn="l">
                        <a:lnSpc>
                          <a:spcPct val="115000"/>
                        </a:lnSpc>
                        <a:spcAft>
                          <a:spcPts val="1000"/>
                        </a:spcAft>
                      </a:pPr>
                      <a:endParaRPr lang="en-GB" sz="2400" dirty="0">
                        <a:effectLst/>
                        <a:latin typeface="Comic Sans MS" panose="030F0702030302020204" pitchFamily="66" charset="0"/>
                        <a:ea typeface="Calibri" panose="020F0502020204030204" pitchFamily="34" charset="0"/>
                        <a:cs typeface="Arial" panose="020B0604020202020204" pitchFamily="34" charset="0"/>
                      </a:endParaRPr>
                    </a:p>
                    <a:p>
                      <a:pPr algn="l">
                        <a:lnSpc>
                          <a:spcPct val="115000"/>
                        </a:lnSpc>
                        <a:spcAft>
                          <a:spcPts val="1000"/>
                        </a:spcAft>
                      </a:pPr>
                      <a:endParaRPr lang="en-GB" sz="2400" dirty="0">
                        <a:effectLst/>
                        <a:latin typeface="Comic Sans MS" panose="030F0702030302020204" pitchFamily="66" charset="0"/>
                        <a:ea typeface="Calibri" panose="020F0502020204030204" pitchFamily="34" charset="0"/>
                        <a:cs typeface="Arial" panose="020B0604020202020204" pitchFamily="34" charset="0"/>
                      </a:endParaRPr>
                    </a:p>
                    <a:p>
                      <a:pPr algn="l">
                        <a:lnSpc>
                          <a:spcPct val="115000"/>
                        </a:lnSpc>
                        <a:spcAft>
                          <a:spcPts val="1000"/>
                        </a:spcAft>
                      </a:pPr>
                      <a:endParaRPr lang="en-GB" sz="2400" dirty="0">
                        <a:effectLst/>
                        <a:latin typeface="Comic Sans MS" panose="030F0702030302020204" pitchFamily="66" charset="0"/>
                        <a:ea typeface="Calibri" panose="020F0502020204030204" pitchFamily="34" charset="0"/>
                        <a:cs typeface="Arial" panose="020B0604020202020204" pitchFamily="34" charset="0"/>
                      </a:endParaRPr>
                    </a:p>
                    <a:p>
                      <a:pPr algn="l">
                        <a:lnSpc>
                          <a:spcPct val="115000"/>
                        </a:lnSpc>
                        <a:spcAft>
                          <a:spcPts val="1000"/>
                        </a:spcAft>
                      </a:pPr>
                      <a:endParaRPr lang="en-GB" sz="2400" dirty="0">
                        <a:effectLst/>
                        <a:latin typeface="Comic Sans MS" panose="030F0702030302020204" pitchFamily="66" charset="0"/>
                        <a:ea typeface="Calibri" panose="020F0502020204030204" pitchFamily="34" charset="0"/>
                        <a:cs typeface="Arial" panose="020B0604020202020204" pitchFamily="34" charset="0"/>
                      </a:endParaRPr>
                    </a:p>
                    <a:p>
                      <a:pPr algn="l">
                        <a:lnSpc>
                          <a:spcPct val="115000"/>
                        </a:lnSpc>
                        <a:spcAft>
                          <a:spcPts val="10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2476401585"/>
                  </a:ext>
                </a:extLst>
              </a:tr>
            </a:tbl>
          </a:graphicData>
        </a:graphic>
      </p:graphicFrame>
    </p:spTree>
    <p:extLst>
      <p:ext uri="{BB962C8B-B14F-4D97-AF65-F5344CB8AC3E}">
        <p14:creationId xmlns:p14="http://schemas.microsoft.com/office/powerpoint/2010/main" val="1037888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0CBE660-11EF-4F4B-B4BC-025EC037AA4D}"/>
              </a:ext>
            </a:extLst>
          </p:cNvPr>
          <p:cNvSpPr txBox="1"/>
          <p:nvPr/>
        </p:nvSpPr>
        <p:spPr>
          <a:xfrm>
            <a:off x="2638430" y="593230"/>
            <a:ext cx="6330642" cy="2215991"/>
          </a:xfrm>
          <a:prstGeom prst="rect">
            <a:avLst/>
          </a:prstGeom>
          <a:noFill/>
        </p:spPr>
        <p:txBody>
          <a:bodyPr wrap="square" rtlCol="0">
            <a:spAutoFit/>
          </a:bodyPr>
          <a:lstStyle/>
          <a:p>
            <a:r>
              <a:rPr lang="en-GB" sz="2400" dirty="0">
                <a:latin typeface="Comic Sans MS" panose="030F0702030302020204" pitchFamily="66" charset="0"/>
              </a:rPr>
              <a:t>Disordered,  confusion; in the ugly city</a:t>
            </a:r>
          </a:p>
          <a:p>
            <a:r>
              <a:rPr lang="en-GB" sz="2400" dirty="0">
                <a:latin typeface="Comic Sans MS" panose="030F0702030302020204" pitchFamily="66" charset="0"/>
              </a:rPr>
              <a:t>People march like ants on the pavement</a:t>
            </a:r>
          </a:p>
          <a:p>
            <a:r>
              <a:rPr lang="en-GB" sz="2400" dirty="0">
                <a:latin typeface="Comic Sans MS" panose="030F0702030302020204" pitchFamily="66" charset="0"/>
              </a:rPr>
              <a:t>Lonely, isolation; in the ugly city</a:t>
            </a:r>
          </a:p>
          <a:p>
            <a:r>
              <a:rPr lang="en-GB" sz="2400" dirty="0">
                <a:latin typeface="Comic Sans MS" panose="030F0702030302020204" pitchFamily="66" charset="0"/>
              </a:rPr>
              <a:t>Cranes like giant monsters hovering </a:t>
            </a:r>
          </a:p>
          <a:p>
            <a:r>
              <a:rPr lang="en-GB" sz="2400" dirty="0">
                <a:latin typeface="Comic Sans MS" panose="030F0702030302020204" pitchFamily="66" charset="0"/>
              </a:rPr>
              <a:t>Gusty, windswept storms; in the ugly city</a:t>
            </a:r>
            <a:r>
              <a:rPr lang="en-GB" dirty="0"/>
              <a:t>.</a:t>
            </a:r>
          </a:p>
          <a:p>
            <a:endParaRPr lang="en-GB" dirty="0"/>
          </a:p>
        </p:txBody>
      </p:sp>
      <p:pic>
        <p:nvPicPr>
          <p:cNvPr id="4" name="Picture 3">
            <a:extLst>
              <a:ext uri="{FF2B5EF4-FFF2-40B4-BE49-F238E27FC236}">
                <a16:creationId xmlns:a16="http://schemas.microsoft.com/office/drawing/2014/main" xmlns="" id="{550C002E-BB8E-46A2-B26C-1C4CFD2E3C6D}"/>
              </a:ext>
            </a:extLst>
          </p:cNvPr>
          <p:cNvPicPr>
            <a:picLocks noChangeAspect="1"/>
          </p:cNvPicPr>
          <p:nvPr/>
        </p:nvPicPr>
        <p:blipFill rotWithShape="1">
          <a:blip r:embed="rId2"/>
          <a:srcRect l="23021" t="20637" r="44565" b="14434"/>
          <a:stretch/>
        </p:blipFill>
        <p:spPr>
          <a:xfrm>
            <a:off x="3450866" y="2405269"/>
            <a:ext cx="3951799" cy="4452731"/>
          </a:xfrm>
          <a:prstGeom prst="rect">
            <a:avLst/>
          </a:prstGeom>
          <a:effectLst>
            <a:softEdge rad="127000"/>
          </a:effectLst>
        </p:spPr>
      </p:pic>
    </p:spTree>
    <p:extLst>
      <p:ext uri="{BB962C8B-B14F-4D97-AF65-F5344CB8AC3E}">
        <p14:creationId xmlns:p14="http://schemas.microsoft.com/office/powerpoint/2010/main" val="24327991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DCEE9A0-B560-48B7-9373-9E4A2327E262}"/>
              </a:ext>
            </a:extLst>
          </p:cNvPr>
          <p:cNvSpPr txBox="1"/>
          <p:nvPr/>
        </p:nvSpPr>
        <p:spPr>
          <a:xfrm>
            <a:off x="807720" y="457200"/>
            <a:ext cx="9997440" cy="1938992"/>
          </a:xfrm>
          <a:prstGeom prst="rect">
            <a:avLst/>
          </a:prstGeom>
          <a:noFill/>
        </p:spPr>
        <p:txBody>
          <a:bodyPr wrap="square" rtlCol="0">
            <a:spAutoFit/>
          </a:bodyPr>
          <a:lstStyle/>
          <a:p>
            <a:pPr algn="ctr"/>
            <a:r>
              <a:rPr lang="en-GB" sz="4000" dirty="0">
                <a:latin typeface="Comic Sans MS" panose="030F0702030302020204" pitchFamily="66" charset="0"/>
              </a:rPr>
              <a:t>Day 3</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graphicFrame>
        <p:nvGraphicFramePr>
          <p:cNvPr id="4" name="Table 3">
            <a:extLst>
              <a:ext uri="{FF2B5EF4-FFF2-40B4-BE49-F238E27FC236}">
                <a16:creationId xmlns:a16="http://schemas.microsoft.com/office/drawing/2014/main" xmlns="" id="{2F928DCC-3D22-4B43-897F-31B9B19EDE0A}"/>
              </a:ext>
            </a:extLst>
          </p:cNvPr>
          <p:cNvGraphicFramePr>
            <a:graphicFrameLocks noGrp="1"/>
          </p:cNvGraphicFramePr>
          <p:nvPr>
            <p:extLst>
              <p:ext uri="{D42A27DB-BD31-4B8C-83A1-F6EECF244321}">
                <p14:modId xmlns:p14="http://schemas.microsoft.com/office/powerpoint/2010/main" val="2206406054"/>
              </p:ext>
            </p:extLst>
          </p:nvPr>
        </p:nvGraphicFramePr>
        <p:xfrm>
          <a:off x="347959" y="1351370"/>
          <a:ext cx="10560106" cy="5193411"/>
        </p:xfrm>
        <a:graphic>
          <a:graphicData uri="http://schemas.openxmlformats.org/drawingml/2006/table">
            <a:tbl>
              <a:tblPr/>
              <a:tblGrid>
                <a:gridCol w="10560106">
                  <a:extLst>
                    <a:ext uri="{9D8B030D-6E8A-4147-A177-3AD203B41FA5}">
                      <a16:colId xmlns:a16="http://schemas.microsoft.com/office/drawing/2014/main" xmlns="" val="1379217000"/>
                    </a:ext>
                  </a:extLst>
                </a:gridCol>
              </a:tblGrid>
              <a:tr h="727906">
                <a:tc>
                  <a:txBody>
                    <a:bodyPr/>
                    <a:lstStyle/>
                    <a:p>
                      <a:pPr algn="ctr">
                        <a:lnSpc>
                          <a:spcPct val="115000"/>
                        </a:lnSpc>
                        <a:spcAft>
                          <a:spcPts val="1000"/>
                        </a:spcAft>
                      </a:pPr>
                      <a:r>
                        <a:rPr kumimoji="0" lang="en-GB" sz="2800" b="1" i="1"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Word of the day-frail</a:t>
                      </a:r>
                    </a:p>
                    <a:p>
                      <a:pPr algn="ctr">
                        <a:lnSpc>
                          <a:spcPct val="115000"/>
                        </a:lnSpc>
                        <a:spcAft>
                          <a:spcPts val="1000"/>
                        </a:spcAft>
                      </a:pPr>
                      <a:r>
                        <a:rPr kumimoji="0" lang="en-GB" sz="2800" b="0" i="1" u="none" strike="noStrike" kern="1200" cap="none" spc="0" normalizeH="0" baseline="0" noProof="0" dirty="0">
                          <a:ln>
                            <a:noFill/>
                          </a:ln>
                          <a:solidFill>
                            <a:schemeClr val="tx1"/>
                          </a:solidFill>
                          <a:effectLst/>
                          <a:uLnTx/>
                          <a:uFillTx/>
                          <a:latin typeface="Comic Sans MS" panose="030F0702030302020204" pitchFamily="66" charset="0"/>
                          <a:ea typeface="+mn-ea"/>
                          <a:cs typeface="+mn-cs"/>
                        </a:rPr>
                        <a:t>She was </a:t>
                      </a:r>
                      <a:r>
                        <a:rPr kumimoji="0" lang="en-GB" sz="2800" b="0" i="1"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frail</a:t>
                      </a:r>
                      <a:r>
                        <a:rPr kumimoji="0" lang="en-GB" sz="2800" b="0" i="1" u="none" strike="noStrike" kern="1200" cap="none" spc="0" normalizeH="0" baseline="0" noProof="0" dirty="0">
                          <a:ln>
                            <a:noFill/>
                          </a:ln>
                          <a:solidFill>
                            <a:schemeClr val="tx1"/>
                          </a:solidFill>
                          <a:effectLst/>
                          <a:uLnTx/>
                          <a:uFillTx/>
                          <a:latin typeface="Comic Sans MS" panose="030F0702030302020204" pitchFamily="66" charset="0"/>
                          <a:ea typeface="+mn-ea"/>
                          <a:cs typeface="+mn-cs"/>
                        </a:rPr>
                        <a:t> and alone, an easy victim.</a:t>
                      </a:r>
                    </a:p>
                    <a:p>
                      <a:pPr algn="ctr">
                        <a:lnSpc>
                          <a:spcPct val="115000"/>
                        </a:lnSpc>
                        <a:spcAft>
                          <a:spcPts val="1000"/>
                        </a:spcAft>
                      </a:pPr>
                      <a:endParaRPr kumimoji="0" lang="en-GB" sz="2800" b="1" i="1"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endParaRPr>
                    </a:p>
                    <a:p>
                      <a:pPr algn="ctr">
                        <a:lnSpc>
                          <a:spcPct val="115000"/>
                        </a:lnSpc>
                        <a:spcAft>
                          <a:spcPts val="1000"/>
                        </a:spcAft>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Can you write a sentence using the word of the day.</a:t>
                      </a:r>
                    </a:p>
                    <a:p>
                      <a:pPr algn="ctr">
                        <a:lnSpc>
                          <a:spcPct val="115000"/>
                        </a:lnSpc>
                        <a:spcAft>
                          <a:spcPts val="1000"/>
                        </a:spcAft>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lgn="ctr">
                        <a:lnSpc>
                          <a:spcPct val="115000"/>
                        </a:lnSpc>
                        <a:spcAft>
                          <a:spcPts val="1000"/>
                        </a:spcAft>
                      </a:pPr>
                      <a:endPar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lgn="ctr">
                        <a:lnSpc>
                          <a:spcPct val="115000"/>
                        </a:lnSpc>
                        <a:spcAft>
                          <a:spcPts val="1000"/>
                        </a:spcAft>
                      </a:pPr>
                      <a:endParaRPr lang="en-GB" sz="2800" b="1" i="1" u="none"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u="sng"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1155381924"/>
                  </a:ext>
                </a:extLst>
              </a:tr>
            </a:tbl>
          </a:graphicData>
        </a:graphic>
      </p:graphicFrame>
    </p:spTree>
    <p:extLst>
      <p:ext uri="{BB962C8B-B14F-4D97-AF65-F5344CB8AC3E}">
        <p14:creationId xmlns:p14="http://schemas.microsoft.com/office/powerpoint/2010/main" val="20735546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10568E6B-660F-442F-8028-8CB01A754967}"/>
              </a:ext>
            </a:extLst>
          </p:cNvPr>
          <p:cNvPicPr>
            <a:picLocks noChangeAspect="1"/>
          </p:cNvPicPr>
          <p:nvPr/>
        </p:nvPicPr>
        <p:blipFill>
          <a:blip r:embed="rId2"/>
          <a:stretch>
            <a:fillRect/>
          </a:stretch>
        </p:blipFill>
        <p:spPr>
          <a:xfrm>
            <a:off x="413467" y="149087"/>
            <a:ext cx="11513489" cy="6476338"/>
          </a:xfrm>
          <a:prstGeom prst="rect">
            <a:avLst/>
          </a:prstGeom>
        </p:spPr>
      </p:pic>
    </p:spTree>
    <p:extLst>
      <p:ext uri="{BB962C8B-B14F-4D97-AF65-F5344CB8AC3E}">
        <p14:creationId xmlns:p14="http://schemas.microsoft.com/office/powerpoint/2010/main" val="1841972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xmlns="" id="{2BC35BD2-EEB1-4FF7-A735-2F357FF1265C}"/>
              </a:ext>
            </a:extLst>
          </p:cNvPr>
          <p:cNvGraphicFramePr>
            <a:graphicFrameLocks noGrp="1"/>
          </p:cNvGraphicFramePr>
          <p:nvPr>
            <p:extLst>
              <p:ext uri="{D42A27DB-BD31-4B8C-83A1-F6EECF244321}">
                <p14:modId xmlns:p14="http://schemas.microsoft.com/office/powerpoint/2010/main" val="3212737114"/>
              </p:ext>
            </p:extLst>
          </p:nvPr>
        </p:nvGraphicFramePr>
        <p:xfrm>
          <a:off x="233901" y="364189"/>
          <a:ext cx="11319343" cy="5014468"/>
        </p:xfrm>
        <a:graphic>
          <a:graphicData uri="http://schemas.openxmlformats.org/drawingml/2006/table">
            <a:tbl>
              <a:tblPr/>
              <a:tblGrid>
                <a:gridCol w="11319343">
                  <a:extLst>
                    <a:ext uri="{9D8B030D-6E8A-4147-A177-3AD203B41FA5}">
                      <a16:colId xmlns:a16="http://schemas.microsoft.com/office/drawing/2014/main" xmlns="" val="3790328347"/>
                    </a:ext>
                  </a:extLst>
                </a:gridCol>
              </a:tblGrid>
              <a:tr h="1138608">
                <a:tc>
                  <a:txBody>
                    <a:bodyPr/>
                    <a:lstStyle/>
                    <a:p>
                      <a:pPr algn="l">
                        <a:lnSpc>
                          <a:spcPct val="115000"/>
                        </a:lnSpc>
                        <a:spcAft>
                          <a:spcPts val="1000"/>
                        </a:spcAft>
                      </a:pPr>
                      <a:r>
                        <a:rPr lang="en-GB" sz="2400" u="sng" dirty="0">
                          <a:effectLst/>
                          <a:latin typeface="Comic Sans MS" panose="030F0702030302020204" pitchFamily="66" charset="0"/>
                          <a:ea typeface="Calibri" panose="020F0502020204030204" pitchFamily="34" charset="0"/>
                          <a:cs typeface="Times New Roman" panose="02020603050405020304" pitchFamily="18" charset="0"/>
                        </a:rPr>
                        <a:t>L.O to use fronted adverbials when describing a setting. </a:t>
                      </a:r>
                    </a:p>
                    <a:p>
                      <a:pPr algn="l">
                        <a:lnSpc>
                          <a:spcPct val="115000"/>
                        </a:lnSpc>
                        <a:spcAft>
                          <a:spcPts val="1000"/>
                        </a:spcAft>
                      </a:pPr>
                      <a:r>
                        <a:rPr lang="en-GB" sz="2000" u="none" dirty="0">
                          <a:effectLst/>
                          <a:latin typeface="Comic Sans MS" panose="030F0702030302020204" pitchFamily="66" charset="0"/>
                          <a:ea typeface="Calibri" panose="020F0502020204030204" pitchFamily="34" charset="0"/>
                          <a:cs typeface="Times New Roman" panose="02020603050405020304" pitchFamily="18" charset="0"/>
                        </a:rPr>
                        <a:t>We will be using all the descriptive vocabulary we have collected, to write a description of the setting. </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Remember the lessons we did using 'fronted adverbials' (which can include time connectives, adverbs and prepositions) in this case we will be using fronted adverbials to describe the setting. </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Write 5 sentences by inserting fronted adverbials. Remember to use a comma - we place a comma after the fronted adverbial because if you took that clause off the sentence would still make sense. </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e.g. 'All around the city, grime and dirt clung to the surfaces.’</a:t>
                      </a:r>
                    </a:p>
                    <a:p>
                      <a:pPr algn="l">
                        <a:lnSpc>
                          <a:spcPct val="115000"/>
                        </a:lnSpc>
                        <a:spcAft>
                          <a:spcPts val="100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1583830573"/>
                  </a:ext>
                </a:extLst>
              </a:tr>
            </a:tbl>
          </a:graphicData>
        </a:graphic>
      </p:graphicFrame>
    </p:spTree>
    <p:extLst>
      <p:ext uri="{BB962C8B-B14F-4D97-AF65-F5344CB8AC3E}">
        <p14:creationId xmlns:p14="http://schemas.microsoft.com/office/powerpoint/2010/main" val="30592105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86071DAE-FCA7-4785-9541-8BB15A41F881}"/>
              </a:ext>
            </a:extLst>
          </p:cNvPr>
          <p:cNvPicPr>
            <a:picLocks noChangeAspect="1"/>
          </p:cNvPicPr>
          <p:nvPr/>
        </p:nvPicPr>
        <p:blipFill>
          <a:blip r:embed="rId2"/>
          <a:stretch>
            <a:fillRect/>
          </a:stretch>
        </p:blipFill>
        <p:spPr>
          <a:xfrm>
            <a:off x="1938337" y="509587"/>
            <a:ext cx="8315325" cy="5838825"/>
          </a:xfrm>
          <a:prstGeom prst="rect">
            <a:avLst/>
          </a:prstGeom>
        </p:spPr>
      </p:pic>
      <p:sp>
        <p:nvSpPr>
          <p:cNvPr id="4" name="TextBox 3">
            <a:extLst>
              <a:ext uri="{FF2B5EF4-FFF2-40B4-BE49-F238E27FC236}">
                <a16:creationId xmlns:a16="http://schemas.microsoft.com/office/drawing/2014/main" xmlns="" id="{2EE2D7D8-2F79-4B62-91DF-BF9DC931D4B0}"/>
              </a:ext>
            </a:extLst>
          </p:cNvPr>
          <p:cNvSpPr txBox="1"/>
          <p:nvPr/>
        </p:nvSpPr>
        <p:spPr>
          <a:xfrm>
            <a:off x="2242268" y="5724939"/>
            <a:ext cx="1296062" cy="461176"/>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26513578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0EDE934B-1F48-4262-9E58-D327CC243E09}"/>
              </a:ext>
            </a:extLst>
          </p:cNvPr>
          <p:cNvSpPr txBox="1"/>
          <p:nvPr/>
        </p:nvSpPr>
        <p:spPr>
          <a:xfrm>
            <a:off x="2319291" y="1849171"/>
            <a:ext cx="6094520" cy="1801583"/>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2800" b="1" u="sng" dirty="0">
                <a:solidFill>
                  <a:srgbClr val="C00000"/>
                </a:solidFill>
                <a:latin typeface="Comic Sans MS" panose="030F0702030302020204" pitchFamily="66" charset="0"/>
                <a:ea typeface="Calibri" panose="020F0502020204030204" pitchFamily="34" charset="0"/>
                <a:cs typeface="Times New Roman" panose="02020603050405020304" pitchFamily="18" charset="0"/>
              </a:rPr>
              <a:t>Words of the day-victim</a:t>
            </a:r>
          </a:p>
          <a:p>
            <a:pPr marL="0" marR="0" lvl="0" indent="0" algn="ctr" defTabSz="914400" rtl="0" eaLnBrk="1" fontAlgn="auto" latinLnBrk="0" hangingPunct="1">
              <a:lnSpc>
                <a:spcPct val="115000"/>
              </a:lnSpc>
              <a:spcBef>
                <a:spcPts val="0"/>
              </a:spcBef>
              <a:spcAft>
                <a:spcPts val="1000"/>
              </a:spcAft>
              <a:buClrTx/>
              <a:buSzTx/>
              <a:buFontTx/>
              <a:buNone/>
              <a:tabLst/>
              <a:defRPr/>
            </a:pPr>
            <a:endPar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1000"/>
              </a:spcAft>
              <a:buClrTx/>
              <a:buSzTx/>
              <a:buFontTx/>
              <a:buNone/>
              <a:tabLst/>
              <a:defRPr/>
            </a:pPr>
            <a:endPar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xmlns="" id="{627DA61A-16A2-4855-86AD-0A08BE2464E3}"/>
              </a:ext>
            </a:extLst>
          </p:cNvPr>
          <p:cNvSpPr txBox="1"/>
          <p:nvPr/>
        </p:nvSpPr>
        <p:spPr>
          <a:xfrm>
            <a:off x="1981939" y="431731"/>
            <a:ext cx="609452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Day 4</a:t>
            </a:r>
          </a:p>
        </p:txBody>
      </p:sp>
      <p:graphicFrame>
        <p:nvGraphicFramePr>
          <p:cNvPr id="4" name="Table 3">
            <a:extLst>
              <a:ext uri="{FF2B5EF4-FFF2-40B4-BE49-F238E27FC236}">
                <a16:creationId xmlns:a16="http://schemas.microsoft.com/office/drawing/2014/main" xmlns="" id="{E5F6F47E-D34D-4CC5-B8FB-DB9DE49FF357}"/>
              </a:ext>
            </a:extLst>
          </p:cNvPr>
          <p:cNvGraphicFramePr>
            <a:graphicFrameLocks noGrp="1"/>
          </p:cNvGraphicFramePr>
          <p:nvPr>
            <p:extLst>
              <p:ext uri="{D42A27DB-BD31-4B8C-83A1-F6EECF244321}">
                <p14:modId xmlns:p14="http://schemas.microsoft.com/office/powerpoint/2010/main" val="1837815767"/>
              </p:ext>
            </p:extLst>
          </p:nvPr>
        </p:nvGraphicFramePr>
        <p:xfrm>
          <a:off x="1109134" y="2889694"/>
          <a:ext cx="10515600" cy="1079627"/>
        </p:xfrm>
        <a:graphic>
          <a:graphicData uri="http://schemas.openxmlformats.org/drawingml/2006/table">
            <a:tbl>
              <a:tblPr/>
              <a:tblGrid>
                <a:gridCol w="10515600">
                  <a:extLst>
                    <a:ext uri="{9D8B030D-6E8A-4147-A177-3AD203B41FA5}">
                      <a16:colId xmlns:a16="http://schemas.microsoft.com/office/drawing/2014/main" xmlns="" val="1035390056"/>
                    </a:ext>
                  </a:extLst>
                </a:gridCol>
              </a:tblGrid>
              <a:tr h="228600">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She was </a:t>
                      </a:r>
                      <a:r>
                        <a:rPr kumimoji="0" lang="en-GB" sz="2800" b="0" i="1" u="none" strike="noStrike" kern="1200" cap="none" spc="0" normalizeH="0" baseline="0" noProof="0" dirty="0">
                          <a:ln>
                            <a:noFill/>
                          </a:ln>
                          <a:solidFill>
                            <a:schemeClr val="tx1"/>
                          </a:solidFill>
                          <a:effectLst/>
                          <a:uLnTx/>
                          <a:uFillTx/>
                          <a:latin typeface="Comic Sans MS" panose="030F0702030302020204" pitchFamily="66" charset="0"/>
                          <a:ea typeface="+mn-ea"/>
                          <a:cs typeface="+mn-cs"/>
                        </a:rPr>
                        <a:t>frail </a:t>
                      </a: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and alone, an easy </a:t>
                      </a:r>
                      <a:r>
                        <a:rPr kumimoji="0" lang="en-GB" sz="2800" b="1" i="1" u="sng"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victim</a:t>
                      </a: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p>
                    <a:p>
                      <a:pPr algn="l">
                        <a:lnSpc>
                          <a:spcPct val="115000"/>
                        </a:lnSpc>
                        <a:spcAft>
                          <a:spcPts val="1000"/>
                        </a:spcAft>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1478881256"/>
                  </a:ext>
                </a:extLst>
              </a:tr>
            </a:tbl>
          </a:graphicData>
        </a:graphic>
      </p:graphicFrame>
    </p:spTree>
    <p:extLst>
      <p:ext uri="{BB962C8B-B14F-4D97-AF65-F5344CB8AC3E}">
        <p14:creationId xmlns:p14="http://schemas.microsoft.com/office/powerpoint/2010/main" val="15877295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C29DC8C4-587D-46FD-9EAA-107526EDA8C9}"/>
              </a:ext>
            </a:extLst>
          </p:cNvPr>
          <p:cNvSpPr txBox="1"/>
          <p:nvPr/>
        </p:nvSpPr>
        <p:spPr>
          <a:xfrm>
            <a:off x="313267" y="314111"/>
            <a:ext cx="11683999" cy="461665"/>
          </a:xfrm>
          <a:prstGeom prst="rect">
            <a:avLst/>
          </a:prstGeom>
          <a:noFill/>
        </p:spPr>
        <p:txBody>
          <a:bodyPr wrap="square">
            <a:spAutoFit/>
          </a:bodyPr>
          <a:lstStyle/>
          <a:p>
            <a:r>
              <a:rPr lang="en-GB" sz="2400" dirty="0"/>
              <a:t> </a:t>
            </a:r>
          </a:p>
        </p:txBody>
      </p:sp>
      <p:sp>
        <p:nvSpPr>
          <p:cNvPr id="2" name="TextBox 1">
            <a:extLst>
              <a:ext uri="{FF2B5EF4-FFF2-40B4-BE49-F238E27FC236}">
                <a16:creationId xmlns:a16="http://schemas.microsoft.com/office/drawing/2014/main" xmlns="" id="{E5E5F701-D856-4EA0-B49A-E9BCB3344489}"/>
              </a:ext>
            </a:extLst>
          </p:cNvPr>
          <p:cNvSpPr txBox="1"/>
          <p:nvPr/>
        </p:nvSpPr>
        <p:spPr>
          <a:xfrm>
            <a:off x="946205" y="485030"/>
            <a:ext cx="10495722" cy="646331"/>
          </a:xfrm>
          <a:prstGeom prst="rect">
            <a:avLst/>
          </a:prstGeom>
          <a:noFill/>
        </p:spPr>
        <p:txBody>
          <a:bodyPr wrap="square" rtlCol="0">
            <a:spAutoFit/>
          </a:bodyPr>
          <a:lstStyle/>
          <a:p>
            <a:endParaRPr lang="en-GB" dirty="0">
              <a:latin typeface="Comic Sans MS" panose="030F0702030302020204" pitchFamily="66" charset="0"/>
            </a:endParaRPr>
          </a:p>
          <a:p>
            <a:endParaRPr lang="en-GB" dirty="0"/>
          </a:p>
        </p:txBody>
      </p:sp>
      <p:pic>
        <p:nvPicPr>
          <p:cNvPr id="3" name="Picture 2">
            <a:extLst>
              <a:ext uri="{FF2B5EF4-FFF2-40B4-BE49-F238E27FC236}">
                <a16:creationId xmlns:a16="http://schemas.microsoft.com/office/drawing/2014/main" xmlns="" id="{F4F6608E-3F91-4629-8C93-385D0166C3AC}"/>
              </a:ext>
            </a:extLst>
          </p:cNvPr>
          <p:cNvPicPr>
            <a:picLocks noChangeAspect="1"/>
          </p:cNvPicPr>
          <p:nvPr/>
        </p:nvPicPr>
        <p:blipFill>
          <a:blip r:embed="rId2"/>
          <a:stretch>
            <a:fillRect/>
          </a:stretch>
        </p:blipFill>
        <p:spPr>
          <a:xfrm>
            <a:off x="194733" y="109537"/>
            <a:ext cx="11612953" cy="6532287"/>
          </a:xfrm>
          <a:prstGeom prst="rect">
            <a:avLst/>
          </a:prstGeom>
        </p:spPr>
      </p:pic>
    </p:spTree>
    <p:extLst>
      <p:ext uri="{BB962C8B-B14F-4D97-AF65-F5344CB8AC3E}">
        <p14:creationId xmlns:p14="http://schemas.microsoft.com/office/powerpoint/2010/main" val="35027581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39099727-E2C3-44A5-9480-6E50E537B030}"/>
              </a:ext>
            </a:extLst>
          </p:cNvPr>
          <p:cNvSpPr txBox="1"/>
          <p:nvPr/>
        </p:nvSpPr>
        <p:spPr>
          <a:xfrm>
            <a:off x="254442" y="594391"/>
            <a:ext cx="10909189"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  to focus on a character’s emotions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prstClr val="black"/>
                </a:solidFill>
                <a:latin typeface="Comic Sans MS" panose="030F0702030302020204" pitchFamily="66" charset="0"/>
              </a:rPr>
              <a:t>Look at the</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shadow image below.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What do you think is happening here? How can you tell? What clues in the picture make you think that?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Why do you think the girl is stealing from the lady?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What do we know about her life that might make someone behave in this way?</a:t>
            </a:r>
          </a:p>
        </p:txBody>
      </p:sp>
      <p:pic>
        <p:nvPicPr>
          <p:cNvPr id="2" name="Picture 1">
            <a:extLst>
              <a:ext uri="{FF2B5EF4-FFF2-40B4-BE49-F238E27FC236}">
                <a16:creationId xmlns:a16="http://schemas.microsoft.com/office/drawing/2014/main" xmlns="" id="{6F29D7E2-3B0E-41A5-9020-BFFBD983144F}"/>
              </a:ext>
            </a:extLst>
          </p:cNvPr>
          <p:cNvPicPr>
            <a:picLocks noChangeAspect="1"/>
          </p:cNvPicPr>
          <p:nvPr/>
        </p:nvPicPr>
        <p:blipFill rotWithShape="1">
          <a:blip r:embed="rId2"/>
          <a:srcRect l="54739" t="2872" r="8003" b="9018"/>
          <a:stretch/>
        </p:blipFill>
        <p:spPr>
          <a:xfrm>
            <a:off x="1502796" y="3001282"/>
            <a:ext cx="2806811" cy="3733784"/>
          </a:xfrm>
          <a:prstGeom prst="rect">
            <a:avLst/>
          </a:prstGeom>
        </p:spPr>
      </p:pic>
      <p:pic>
        <p:nvPicPr>
          <p:cNvPr id="3" name="Picture 2">
            <a:extLst>
              <a:ext uri="{FF2B5EF4-FFF2-40B4-BE49-F238E27FC236}">
                <a16:creationId xmlns:a16="http://schemas.microsoft.com/office/drawing/2014/main" xmlns="" id="{A9CBF50D-57FD-443B-8DAC-13A57FB03F71}"/>
              </a:ext>
            </a:extLst>
          </p:cNvPr>
          <p:cNvPicPr>
            <a:picLocks noChangeAspect="1"/>
          </p:cNvPicPr>
          <p:nvPr/>
        </p:nvPicPr>
        <p:blipFill rotWithShape="1">
          <a:blip r:embed="rId3"/>
          <a:srcRect l="6616" t="8937" r="5608" b="24750"/>
          <a:stretch/>
        </p:blipFill>
        <p:spPr>
          <a:xfrm>
            <a:off x="4444779" y="2873646"/>
            <a:ext cx="7332633" cy="3622569"/>
          </a:xfrm>
          <a:prstGeom prst="rect">
            <a:avLst/>
          </a:prstGeom>
        </p:spPr>
      </p:pic>
    </p:spTree>
    <p:extLst>
      <p:ext uri="{BB962C8B-B14F-4D97-AF65-F5344CB8AC3E}">
        <p14:creationId xmlns:p14="http://schemas.microsoft.com/office/powerpoint/2010/main" val="32041702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xmlns="" id="{30904A6B-7F85-42DE-B216-79F1FEC683CA}"/>
              </a:ext>
            </a:extLst>
          </p:cNvPr>
          <p:cNvGraphicFramePr>
            <a:graphicFrameLocks noGrp="1"/>
          </p:cNvGraphicFramePr>
          <p:nvPr>
            <p:extLst>
              <p:ext uri="{D42A27DB-BD31-4B8C-83A1-F6EECF244321}">
                <p14:modId xmlns:p14="http://schemas.microsoft.com/office/powerpoint/2010/main" val="3975479894"/>
              </p:ext>
            </p:extLst>
          </p:nvPr>
        </p:nvGraphicFramePr>
        <p:xfrm>
          <a:off x="377023" y="564098"/>
          <a:ext cx="11319345" cy="2695493"/>
        </p:xfrm>
        <a:graphic>
          <a:graphicData uri="http://schemas.openxmlformats.org/drawingml/2006/table">
            <a:tbl>
              <a:tblPr/>
              <a:tblGrid>
                <a:gridCol w="11319345">
                  <a:extLst>
                    <a:ext uri="{9D8B030D-6E8A-4147-A177-3AD203B41FA5}">
                      <a16:colId xmlns:a16="http://schemas.microsoft.com/office/drawing/2014/main" xmlns="" val="2029603115"/>
                    </a:ext>
                  </a:extLst>
                </a:gridCol>
              </a:tblGrid>
              <a:tr h="2695493">
                <a:tc>
                  <a:txBody>
                    <a:bodyPr/>
                    <a:lstStyle/>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Re read the slides 5-10, up to ‘and my heart was changed’.</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Complete the reading and write the thoughts and feelings of the girl in the story.</a:t>
                      </a:r>
                    </a:p>
                    <a:p>
                      <a:pPr algn="l">
                        <a:lnSpc>
                          <a:spcPct val="115000"/>
                        </a:lnSpc>
                        <a:spcAft>
                          <a:spcPts val="100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2493305406"/>
                  </a:ext>
                </a:extLst>
              </a:tr>
            </a:tbl>
          </a:graphicData>
        </a:graphic>
      </p:graphicFrame>
      <p:pic>
        <p:nvPicPr>
          <p:cNvPr id="7" name="Picture 6">
            <a:extLst>
              <a:ext uri="{FF2B5EF4-FFF2-40B4-BE49-F238E27FC236}">
                <a16:creationId xmlns:a16="http://schemas.microsoft.com/office/drawing/2014/main" xmlns="" id="{6225D701-7518-4A0C-B6CD-0E3A030024B5}"/>
              </a:ext>
            </a:extLst>
          </p:cNvPr>
          <p:cNvPicPr>
            <a:picLocks noChangeAspect="1"/>
          </p:cNvPicPr>
          <p:nvPr/>
        </p:nvPicPr>
        <p:blipFill rotWithShape="1">
          <a:blip r:embed="rId2"/>
          <a:srcRect l="18326" t="11362" r="19978" b="11653"/>
          <a:stretch/>
        </p:blipFill>
        <p:spPr>
          <a:xfrm>
            <a:off x="1804945" y="1510748"/>
            <a:ext cx="7521933" cy="5279666"/>
          </a:xfrm>
          <a:prstGeom prst="rect">
            <a:avLst/>
          </a:prstGeom>
        </p:spPr>
      </p:pic>
    </p:spTree>
    <p:extLst>
      <p:ext uri="{BB962C8B-B14F-4D97-AF65-F5344CB8AC3E}">
        <p14:creationId xmlns:p14="http://schemas.microsoft.com/office/powerpoint/2010/main" val="27383669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4D2839B7-2E95-44A4-AE58-93F2F6F68BBD}"/>
              </a:ext>
            </a:extLst>
          </p:cNvPr>
          <p:cNvSpPr txBox="1"/>
          <p:nvPr/>
        </p:nvSpPr>
        <p:spPr>
          <a:xfrm>
            <a:off x="699714" y="540688"/>
            <a:ext cx="9613127" cy="4339650"/>
          </a:xfrm>
          <a:prstGeom prst="rect">
            <a:avLst/>
          </a:prstGeom>
          <a:noFill/>
        </p:spPr>
        <p:txBody>
          <a:bodyPr wrap="square" rtlCol="0">
            <a:spAutoFit/>
          </a:bodyPr>
          <a:lstStyle/>
          <a:p>
            <a:pPr algn="ctr"/>
            <a:r>
              <a:rPr lang="en-GB" sz="4000" dirty="0">
                <a:latin typeface="Comic Sans MS" panose="030F0702030302020204" pitchFamily="66" charset="0"/>
              </a:rPr>
              <a:t>Day 5</a:t>
            </a:r>
          </a:p>
          <a:p>
            <a:pPr algn="ctr"/>
            <a:endParaRPr lang="en-GB" sz="4000" dirty="0">
              <a:latin typeface="Comic Sans MS" panose="030F0702030302020204" pitchFamily="66" charset="0"/>
            </a:endParaRPr>
          </a:p>
          <a:p>
            <a:pPr algn="ctr"/>
            <a:r>
              <a:rPr lang="en-GB" sz="2400" u="sng" dirty="0">
                <a:latin typeface="Comic Sans MS" panose="030F0702030302020204" pitchFamily="66" charset="0"/>
              </a:rPr>
              <a:t>Reading Comprehension</a:t>
            </a:r>
          </a:p>
          <a:p>
            <a:pPr algn="ctr"/>
            <a:endParaRPr lang="en-GB" sz="2400" u="sng" dirty="0">
              <a:latin typeface="Comic Sans MS" panose="030F0702030302020204" pitchFamily="66" charset="0"/>
            </a:endParaRPr>
          </a:p>
          <a:p>
            <a:pPr algn="ctr"/>
            <a:r>
              <a:rPr lang="en-GB" sz="2400" b="1" u="sng" dirty="0">
                <a:solidFill>
                  <a:srgbClr val="C00000"/>
                </a:solidFill>
                <a:latin typeface="Comic Sans MS" panose="030F0702030302020204" pitchFamily="66" charset="0"/>
              </a:rPr>
              <a:t>Word of the day-heroes</a:t>
            </a:r>
          </a:p>
          <a:p>
            <a:pPr algn="ctr"/>
            <a:endParaRPr lang="en-GB" sz="2000" dirty="0">
              <a:latin typeface="Comic Sans MS" panose="030F0702030302020204" pitchFamily="66" charset="0"/>
            </a:endParaRPr>
          </a:p>
          <a:p>
            <a:endParaRPr lang="en-GB" sz="2400" dirty="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Tree>
    <p:extLst>
      <p:ext uri="{BB962C8B-B14F-4D97-AF65-F5344CB8AC3E}">
        <p14:creationId xmlns:p14="http://schemas.microsoft.com/office/powerpoint/2010/main" val="19647565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2EC6910-576B-473A-A507-A979DE250369}"/>
              </a:ext>
            </a:extLst>
          </p:cNvPr>
          <p:cNvSpPr txBox="1"/>
          <p:nvPr/>
        </p:nvSpPr>
        <p:spPr>
          <a:xfrm>
            <a:off x="502257" y="938254"/>
            <a:ext cx="11187485" cy="5262979"/>
          </a:xfrm>
          <a:prstGeom prst="rect">
            <a:avLst/>
          </a:prstGeom>
          <a:noFill/>
        </p:spPr>
        <p:txBody>
          <a:bodyPr wrap="square" rtlCol="0">
            <a:spAutoFit/>
          </a:bodyPr>
          <a:lstStyle/>
          <a:p>
            <a:pPr algn="ctr"/>
            <a:r>
              <a:rPr lang="en-GB" sz="2400" u="sng" dirty="0">
                <a:latin typeface="Comic Sans MS" panose="030F0702030302020204" pitchFamily="66" charset="0"/>
              </a:rPr>
              <a:t>Reducing Air Pollution in our Cities</a:t>
            </a:r>
          </a:p>
          <a:p>
            <a:endParaRPr lang="en-GB" sz="2400" dirty="0">
              <a:latin typeface="Comic Sans MS" panose="030F0702030302020204" pitchFamily="66" charset="0"/>
            </a:endParaRPr>
          </a:p>
          <a:p>
            <a:r>
              <a:rPr lang="en-GB" dirty="0">
                <a:latin typeface="Comic Sans MS" panose="030F0702030302020204" pitchFamily="66" charset="0"/>
              </a:rPr>
              <a:t>The number of </a:t>
            </a:r>
            <a:r>
              <a:rPr lang="en-GB" dirty="0">
                <a:highlight>
                  <a:srgbClr val="FFFF00"/>
                </a:highlight>
                <a:latin typeface="Comic Sans MS" panose="030F0702030302020204" pitchFamily="66" charset="0"/>
              </a:rPr>
              <a:t>people now living in cities across the globe </a:t>
            </a:r>
            <a:r>
              <a:rPr lang="en-GB" dirty="0">
                <a:latin typeface="Comic Sans MS" panose="030F0702030302020204" pitchFamily="66" charset="0"/>
              </a:rPr>
              <a:t>is as </a:t>
            </a:r>
            <a:r>
              <a:rPr lang="en-GB" dirty="0">
                <a:highlight>
                  <a:srgbClr val="FFFF00"/>
                </a:highlight>
                <a:latin typeface="Comic Sans MS" panose="030F0702030302020204" pitchFamily="66" charset="0"/>
              </a:rPr>
              <a:t>high</a:t>
            </a:r>
            <a:r>
              <a:rPr lang="en-GB" dirty="0">
                <a:latin typeface="Comic Sans MS" panose="030F0702030302020204" pitchFamily="66" charset="0"/>
              </a:rPr>
              <a:t> as it has ever been. With the UN predicting this figure will rise from the </a:t>
            </a:r>
            <a:r>
              <a:rPr lang="en-GB" dirty="0">
                <a:highlight>
                  <a:srgbClr val="FFFF00"/>
                </a:highlight>
                <a:latin typeface="Comic Sans MS" panose="030F0702030302020204" pitchFamily="66" charset="0"/>
              </a:rPr>
              <a:t>current level of 55% </a:t>
            </a:r>
            <a:r>
              <a:rPr lang="en-GB" dirty="0">
                <a:latin typeface="Comic Sans MS" panose="030F0702030302020204" pitchFamily="66" charset="0"/>
              </a:rPr>
              <a:t>to almost 70% in the coming decades.</a:t>
            </a:r>
          </a:p>
          <a:p>
            <a:r>
              <a:rPr lang="en-GB" dirty="0">
                <a:latin typeface="Comic Sans MS" panose="030F0702030302020204" pitchFamily="66" charset="0"/>
              </a:rPr>
              <a:t> Increased </a:t>
            </a:r>
            <a:r>
              <a:rPr lang="en-GB" dirty="0">
                <a:highlight>
                  <a:srgbClr val="FFFF00"/>
                </a:highlight>
                <a:latin typeface="Comic Sans MS" panose="030F0702030302020204" pitchFamily="66" charset="0"/>
              </a:rPr>
              <a:t>human density</a:t>
            </a:r>
            <a:r>
              <a:rPr lang="en-GB" dirty="0">
                <a:latin typeface="Comic Sans MS" panose="030F0702030302020204" pitchFamily="66" charset="0"/>
              </a:rPr>
              <a:t> in these areas </a:t>
            </a:r>
            <a:r>
              <a:rPr lang="en-GB" dirty="0">
                <a:highlight>
                  <a:srgbClr val="FFFF00"/>
                </a:highlight>
                <a:latin typeface="Comic Sans MS" panose="030F0702030302020204" pitchFamily="66" charset="0"/>
              </a:rPr>
              <a:t>brings</a:t>
            </a:r>
            <a:r>
              <a:rPr lang="en-GB" dirty="0">
                <a:latin typeface="Comic Sans MS" panose="030F0702030302020204" pitchFamily="66" charset="0"/>
              </a:rPr>
              <a:t> with it many potential </a:t>
            </a:r>
            <a:r>
              <a:rPr lang="en-GB" dirty="0">
                <a:highlight>
                  <a:srgbClr val="FFFF00"/>
                </a:highlight>
                <a:latin typeface="Comic Sans MS" panose="030F0702030302020204" pitchFamily="66" charset="0"/>
              </a:rPr>
              <a:t>environmental issues</a:t>
            </a:r>
            <a:r>
              <a:rPr lang="en-GB" dirty="0">
                <a:latin typeface="Comic Sans MS" panose="030F0702030302020204" pitchFamily="66" charset="0"/>
              </a:rPr>
              <a:t>. With pollution being one of the most concerning.</a:t>
            </a:r>
          </a:p>
          <a:p>
            <a:r>
              <a:rPr lang="en-GB" dirty="0">
                <a:latin typeface="Comic Sans MS" panose="030F0702030302020204" pitchFamily="66" charset="0"/>
              </a:rPr>
              <a:t>This pollution comes in many forms, from plastic and other waste littering the streets, to toxic chemical substances entering waterways. But perhaps one of the most worrying (in terms of public health) is the issue of air pollution.</a:t>
            </a:r>
          </a:p>
          <a:p>
            <a:r>
              <a:rPr lang="en-GB" dirty="0">
                <a:latin typeface="Comic Sans MS" panose="030F0702030302020204" pitchFamily="66" charset="0"/>
              </a:rPr>
              <a:t>According to the World Health Organization (WHO) around 3.8 million premature deaths are attributed to air pollution. </a:t>
            </a:r>
          </a:p>
          <a:p>
            <a:r>
              <a:rPr lang="en-GB" dirty="0">
                <a:latin typeface="Comic Sans MS" panose="030F0702030302020204" pitchFamily="66" charset="0"/>
              </a:rPr>
              <a:t>So how can we reduce air pollution levels in our cities? What inventions and innovations are appearing to help reduce this big environmental issue?</a:t>
            </a:r>
          </a:p>
          <a:p>
            <a:r>
              <a:rPr lang="en-GB" dirty="0">
                <a:latin typeface="Comic Sans MS" panose="030F0702030302020204" pitchFamily="66" charset="0"/>
              </a:rPr>
              <a:t>One of the solutions is to green up our cities as shown in Nicola Davies book ‘The Promise.’ Where there is limited space this can be done vertically.</a:t>
            </a:r>
          </a:p>
          <a:p>
            <a:r>
              <a:rPr lang="en-GB" dirty="0">
                <a:latin typeface="Comic Sans MS" panose="030F0702030302020204" pitchFamily="66" charset="0"/>
              </a:rPr>
              <a:t>1)	Vertical Forests</a:t>
            </a:r>
          </a:p>
          <a:p>
            <a:r>
              <a:rPr lang="en-GB" dirty="0">
                <a:latin typeface="Comic Sans MS" panose="030F0702030302020204" pitchFamily="66" charset="0"/>
              </a:rPr>
              <a:t>Vertical forests may look like the work of science fiction, but thanks to Italian architect Stefano Boeri the first vertical forest towers, the ‘Bosco </a:t>
            </a:r>
            <a:r>
              <a:rPr lang="en-GB" dirty="0" err="1">
                <a:latin typeface="Comic Sans MS" panose="030F0702030302020204" pitchFamily="66" charset="0"/>
              </a:rPr>
              <a:t>Verticale</a:t>
            </a:r>
            <a:r>
              <a:rPr lang="en-GB" dirty="0">
                <a:latin typeface="Comic Sans MS" panose="030F0702030302020204" pitchFamily="66" charset="0"/>
              </a:rPr>
              <a:t>’ were completed in Milan in 2014.</a:t>
            </a:r>
          </a:p>
        </p:txBody>
      </p:sp>
    </p:spTree>
    <p:extLst>
      <p:ext uri="{BB962C8B-B14F-4D97-AF65-F5344CB8AC3E}">
        <p14:creationId xmlns:p14="http://schemas.microsoft.com/office/powerpoint/2010/main" val="29679152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D46142C-A498-4285-B6F1-508601540151}"/>
              </a:ext>
            </a:extLst>
          </p:cNvPr>
          <p:cNvSpPr txBox="1"/>
          <p:nvPr/>
        </p:nvSpPr>
        <p:spPr>
          <a:xfrm>
            <a:off x="214685" y="393016"/>
            <a:ext cx="11386268" cy="1754326"/>
          </a:xfrm>
          <a:prstGeom prst="rect">
            <a:avLst/>
          </a:prstGeom>
          <a:noFill/>
        </p:spPr>
        <p:txBody>
          <a:bodyPr wrap="square">
            <a:spAutoFit/>
          </a:bodyPr>
          <a:lstStyle/>
          <a:p>
            <a:r>
              <a:rPr lang="en-GB" dirty="0">
                <a:latin typeface="Comic Sans MS" panose="030F0702030302020204" pitchFamily="66" charset="0"/>
              </a:rPr>
              <a:t>The two towers in Milan are residential flats but with a difference. They are covered in a total of 900 trees, 5,000 shrubs and over 11,000 other plants!</a:t>
            </a:r>
          </a:p>
          <a:p>
            <a:endParaRPr lang="en-GB" dirty="0">
              <a:latin typeface="Comic Sans MS" panose="030F0702030302020204" pitchFamily="66" charset="0"/>
            </a:endParaRPr>
          </a:p>
          <a:p>
            <a:r>
              <a:rPr lang="en-GB" dirty="0">
                <a:latin typeface="Comic Sans MS" panose="030F0702030302020204" pitchFamily="66" charset="0"/>
              </a:rPr>
              <a:t>The vegetation can absorb carbon dioxide from the air, preventing the gas from causing further greenhouse warming in the atmosphere. But on top of this, plants and trees can act to filter airborne particles either by intercepting them or absorbing them through pores in the leaf surface.</a:t>
            </a:r>
          </a:p>
        </p:txBody>
      </p:sp>
      <p:pic>
        <p:nvPicPr>
          <p:cNvPr id="4" name="Picture 3">
            <a:extLst>
              <a:ext uri="{FF2B5EF4-FFF2-40B4-BE49-F238E27FC236}">
                <a16:creationId xmlns:a16="http://schemas.microsoft.com/office/drawing/2014/main" xmlns="" id="{48CFC9CA-10DB-4542-B0ED-B2E25DE9FFFF}"/>
              </a:ext>
            </a:extLst>
          </p:cNvPr>
          <p:cNvPicPr>
            <a:picLocks noChangeAspect="1"/>
          </p:cNvPicPr>
          <p:nvPr/>
        </p:nvPicPr>
        <p:blipFill>
          <a:blip r:embed="rId2"/>
          <a:stretch>
            <a:fillRect/>
          </a:stretch>
        </p:blipFill>
        <p:spPr>
          <a:xfrm>
            <a:off x="3050650" y="2550441"/>
            <a:ext cx="6090699" cy="4055787"/>
          </a:xfrm>
          <a:prstGeom prst="rect">
            <a:avLst/>
          </a:prstGeom>
        </p:spPr>
      </p:pic>
    </p:spTree>
    <p:extLst>
      <p:ext uri="{BB962C8B-B14F-4D97-AF65-F5344CB8AC3E}">
        <p14:creationId xmlns:p14="http://schemas.microsoft.com/office/powerpoint/2010/main" val="9204592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1016</Words>
  <Application>Microsoft Office PowerPoint</Application>
  <PresentationFormat>Custom</PresentationFormat>
  <Paragraphs>152</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Delaney</dc:creator>
  <cp:lastModifiedBy>Administrator</cp:lastModifiedBy>
  <cp:revision>148</cp:revision>
  <dcterms:created xsi:type="dcterms:W3CDTF">2020-09-17T10:03:43Z</dcterms:created>
  <dcterms:modified xsi:type="dcterms:W3CDTF">2020-11-18T12:28:47Z</dcterms:modified>
</cp:coreProperties>
</file>