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539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74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171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989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64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28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847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97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5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619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414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1B1C8-DF0A-4EB1-9D8C-E11A4170B48F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A3D71-CA03-4BCE-91CA-8F2EBB96BA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314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077200" cy="1470025"/>
          </a:xfrm>
        </p:spPr>
        <p:txBody>
          <a:bodyPr>
            <a:normAutofit/>
          </a:bodyPr>
          <a:lstStyle/>
          <a:p>
            <a:r>
              <a:rPr lang="en-US" sz="3200" u="sng" dirty="0" smtClean="0">
                <a:latin typeface="Comic Sans MS" panose="030F0702030302020204" pitchFamily="66" charset="0"/>
              </a:rPr>
              <a:t>LO: to know that the Bible contains different styles of writing</a:t>
            </a:r>
            <a:r>
              <a:rPr lang="en-US" sz="3200" u="sng" dirty="0" smtClean="0"/>
              <a:t>.</a:t>
            </a:r>
            <a:endParaRPr lang="en-US" sz="3200" u="sng" dirty="0"/>
          </a:p>
        </p:txBody>
      </p:sp>
      <p:pic>
        <p:nvPicPr>
          <p:cNvPr id="1026" name="Picture 2" descr="http://christianmomthoughts.com/wp-content/uploads/bib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590800"/>
            <a:ext cx="4648200" cy="309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814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609600"/>
            <a:ext cx="7620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What is The Pentateuch?</a:t>
            </a:r>
          </a:p>
          <a:p>
            <a:endParaRPr lang="en-US" sz="2800" dirty="0" smtClean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latin typeface="Comic Sans MS" panose="030F0702030302020204" pitchFamily="66" charset="0"/>
              </a:rPr>
              <a:t>Can you name the books of the Pentateuch?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www.myjerusalemstore.com/media/catalog/product/Assets/NewProductImages/product_page_image_large_no_frame/j/t/jt-1102-2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86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151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myjerusalemstore.com/media/catalog/product/Assets/NewProductImages/product_page_image_large_no_frame/j/t/jt-1102-2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7432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381000"/>
            <a:ext cx="838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The Pentateuch is the name of the first 5 books of the Bible. The Bible is God’s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living Word handed on in the living tradition of the Church. The first five books of the Old Testament are the Torah (Law) of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the Jewish faith.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3986" y="4495800"/>
            <a:ext cx="2819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mic Sans MS" panose="030F0702030302020204" pitchFamily="66" charset="0"/>
              </a:rPr>
              <a:t>Genesis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Exodus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Leviticus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Numbers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Deuteronomy</a:t>
            </a:r>
            <a:endParaRPr 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231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christianlis.org.uk/wp-content/uploads/2016/10/LST-Libra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676400"/>
            <a:ext cx="5029200" cy="347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" y="381000"/>
            <a:ext cx="838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The Bible is like a library. It contains lots of books of all different types.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3552" y="5486400"/>
            <a:ext cx="838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Like a library, it is divided into sections with </a:t>
            </a:r>
            <a:r>
              <a:rPr lang="en-US" sz="2800" dirty="0" err="1" smtClean="0">
                <a:latin typeface="Comic Sans MS" panose="030F0702030302020204" pitchFamily="66" charset="0"/>
              </a:rPr>
              <a:t>diferent</a:t>
            </a:r>
            <a:r>
              <a:rPr lang="en-US" sz="2800" dirty="0" smtClean="0">
                <a:latin typeface="Comic Sans MS" panose="030F0702030302020204" pitchFamily="66" charset="0"/>
              </a:rPr>
              <a:t> subjects and styles of writing.</a:t>
            </a:r>
          </a:p>
        </p:txBody>
      </p:sp>
    </p:spTree>
    <p:extLst>
      <p:ext uri="{BB962C8B-B14F-4D97-AF65-F5344CB8AC3E}">
        <p14:creationId xmlns:p14="http://schemas.microsoft.com/office/powerpoint/2010/main" val="184401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elimu.net/Secondary/Kenya/KCSE_Past_Papers/KCSE%202010/CRE/2010%20CRE%20Paper%201/Images/bible-library(1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52400"/>
            <a:ext cx="5410200" cy="653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580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533399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David's Song of </a:t>
            </a:r>
            <a:r>
              <a:rPr lang="en-US" sz="2400" b="1" dirty="0" smtClean="0">
                <a:latin typeface="Comic Sans MS" panose="030F0702030302020204" pitchFamily="66" charset="0"/>
              </a:rPr>
              <a:t>Victory</a:t>
            </a:r>
            <a:endParaRPr lang="en-US" sz="2400" baseline="30000" dirty="0">
              <a:latin typeface="Comic Sans MS" panose="030F0702030302020204" pitchFamily="66" charset="0"/>
            </a:endParaRPr>
          </a:p>
          <a:p>
            <a:endParaRPr lang="en-US" sz="2400" b="1" dirty="0">
              <a:latin typeface="Comic Sans MS" panose="030F0702030302020204" pitchFamily="66" charset="0"/>
            </a:endParaRPr>
          </a:p>
          <a:p>
            <a:r>
              <a:rPr lang="en-US" sz="2400" b="1" dirty="0">
                <a:latin typeface="Comic Sans MS" panose="030F0702030302020204" pitchFamily="66" charset="0"/>
              </a:rPr>
              <a:t>18 </a:t>
            </a:r>
            <a:r>
              <a:rPr lang="en-US" sz="2400" dirty="0">
                <a:latin typeface="Comic Sans MS" panose="030F0702030302020204" pitchFamily="66" charset="0"/>
              </a:rPr>
              <a:t>How I love you,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!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You are my defender.</a:t>
            </a:r>
          </a:p>
          <a:p>
            <a:r>
              <a:rPr lang="en-US" sz="2400" b="1" baseline="30000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is my protector;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he is my strong fortress.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My God is my protection,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with him I am safe.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He protects me like a shield;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he defends me and keeps me safe.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3 </a:t>
            </a:r>
            <a:r>
              <a:rPr lang="en-US" sz="2400" dirty="0">
                <a:latin typeface="Comic Sans MS" panose="030F0702030302020204" pitchFamily="66" charset="0"/>
              </a:rPr>
              <a:t>I call to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he saves me from my enemies.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Praise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91200" y="990600"/>
            <a:ext cx="3048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type of writing is this?</a:t>
            </a:r>
          </a:p>
          <a:p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How can you tell?</a:t>
            </a:r>
          </a:p>
          <a:p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24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Which book of the Bible would contain this?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488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533399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David's Song of </a:t>
            </a:r>
            <a:r>
              <a:rPr lang="en-US" sz="2400" b="1" dirty="0" smtClean="0">
                <a:latin typeface="Comic Sans MS" panose="030F0702030302020204" pitchFamily="66" charset="0"/>
              </a:rPr>
              <a:t>Victory</a:t>
            </a:r>
            <a:endParaRPr lang="en-US" sz="2400" baseline="30000" dirty="0">
              <a:latin typeface="Comic Sans MS" panose="030F0702030302020204" pitchFamily="66" charset="0"/>
            </a:endParaRPr>
          </a:p>
          <a:p>
            <a:endParaRPr lang="en-US" sz="2400" b="1" dirty="0">
              <a:latin typeface="Comic Sans MS" panose="030F0702030302020204" pitchFamily="66" charset="0"/>
            </a:endParaRPr>
          </a:p>
          <a:p>
            <a:r>
              <a:rPr lang="en-US" sz="2400" b="1" dirty="0">
                <a:latin typeface="Comic Sans MS" panose="030F0702030302020204" pitchFamily="66" charset="0"/>
              </a:rPr>
              <a:t>18 </a:t>
            </a:r>
            <a:r>
              <a:rPr lang="en-US" sz="2400" dirty="0">
                <a:latin typeface="Comic Sans MS" panose="030F0702030302020204" pitchFamily="66" charset="0"/>
              </a:rPr>
              <a:t>How I love you,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!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You are my defender.</a:t>
            </a:r>
          </a:p>
          <a:p>
            <a:r>
              <a:rPr lang="en-US" sz="2400" b="1" baseline="30000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is my protector;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he is my strong fortress.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My God is my protection,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with him I am safe.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He protects me like a shield;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he defends me and keeps me safe.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3 </a:t>
            </a:r>
            <a:r>
              <a:rPr lang="en-US" sz="2400" dirty="0">
                <a:latin typeface="Comic Sans MS" panose="030F0702030302020204" pitchFamily="66" charset="0"/>
              </a:rPr>
              <a:t>I call to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he saves me from my enemies.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Praise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78517" y="990600"/>
            <a:ext cx="3276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David’s song is a psalm.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 is written to be sung.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 is like a poem or the lyrics of a song.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 psalm has verses and often includes repetition. </a:t>
            </a:r>
          </a:p>
          <a:p>
            <a:endParaRPr lang="en-US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Can you spot the metaphors and similes? The ways David compares other protection with the Lord</a:t>
            </a:r>
            <a:endParaRPr lang="en-US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54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72814"/>
            <a:ext cx="6934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Hannah's Prayer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Hannah prayed: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“The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has filled my heart with joy;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how happy I am because of what he has done!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I laugh at my enemies;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how joyful I am because God has helped me!</a:t>
            </a:r>
          </a:p>
          <a:p>
            <a:r>
              <a:rPr lang="en-US" sz="2400" b="1" baseline="30000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“No one is holy like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there is none like him,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no protector like our God.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3 </a:t>
            </a:r>
            <a:r>
              <a:rPr lang="en-US" sz="2400" dirty="0">
                <a:latin typeface="Comic Sans MS" panose="030F0702030302020204" pitchFamily="66" charset="0"/>
              </a:rPr>
              <a:t>Stop your loud boasting;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silence your proud words.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For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is a God who knows,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he judges all that people do.</a:t>
            </a:r>
            <a:br>
              <a:rPr lang="en-US" sz="2400" dirty="0">
                <a:latin typeface="Comic Sans MS" panose="030F0702030302020204" pitchFamily="66" charset="0"/>
              </a:rPr>
            </a:b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91200" y="3436266"/>
            <a:ext cx="3048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type of writing is this?</a:t>
            </a:r>
          </a:p>
          <a:p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How can you tell?</a:t>
            </a:r>
          </a:p>
          <a:p>
            <a:endParaRPr lang="en-US" sz="24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Where in the Bible might you find this prayer?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32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890319"/>
            <a:ext cx="6934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Hannah's Prayer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Hannah prayed: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“The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has filled my heart with joy;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how happy I am because of what he has done!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I laugh at my enemies;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how joyful I am because God has helped me!</a:t>
            </a:r>
          </a:p>
          <a:p>
            <a:r>
              <a:rPr lang="en-US" sz="2400" b="1" baseline="30000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“No one is holy like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there is none like him,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no protector like our God.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3 </a:t>
            </a:r>
            <a:r>
              <a:rPr lang="en-US" sz="2400" dirty="0">
                <a:latin typeface="Comic Sans MS" panose="030F0702030302020204" pitchFamily="66" charset="0"/>
              </a:rPr>
              <a:t>Stop your loud boasting;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silence your proud words.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For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is a God who knows,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he judges all that people do.</a:t>
            </a:r>
            <a:br>
              <a:rPr lang="en-US" sz="2400" dirty="0">
                <a:latin typeface="Comic Sans MS" panose="030F0702030302020204" pitchFamily="66" charset="0"/>
              </a:rPr>
            </a:b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228600"/>
            <a:ext cx="4038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This is a prayer. Hannah is a figure in the Old Testament. She is found in the Book of Samuel.</a:t>
            </a:r>
            <a:endParaRPr lang="en-US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97517" y="3712752"/>
            <a:ext cx="40386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This is a prayer of praise.</a:t>
            </a:r>
          </a:p>
          <a:p>
            <a:r>
              <a:rPr lang="en-US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Thanking God and worshipping him for his help and protection.</a:t>
            </a:r>
          </a:p>
          <a:p>
            <a:endParaRPr lang="en-US" sz="24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285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beinspirational.co.uk/wp-content/uploads/2015/01/jonah-and-the-wha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533400"/>
            <a:ext cx="4800600" cy="344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" y="4531107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Do you </a:t>
            </a:r>
            <a:r>
              <a:rPr lang="en-US" sz="2800" dirty="0" err="1" smtClean="0">
                <a:latin typeface="Comic Sans MS" panose="030F0702030302020204" pitchFamily="66" charset="0"/>
              </a:rPr>
              <a:t>recognise</a:t>
            </a:r>
            <a:r>
              <a:rPr lang="en-US" sz="2800" dirty="0" smtClean="0">
                <a:latin typeface="Comic Sans MS" panose="030F0702030302020204" pitchFamily="66" charset="0"/>
              </a:rPr>
              <a:t> this story from the Bible?</a:t>
            </a:r>
          </a:p>
        </p:txBody>
      </p:sp>
    </p:spTree>
    <p:extLst>
      <p:ext uri="{BB962C8B-B14F-4D97-AF65-F5344CB8AC3E}">
        <p14:creationId xmlns:p14="http://schemas.microsoft.com/office/powerpoint/2010/main" val="2636203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einspirational.co.uk/wp-content/uploads/2015/01/jonah-and-the-wha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04800"/>
            <a:ext cx="2895600" cy="207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" y="2590800"/>
            <a:ext cx="838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In the story of Jonah. God sends Jonah to Nineveh. He doesn’t want to go and tries to run away.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Do you know how he ends up inside the whale?</a:t>
            </a:r>
            <a:endParaRPr lang="en-US" sz="2800" dirty="0" smtClean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latin typeface="Comic Sans MS" panose="030F0702030302020204" pitchFamily="66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Find out in  The Book of Jonah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latin typeface="Comic Sans MS" panose="030F0702030302020204" pitchFamily="66" charset="0"/>
              </a:rPr>
              <a:t>This book is like an adventure story.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Even though the prophet tries to disobey God, God finds a way of saving him and setting him on the right path.</a:t>
            </a:r>
          </a:p>
        </p:txBody>
      </p:sp>
    </p:spTree>
    <p:extLst>
      <p:ext uri="{BB962C8B-B14F-4D97-AF65-F5344CB8AC3E}">
        <p14:creationId xmlns:p14="http://schemas.microsoft.com/office/powerpoint/2010/main" val="366748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762000"/>
            <a:ext cx="8382000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Proverbs 3:5-6</a:t>
            </a:r>
          </a:p>
          <a:p>
            <a:endParaRPr lang="en-US" sz="2800" b="1" baseline="30000" dirty="0" smtClean="0">
              <a:latin typeface="Comic Sans MS" panose="030F0702030302020204" pitchFamily="66" charset="0"/>
            </a:endParaRPr>
          </a:p>
          <a:p>
            <a:r>
              <a:rPr lang="en-US" sz="2800" b="1" baseline="30000" dirty="0" smtClean="0">
                <a:latin typeface="Comic Sans MS" panose="030F0702030302020204" pitchFamily="66" charset="0"/>
              </a:rPr>
              <a:t>5</a:t>
            </a:r>
            <a:r>
              <a:rPr lang="en-US" sz="2800" b="1" baseline="30000" dirty="0">
                <a:latin typeface="Comic Sans MS" panose="030F0702030302020204" pitchFamily="66" charset="0"/>
              </a:rPr>
              <a:t> </a:t>
            </a:r>
            <a:r>
              <a:rPr lang="en-US" sz="2800" dirty="0">
                <a:latin typeface="Comic Sans MS" panose="030F0702030302020204" pitchFamily="66" charset="0"/>
              </a:rPr>
              <a:t>Trust in the </a:t>
            </a:r>
            <a:r>
              <a:rPr lang="en-US" sz="2800" cap="small" dirty="0">
                <a:latin typeface="Comic Sans MS" panose="030F0702030302020204" pitchFamily="66" charset="0"/>
              </a:rPr>
              <a:t>Lord</a:t>
            </a:r>
            <a:r>
              <a:rPr lang="en-US" sz="2800" dirty="0">
                <a:latin typeface="Comic Sans MS" panose="030F0702030302020204" pitchFamily="66" charset="0"/>
              </a:rPr>
              <a:t> with all your heart. Never rely on what you think you know. </a:t>
            </a:r>
            <a:r>
              <a:rPr lang="en-US" sz="2800" b="1" baseline="30000" dirty="0">
                <a:latin typeface="Comic Sans MS" panose="030F0702030302020204" pitchFamily="66" charset="0"/>
              </a:rPr>
              <a:t>6 </a:t>
            </a:r>
            <a:r>
              <a:rPr lang="en-US" sz="2800" dirty="0">
                <a:latin typeface="Comic Sans MS" panose="030F0702030302020204" pitchFamily="66" charset="0"/>
              </a:rPr>
              <a:t>Remember the </a:t>
            </a:r>
            <a:r>
              <a:rPr lang="en-US" sz="2800" cap="small" dirty="0">
                <a:latin typeface="Comic Sans MS" panose="030F0702030302020204" pitchFamily="66" charset="0"/>
              </a:rPr>
              <a:t>Lord</a:t>
            </a:r>
            <a:r>
              <a:rPr lang="en-US" sz="2800" dirty="0">
                <a:latin typeface="Comic Sans MS" panose="030F0702030302020204" pitchFamily="66" charset="0"/>
              </a:rPr>
              <a:t> in everything you do, and he will show you the right way.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3505200"/>
            <a:ext cx="792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 proverb is a wise saying or short story that teaches a lesson or expresses a truth in very few words.  Biblical proverbs may take the form of a saying or a riddle. </a:t>
            </a:r>
          </a:p>
          <a:p>
            <a:r>
              <a:rPr lang="en-US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 proverb is written in expressive language, often metaphorically. </a:t>
            </a:r>
            <a:endParaRPr lang="en-US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346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762000"/>
            <a:ext cx="8382000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Proverbs 3:5-6</a:t>
            </a:r>
          </a:p>
          <a:p>
            <a:endParaRPr lang="en-US" sz="2800" b="1" baseline="30000" dirty="0" smtClean="0">
              <a:latin typeface="Comic Sans MS" panose="030F0702030302020204" pitchFamily="66" charset="0"/>
            </a:endParaRPr>
          </a:p>
          <a:p>
            <a:r>
              <a:rPr lang="en-US" sz="2800" b="1" baseline="30000" dirty="0" smtClean="0">
                <a:latin typeface="Comic Sans MS" panose="030F0702030302020204" pitchFamily="66" charset="0"/>
              </a:rPr>
              <a:t>5</a:t>
            </a:r>
            <a:r>
              <a:rPr lang="en-US" sz="2800" b="1" baseline="30000" dirty="0">
                <a:latin typeface="Comic Sans MS" panose="030F0702030302020204" pitchFamily="66" charset="0"/>
              </a:rPr>
              <a:t> </a:t>
            </a:r>
            <a:r>
              <a:rPr lang="en-US" sz="2800" dirty="0">
                <a:latin typeface="Comic Sans MS" panose="030F0702030302020204" pitchFamily="66" charset="0"/>
              </a:rPr>
              <a:t>Trust in the </a:t>
            </a:r>
            <a:r>
              <a:rPr lang="en-US" sz="2800" cap="small" dirty="0">
                <a:latin typeface="Comic Sans MS" panose="030F0702030302020204" pitchFamily="66" charset="0"/>
              </a:rPr>
              <a:t>Lord</a:t>
            </a:r>
            <a:r>
              <a:rPr lang="en-US" sz="2800" dirty="0">
                <a:latin typeface="Comic Sans MS" panose="030F0702030302020204" pitchFamily="66" charset="0"/>
              </a:rPr>
              <a:t> with all your heart. Never rely on what you think you know. </a:t>
            </a:r>
            <a:r>
              <a:rPr lang="en-US" sz="2800" b="1" baseline="30000" dirty="0">
                <a:latin typeface="Comic Sans MS" panose="030F0702030302020204" pitchFamily="66" charset="0"/>
              </a:rPr>
              <a:t>6 </a:t>
            </a:r>
            <a:r>
              <a:rPr lang="en-US" sz="2800" dirty="0">
                <a:latin typeface="Comic Sans MS" panose="030F0702030302020204" pitchFamily="66" charset="0"/>
              </a:rPr>
              <a:t>Remember the </a:t>
            </a:r>
            <a:r>
              <a:rPr lang="en-US" sz="2800" cap="small" dirty="0">
                <a:latin typeface="Comic Sans MS" panose="030F0702030302020204" pitchFamily="66" charset="0"/>
              </a:rPr>
              <a:t>Lord</a:t>
            </a:r>
            <a:r>
              <a:rPr lang="en-US" sz="2800" dirty="0">
                <a:latin typeface="Comic Sans MS" panose="030F0702030302020204" pitchFamily="66" charset="0"/>
              </a:rPr>
              <a:t> in everything you do, and he will show you the right way.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0" y="4191000"/>
            <a:ext cx="76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is the message of this proverb?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30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www.vision.org/sites/default/files/img/vision_summer2018_the-vision-of-isaiah_1920x10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79604"/>
            <a:ext cx="5030660" cy="282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issuesetc.org/wp-content/uploads/2019/07/isaiah-icon-1024x5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429000"/>
            <a:ext cx="5471912" cy="291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3429000"/>
            <a:ext cx="2895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Who is Isaiah?</a:t>
            </a:r>
          </a:p>
          <a:p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is a prophet?</a:t>
            </a:r>
          </a:p>
          <a:p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latin typeface="Comic Sans MS" panose="030F0702030302020204" pitchFamily="66" charset="0"/>
              </a:rPr>
              <a:t>Read the prophecy.</a:t>
            </a:r>
            <a:endParaRPr 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98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3324" y="533400"/>
            <a:ext cx="7772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The Peaceful Kingdom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11 </a:t>
            </a:r>
            <a:r>
              <a:rPr lang="en-US" sz="2400" dirty="0">
                <a:latin typeface="Comic Sans MS" panose="030F0702030302020204" pitchFamily="66" charset="0"/>
              </a:rPr>
              <a:t>The royal line of David is like a tree that has been cut down; but just as new branches sprout from a stump, so a new king will arise from among David's descendants.</a:t>
            </a:r>
          </a:p>
          <a:p>
            <a:r>
              <a:rPr lang="en-US" sz="2400" b="1" baseline="30000" dirty="0">
                <a:latin typeface="Comic Sans MS" panose="030F0702030302020204" pitchFamily="66" charset="0"/>
              </a:rPr>
              <a:t>2 </a:t>
            </a:r>
            <a:r>
              <a:rPr lang="en-US" sz="2400" dirty="0">
                <a:latin typeface="Comic Sans MS" panose="030F0702030302020204" pitchFamily="66" charset="0"/>
              </a:rPr>
              <a:t>The spirit of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 will give him wisdom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the knowledge and skill to rule his people.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He will know the </a:t>
            </a:r>
            <a:r>
              <a:rPr lang="en-US" sz="2400" cap="small" dirty="0">
                <a:latin typeface="Comic Sans MS" panose="030F0702030302020204" pitchFamily="66" charset="0"/>
              </a:rPr>
              <a:t>Lord</a:t>
            </a:r>
            <a:r>
              <a:rPr lang="en-US" sz="2400" dirty="0">
                <a:latin typeface="Comic Sans MS" panose="030F0702030302020204" pitchFamily="66" charset="0"/>
              </a:rPr>
              <a:t>'s will and honor him,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3 </a:t>
            </a:r>
            <a:r>
              <a:rPr lang="en-US" sz="2400" dirty="0">
                <a:latin typeface="Comic Sans MS" panose="030F0702030302020204" pitchFamily="66" charset="0"/>
              </a:rPr>
              <a:t>    and find pleasure in obeying him.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He will not judge by appearance or hearsay;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4 </a:t>
            </a:r>
            <a:r>
              <a:rPr lang="en-US" sz="2400" dirty="0">
                <a:latin typeface="Comic Sans MS" panose="030F0702030302020204" pitchFamily="66" charset="0"/>
              </a:rPr>
              <a:t>    he will judge the poor fairly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defend the rights of the helpless.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At his command the people will be punished,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 panose="030F0702030302020204" pitchFamily="66" charset="0"/>
              </a:rPr>
              <a:t>    and evil persons will die.</a:t>
            </a: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b="1" baseline="30000" dirty="0">
                <a:latin typeface="Comic Sans MS" panose="030F0702030302020204" pitchFamily="66" charset="0"/>
              </a:rPr>
              <a:t>5 </a:t>
            </a:r>
            <a:r>
              <a:rPr lang="en-US" sz="2400" dirty="0">
                <a:latin typeface="Comic Sans MS" panose="030F0702030302020204" pitchFamily="66" charset="0"/>
              </a:rPr>
              <a:t>He will rule his people with justice and integrity.</a:t>
            </a:r>
          </a:p>
        </p:txBody>
      </p:sp>
    </p:spTree>
    <p:extLst>
      <p:ext uri="{BB962C8B-B14F-4D97-AF65-F5344CB8AC3E}">
        <p14:creationId xmlns:p14="http://schemas.microsoft.com/office/powerpoint/2010/main" val="673550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1206" y="990600"/>
            <a:ext cx="7333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The Peaceful Kingdom</a:t>
            </a:r>
          </a:p>
          <a:p>
            <a:r>
              <a:rPr lang="en-US" sz="2400" b="1" dirty="0">
                <a:latin typeface="Comic Sans MS" panose="030F0702030302020204" pitchFamily="66" charset="0"/>
              </a:rPr>
              <a:t>11 </a:t>
            </a:r>
            <a:r>
              <a:rPr lang="en-US" sz="2400" dirty="0">
                <a:latin typeface="Comic Sans MS" panose="030F0702030302020204" pitchFamily="66" charset="0"/>
              </a:rPr>
              <a:t>The royal line of David is like a tree that has been cut down; but just as new branches sprout from a stump, so a new king will arise from among David's descendants.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2971800"/>
            <a:ext cx="838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 prophet is a person chosen by God to foretell the future. </a:t>
            </a:r>
          </a:p>
          <a:p>
            <a:endParaRPr lang="en-US" sz="2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US" sz="2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Isaiah is a great prophet who foretells Jesus’ birth.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 Messiah who will rule forever. </a:t>
            </a:r>
            <a:endParaRPr lang="en-US" sz="2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US" sz="28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60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462</Words>
  <Application>Microsoft Office PowerPoint</Application>
  <PresentationFormat>On-screen Show (4:3)</PresentationFormat>
  <Paragraphs>79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LO: to know that the Bible contains different styles of writing.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know that the Bible contains different styles of writing.</dc:title>
  <dc:creator>delaney</dc:creator>
  <cp:lastModifiedBy>delaney</cp:lastModifiedBy>
  <cp:revision>8</cp:revision>
  <dcterms:created xsi:type="dcterms:W3CDTF">2020-10-21T12:04:39Z</dcterms:created>
  <dcterms:modified xsi:type="dcterms:W3CDTF">2020-10-21T14:28:21Z</dcterms:modified>
</cp:coreProperties>
</file>