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0" r:id="rId3"/>
    <p:sldId id="257" r:id="rId4"/>
    <p:sldId id="276" r:id="rId5"/>
    <p:sldId id="278" r:id="rId6"/>
    <p:sldId id="285" r:id="rId7"/>
    <p:sldId id="313" r:id="rId8"/>
    <p:sldId id="314" r:id="rId9"/>
    <p:sldId id="307" r:id="rId10"/>
    <p:sldId id="315" r:id="rId11"/>
    <p:sldId id="264" r:id="rId12"/>
    <p:sldId id="316" r:id="rId13"/>
    <p:sldId id="301" r:id="rId14"/>
    <p:sldId id="308" r:id="rId15"/>
    <p:sldId id="317" r:id="rId16"/>
    <p:sldId id="318" r:id="rId17"/>
    <p:sldId id="319" r:id="rId18"/>
    <p:sldId id="320" r:id="rId19"/>
    <p:sldId id="321" r:id="rId20"/>
    <p:sldId id="322" r:id="rId21"/>
    <p:sldId id="323" r:id="rId22"/>
    <p:sldId id="324" r:id="rId23"/>
    <p:sldId id="325" r:id="rId24"/>
    <p:sldId id="267" r:id="rId25"/>
    <p:sldId id="309" r:id="rId26"/>
    <p:sldId id="282" r:id="rId27"/>
    <p:sldId id="283" r:id="rId28"/>
    <p:sldId id="294" r:id="rId29"/>
    <p:sldId id="326" r:id="rId30"/>
    <p:sldId id="327" r:id="rId31"/>
    <p:sldId id="274" r:id="rId32"/>
    <p:sldId id="328" r:id="rId33"/>
    <p:sldId id="32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borah Delaney" initials="DD" lastIdx="1" clrIdx="0">
    <p:extLst>
      <p:ext uri="{19B8F6BF-5375-455C-9EA6-DF929625EA0E}">
        <p15:presenceInfo xmlns:p15="http://schemas.microsoft.com/office/powerpoint/2012/main" xmlns="" userId="e9ec57d0e9d5740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8E5"/>
    <a:srgbClr val="CC00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94660"/>
  </p:normalViewPr>
  <p:slideViewPr>
    <p:cSldViewPr snapToGrid="0">
      <p:cViewPr>
        <p:scale>
          <a:sx n="81" d="100"/>
          <a:sy n="81" d="100"/>
        </p:scale>
        <p:origin x="-420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h Delaney" userId="e9ec57d0e9d57402" providerId="LiveId" clId="{B9C969AE-FE03-4AEA-8D89-2133079C4D6E}"/>
    <pc:docChg chg="undo custSel addSld delSld modSld">
      <pc:chgData name="Deborah Delaney" userId="e9ec57d0e9d57402" providerId="LiveId" clId="{B9C969AE-FE03-4AEA-8D89-2133079C4D6E}" dt="2020-11-16T13:25:52.771" v="1807" actId="13926"/>
      <pc:docMkLst>
        <pc:docMk/>
      </pc:docMkLst>
      <pc:sldChg chg="modSp mod">
        <pc:chgData name="Deborah Delaney" userId="e9ec57d0e9d57402" providerId="LiveId" clId="{B9C969AE-FE03-4AEA-8D89-2133079C4D6E}" dt="2020-11-13T16:45:56.865" v="159" actId="255"/>
        <pc:sldMkLst>
          <pc:docMk/>
          <pc:sldMk cId="155265518" sldId="264"/>
        </pc:sldMkLst>
        <pc:graphicFrameChg chg="mod modGraphic">
          <ac:chgData name="Deborah Delaney" userId="e9ec57d0e9d57402" providerId="LiveId" clId="{B9C969AE-FE03-4AEA-8D89-2133079C4D6E}" dt="2020-11-13T16:45:56.865" v="159" actId="255"/>
          <ac:graphicFrameMkLst>
            <pc:docMk/>
            <pc:sldMk cId="155265518" sldId="264"/>
            <ac:graphicFrameMk id="3" creationId="{AFE4AD05-33D6-4D8C-9920-148D24CD98D1}"/>
          </ac:graphicFrameMkLst>
        </pc:graphicFrameChg>
      </pc:sldChg>
      <pc:sldChg chg="addSp delSp modSp mod">
        <pc:chgData name="Deborah Delaney" userId="e9ec57d0e9d57402" providerId="LiveId" clId="{B9C969AE-FE03-4AEA-8D89-2133079C4D6E}" dt="2020-11-13T17:27:04.049" v="512" actId="20577"/>
        <pc:sldMkLst>
          <pc:docMk/>
          <pc:sldMk cId="3609479376" sldId="265"/>
        </pc:sldMkLst>
        <pc:spChg chg="add del mod">
          <ac:chgData name="Deborah Delaney" userId="e9ec57d0e9d57402" providerId="LiveId" clId="{B9C969AE-FE03-4AEA-8D89-2133079C4D6E}" dt="2020-11-13T16:48:20.566" v="169"/>
          <ac:spMkLst>
            <pc:docMk/>
            <pc:sldMk cId="3609479376" sldId="265"/>
            <ac:spMk id="4" creationId="{31287901-9308-42B1-A235-5CE053CFBBEF}"/>
          </ac:spMkLst>
        </pc:spChg>
        <pc:spChg chg="del mod">
          <ac:chgData name="Deborah Delaney" userId="e9ec57d0e9d57402" providerId="LiveId" clId="{B9C969AE-FE03-4AEA-8D89-2133079C4D6E}" dt="2020-11-13T16:47:18.874" v="166"/>
          <ac:spMkLst>
            <pc:docMk/>
            <pc:sldMk cId="3609479376" sldId="265"/>
            <ac:spMk id="6" creationId="{8B968073-B4E7-4C4C-9EF5-79E927B41C2C}"/>
          </ac:spMkLst>
        </pc:spChg>
        <pc:spChg chg="del mod">
          <ac:chgData name="Deborah Delaney" userId="e9ec57d0e9d57402" providerId="LiveId" clId="{B9C969AE-FE03-4AEA-8D89-2133079C4D6E}" dt="2020-11-13T16:47:18.874" v="164"/>
          <ac:spMkLst>
            <pc:docMk/>
            <pc:sldMk cId="3609479376" sldId="265"/>
            <ac:spMk id="7" creationId="{59B63483-B5CA-4DCF-A0F9-6FC1E42721FE}"/>
          </ac:spMkLst>
        </pc:spChg>
        <pc:spChg chg="add mod">
          <ac:chgData name="Deborah Delaney" userId="e9ec57d0e9d57402" providerId="LiveId" clId="{B9C969AE-FE03-4AEA-8D89-2133079C4D6E}" dt="2020-11-13T17:27:04.049" v="512" actId="20577"/>
          <ac:spMkLst>
            <pc:docMk/>
            <pc:sldMk cId="3609479376" sldId="265"/>
            <ac:spMk id="8" creationId="{3355333E-B6AF-453B-A4BB-D2409D9F0732}"/>
          </ac:spMkLst>
        </pc:spChg>
        <pc:graphicFrameChg chg="add del mod">
          <ac:chgData name="Deborah Delaney" userId="e9ec57d0e9d57402" providerId="LiveId" clId="{B9C969AE-FE03-4AEA-8D89-2133079C4D6E}" dt="2020-11-13T16:48:20.566" v="169"/>
          <ac:graphicFrameMkLst>
            <pc:docMk/>
            <pc:sldMk cId="3609479376" sldId="265"/>
            <ac:graphicFrameMk id="2" creationId="{602E9377-EA6D-4A82-BC34-B8673C8529F7}"/>
          </ac:graphicFrameMkLst>
        </pc:graphicFrameChg>
        <pc:picChg chg="del">
          <ac:chgData name="Deborah Delaney" userId="e9ec57d0e9d57402" providerId="LiveId" clId="{B9C969AE-FE03-4AEA-8D89-2133079C4D6E}" dt="2020-11-13T16:47:18.874" v="162" actId="478"/>
          <ac:picMkLst>
            <pc:docMk/>
            <pc:sldMk cId="3609479376" sldId="265"/>
            <ac:picMk id="3" creationId="{9D25720F-5562-47B7-9BB4-048ABD6AA109}"/>
          </ac:picMkLst>
        </pc:picChg>
        <pc:picChg chg="add mod ord">
          <ac:chgData name="Deborah Delaney" userId="e9ec57d0e9d57402" providerId="LiveId" clId="{B9C969AE-FE03-4AEA-8D89-2133079C4D6E}" dt="2020-11-13T17:09:52.635" v="381" actId="14100"/>
          <ac:picMkLst>
            <pc:docMk/>
            <pc:sldMk cId="3609479376" sldId="265"/>
            <ac:picMk id="9" creationId="{8331E7E1-941B-4B68-B9FA-F1C02D38D90F}"/>
          </ac:picMkLst>
        </pc:picChg>
      </pc:sldChg>
      <pc:sldChg chg="del">
        <pc:chgData name="Deborah Delaney" userId="e9ec57d0e9d57402" providerId="LiveId" clId="{B9C969AE-FE03-4AEA-8D89-2133079C4D6E}" dt="2020-11-16T09:13:46.015" v="894" actId="2696"/>
        <pc:sldMkLst>
          <pc:docMk/>
          <pc:sldMk cId="2751687984" sldId="266"/>
        </pc:sldMkLst>
      </pc:sldChg>
      <pc:sldChg chg="modSp mod">
        <pc:chgData name="Deborah Delaney" userId="e9ec57d0e9d57402" providerId="LiveId" clId="{B9C969AE-FE03-4AEA-8D89-2133079C4D6E}" dt="2020-11-16T11:58:51.199" v="1615" actId="207"/>
        <pc:sldMkLst>
          <pc:docMk/>
          <pc:sldMk cId="2073554618" sldId="267"/>
        </pc:sldMkLst>
        <pc:graphicFrameChg chg="mod modGraphic">
          <ac:chgData name="Deborah Delaney" userId="e9ec57d0e9d57402" providerId="LiveId" clId="{B9C969AE-FE03-4AEA-8D89-2133079C4D6E}" dt="2020-11-16T11:58:51.199" v="1615" actId="207"/>
          <ac:graphicFrameMkLst>
            <pc:docMk/>
            <pc:sldMk cId="2073554618" sldId="267"/>
            <ac:graphicFrameMk id="4" creationId="{2F928DCC-3D22-4B43-897F-31B9B19EDE0A}"/>
          </ac:graphicFrameMkLst>
        </pc:graphicFrameChg>
      </pc:sldChg>
      <pc:sldChg chg="modSp mod">
        <pc:chgData name="Deborah Delaney" userId="e9ec57d0e9d57402" providerId="LiveId" clId="{B9C969AE-FE03-4AEA-8D89-2133079C4D6E}" dt="2020-11-16T13:16:48.300" v="1774" actId="207"/>
        <pc:sldMkLst>
          <pc:docMk/>
          <pc:sldMk cId="1964756544" sldId="274"/>
        </pc:sldMkLst>
        <pc:spChg chg="mod">
          <ac:chgData name="Deborah Delaney" userId="e9ec57d0e9d57402" providerId="LiveId" clId="{B9C969AE-FE03-4AEA-8D89-2133079C4D6E}" dt="2020-11-16T13:16:48.300" v="1774" actId="207"/>
          <ac:spMkLst>
            <pc:docMk/>
            <pc:sldMk cId="1964756544" sldId="274"/>
            <ac:spMk id="2" creationId="{4D2839B7-2E95-44A4-AE58-93F2F6F68BBD}"/>
          </ac:spMkLst>
        </pc:spChg>
      </pc:sldChg>
      <pc:sldChg chg="modSp mod">
        <pc:chgData name="Deborah Delaney" userId="e9ec57d0e9d57402" providerId="LiveId" clId="{B9C969AE-FE03-4AEA-8D89-2133079C4D6E}" dt="2020-11-16T13:25:52.771" v="1807" actId="13926"/>
        <pc:sldMkLst>
          <pc:docMk/>
          <pc:sldMk cId="2967915218" sldId="275"/>
        </pc:sldMkLst>
        <pc:spChg chg="mod">
          <ac:chgData name="Deborah Delaney" userId="e9ec57d0e9d57402" providerId="LiveId" clId="{B9C969AE-FE03-4AEA-8D89-2133079C4D6E}" dt="2020-11-16T13:25:52.771" v="1807" actId="13926"/>
          <ac:spMkLst>
            <pc:docMk/>
            <pc:sldMk cId="2967915218" sldId="275"/>
            <ac:spMk id="2" creationId="{D2EC6910-576B-473A-A507-A979DE250369}"/>
          </ac:spMkLst>
        </pc:spChg>
      </pc:sldChg>
      <pc:sldChg chg="del">
        <pc:chgData name="Deborah Delaney" userId="e9ec57d0e9d57402" providerId="LiveId" clId="{B9C969AE-FE03-4AEA-8D89-2133079C4D6E}" dt="2020-11-16T09:13:17.670" v="891" actId="2696"/>
        <pc:sldMkLst>
          <pc:docMk/>
          <pc:sldMk cId="2403187198" sldId="279"/>
        </pc:sldMkLst>
      </pc:sldChg>
      <pc:sldChg chg="addSp delSp modSp del mod">
        <pc:chgData name="Deborah Delaney" userId="e9ec57d0e9d57402" providerId="LiveId" clId="{B9C969AE-FE03-4AEA-8D89-2133079C4D6E}" dt="2020-11-16T11:39:04.483" v="1314" actId="2696"/>
        <pc:sldMkLst>
          <pc:docMk/>
          <pc:sldMk cId="2189803109" sldId="280"/>
        </pc:sldMkLst>
        <pc:spChg chg="del mod">
          <ac:chgData name="Deborah Delaney" userId="e9ec57d0e9d57402" providerId="LiveId" clId="{B9C969AE-FE03-4AEA-8D89-2133079C4D6E}" dt="2020-11-16T11:33:29.188" v="1294"/>
          <ac:spMkLst>
            <pc:docMk/>
            <pc:sldMk cId="2189803109" sldId="280"/>
            <ac:spMk id="3" creationId="{784D99E1-2FBA-4174-B699-7E39508D9367}"/>
          </ac:spMkLst>
        </pc:spChg>
        <pc:picChg chg="add mod">
          <ac:chgData name="Deborah Delaney" userId="e9ec57d0e9d57402" providerId="LiveId" clId="{B9C969AE-FE03-4AEA-8D89-2133079C4D6E}" dt="2020-11-16T11:33:24.592" v="1292" actId="14100"/>
          <ac:picMkLst>
            <pc:docMk/>
            <pc:sldMk cId="2189803109" sldId="280"/>
            <ac:picMk id="2" creationId="{4F3C3E20-2851-4C32-930A-21428451746D}"/>
          </ac:picMkLst>
        </pc:picChg>
      </pc:sldChg>
      <pc:sldChg chg="del">
        <pc:chgData name="Deborah Delaney" userId="e9ec57d0e9d57402" providerId="LiveId" clId="{B9C969AE-FE03-4AEA-8D89-2133079C4D6E}" dt="2020-11-16T11:33:40.164" v="1295" actId="2696"/>
        <pc:sldMkLst>
          <pc:docMk/>
          <pc:sldMk cId="176537090" sldId="281"/>
        </pc:sldMkLst>
      </pc:sldChg>
      <pc:sldChg chg="modSp mod">
        <pc:chgData name="Deborah Delaney" userId="e9ec57d0e9d57402" providerId="LiveId" clId="{B9C969AE-FE03-4AEA-8D89-2133079C4D6E}" dt="2020-11-16T12:01:14.641" v="1629" actId="115"/>
        <pc:sldMkLst>
          <pc:docMk/>
          <pc:sldMk cId="1587729542" sldId="282"/>
        </pc:sldMkLst>
        <pc:spChg chg="mod">
          <ac:chgData name="Deborah Delaney" userId="e9ec57d0e9d57402" providerId="LiveId" clId="{B9C969AE-FE03-4AEA-8D89-2133079C4D6E}" dt="2020-11-16T11:59:30.994" v="1623" actId="20577"/>
          <ac:spMkLst>
            <pc:docMk/>
            <pc:sldMk cId="1587729542" sldId="282"/>
            <ac:spMk id="9" creationId="{0EDE934B-1F48-4262-9E58-D327CC243E09}"/>
          </ac:spMkLst>
        </pc:spChg>
        <pc:graphicFrameChg chg="mod modGraphic">
          <ac:chgData name="Deborah Delaney" userId="e9ec57d0e9d57402" providerId="LiveId" clId="{B9C969AE-FE03-4AEA-8D89-2133079C4D6E}" dt="2020-11-16T12:01:14.641" v="1629" actId="115"/>
          <ac:graphicFrameMkLst>
            <pc:docMk/>
            <pc:sldMk cId="1587729542" sldId="282"/>
            <ac:graphicFrameMk id="4" creationId="{E5F6F47E-D34D-4CC5-B8FB-DB9DE49FF357}"/>
          </ac:graphicFrameMkLst>
        </pc:graphicFrameChg>
      </pc:sldChg>
      <pc:sldChg chg="addSp modSp mod">
        <pc:chgData name="Deborah Delaney" userId="e9ec57d0e9d57402" providerId="LiveId" clId="{B9C969AE-FE03-4AEA-8D89-2133079C4D6E}" dt="2020-11-16T12:02:41.478" v="1633" actId="14100"/>
        <pc:sldMkLst>
          <pc:docMk/>
          <pc:sldMk cId="3502758170" sldId="283"/>
        </pc:sldMkLst>
        <pc:spChg chg="mod">
          <ac:chgData name="Deborah Delaney" userId="e9ec57d0e9d57402" providerId="LiveId" clId="{B9C969AE-FE03-4AEA-8D89-2133079C4D6E}" dt="2020-11-16T12:01:29.591" v="1630" actId="6549"/>
          <ac:spMkLst>
            <pc:docMk/>
            <pc:sldMk cId="3502758170" sldId="283"/>
            <ac:spMk id="2" creationId="{E5E5F701-D856-4EA0-B49A-E9BCB3344489}"/>
          </ac:spMkLst>
        </pc:spChg>
        <pc:picChg chg="add mod">
          <ac:chgData name="Deborah Delaney" userId="e9ec57d0e9d57402" providerId="LiveId" clId="{B9C969AE-FE03-4AEA-8D89-2133079C4D6E}" dt="2020-11-16T12:02:41.478" v="1633" actId="14100"/>
          <ac:picMkLst>
            <pc:docMk/>
            <pc:sldMk cId="3502758170" sldId="283"/>
            <ac:picMk id="3" creationId="{F4F6608E-3F91-4629-8C93-385D0166C3AC}"/>
          </ac:picMkLst>
        </pc:picChg>
      </pc:sldChg>
      <pc:sldChg chg="addSp delSp modSp mod">
        <pc:chgData name="Deborah Delaney" userId="e9ec57d0e9d57402" providerId="LiveId" clId="{B9C969AE-FE03-4AEA-8D89-2133079C4D6E}" dt="2020-11-16T12:14:12.358" v="1764" actId="1076"/>
        <pc:sldMkLst>
          <pc:docMk/>
          <pc:sldMk cId="2738366936" sldId="284"/>
        </pc:sldMkLst>
        <pc:graphicFrameChg chg="mod modGraphic">
          <ac:chgData name="Deborah Delaney" userId="e9ec57d0e9d57402" providerId="LiveId" clId="{B9C969AE-FE03-4AEA-8D89-2133079C4D6E}" dt="2020-11-16T12:13:38.454" v="1758" actId="20577"/>
          <ac:graphicFrameMkLst>
            <pc:docMk/>
            <pc:sldMk cId="2738366936" sldId="284"/>
            <ac:graphicFrameMk id="2" creationId="{30904A6B-7F85-42DE-B216-79F1FEC683CA}"/>
          </ac:graphicFrameMkLst>
        </pc:graphicFrameChg>
        <pc:picChg chg="del">
          <ac:chgData name="Deborah Delaney" userId="e9ec57d0e9d57402" providerId="LiveId" clId="{B9C969AE-FE03-4AEA-8D89-2133079C4D6E}" dt="2020-11-16T12:07:42.725" v="1680" actId="478"/>
          <ac:picMkLst>
            <pc:docMk/>
            <pc:sldMk cId="2738366936" sldId="284"/>
            <ac:picMk id="4" creationId="{46CF2972-31C3-462D-8155-B8EE36F81129}"/>
          </ac:picMkLst>
        </pc:picChg>
        <pc:picChg chg="add del">
          <ac:chgData name="Deborah Delaney" userId="e9ec57d0e9d57402" providerId="LiveId" clId="{B9C969AE-FE03-4AEA-8D89-2133079C4D6E}" dt="2020-11-16T12:13:35.468" v="1757" actId="22"/>
          <ac:picMkLst>
            <pc:docMk/>
            <pc:sldMk cId="2738366936" sldId="284"/>
            <ac:picMk id="5" creationId="{D624D436-5723-4CF2-A6AD-CFC285A89DC0}"/>
          </ac:picMkLst>
        </pc:picChg>
        <pc:picChg chg="add mod modCrop">
          <ac:chgData name="Deborah Delaney" userId="e9ec57d0e9d57402" providerId="LiveId" clId="{B9C969AE-FE03-4AEA-8D89-2133079C4D6E}" dt="2020-11-16T12:14:12.358" v="1764" actId="1076"/>
          <ac:picMkLst>
            <pc:docMk/>
            <pc:sldMk cId="2738366936" sldId="284"/>
            <ac:picMk id="7" creationId="{6225D701-7518-4A0C-B6CD-0E3A030024B5}"/>
          </ac:picMkLst>
        </pc:picChg>
      </pc:sldChg>
      <pc:sldChg chg="del">
        <pc:chgData name="Deborah Delaney" userId="e9ec57d0e9d57402" providerId="LiveId" clId="{B9C969AE-FE03-4AEA-8D89-2133079C4D6E}" dt="2020-11-16T09:13:26.662" v="892" actId="2696"/>
        <pc:sldMkLst>
          <pc:docMk/>
          <pc:sldMk cId="1837824978" sldId="290"/>
        </pc:sldMkLst>
      </pc:sldChg>
      <pc:sldChg chg="addSp modSp mod">
        <pc:chgData name="Deborah Delaney" userId="e9ec57d0e9d57402" providerId="LiveId" clId="{B9C969AE-FE03-4AEA-8D89-2133079C4D6E}" dt="2020-11-16T12:07:27.715" v="1679" actId="14100"/>
        <pc:sldMkLst>
          <pc:docMk/>
          <pc:sldMk cId="3204170234" sldId="294"/>
        </pc:sldMkLst>
        <pc:spChg chg="mod">
          <ac:chgData name="Deborah Delaney" userId="e9ec57d0e9d57402" providerId="LiveId" clId="{B9C969AE-FE03-4AEA-8D89-2133079C4D6E}" dt="2020-11-16T12:04:41.274" v="1660" actId="20577"/>
          <ac:spMkLst>
            <pc:docMk/>
            <pc:sldMk cId="3204170234" sldId="294"/>
            <ac:spMk id="6" creationId="{39099727-E2C3-44A5-9480-6E50E537B030}"/>
          </ac:spMkLst>
        </pc:spChg>
        <pc:picChg chg="add mod modCrop">
          <ac:chgData name="Deborah Delaney" userId="e9ec57d0e9d57402" providerId="LiveId" clId="{B9C969AE-FE03-4AEA-8D89-2133079C4D6E}" dt="2020-11-16T12:06:13.329" v="1670" actId="1076"/>
          <ac:picMkLst>
            <pc:docMk/>
            <pc:sldMk cId="3204170234" sldId="294"/>
            <ac:picMk id="2" creationId="{6F29D7E2-3B0E-41A5-9020-BFFBD983144F}"/>
          </ac:picMkLst>
        </pc:picChg>
        <pc:picChg chg="add mod modCrop">
          <ac:chgData name="Deborah Delaney" userId="e9ec57d0e9d57402" providerId="LiveId" clId="{B9C969AE-FE03-4AEA-8D89-2133079C4D6E}" dt="2020-11-16T12:07:27.715" v="1679" actId="14100"/>
          <ac:picMkLst>
            <pc:docMk/>
            <pc:sldMk cId="3204170234" sldId="294"/>
            <ac:picMk id="3" creationId="{A9CBF50D-57FD-443B-8DAC-13A57FB03F71}"/>
          </ac:picMkLst>
        </pc:picChg>
      </pc:sldChg>
      <pc:sldChg chg="del">
        <pc:chgData name="Deborah Delaney" userId="e9ec57d0e9d57402" providerId="LiveId" clId="{B9C969AE-FE03-4AEA-8D89-2133079C4D6E}" dt="2020-11-16T12:14:48.579" v="1765" actId="2696"/>
        <pc:sldMkLst>
          <pc:docMk/>
          <pc:sldMk cId="2475623658" sldId="296"/>
        </pc:sldMkLst>
      </pc:sldChg>
      <pc:sldChg chg="addSp delSp modSp mod">
        <pc:chgData name="Deborah Delaney" userId="e9ec57d0e9d57402" providerId="LiveId" clId="{B9C969AE-FE03-4AEA-8D89-2133079C4D6E}" dt="2020-11-16T09:35:06.817" v="1280" actId="20577"/>
        <pc:sldMkLst>
          <pc:docMk/>
          <pc:sldMk cId="1037888565" sldId="301"/>
        </pc:sldMkLst>
        <pc:spChg chg="del mod">
          <ac:chgData name="Deborah Delaney" userId="e9ec57d0e9d57402" providerId="LiveId" clId="{B9C969AE-FE03-4AEA-8D89-2133079C4D6E}" dt="2020-11-13T17:05:24.624" v="366"/>
          <ac:spMkLst>
            <pc:docMk/>
            <pc:sldMk cId="1037888565" sldId="301"/>
            <ac:spMk id="8" creationId="{4059FADF-F149-4987-AA51-BE1920A7C6A1}"/>
          </ac:spMkLst>
        </pc:spChg>
        <pc:graphicFrameChg chg="add mod modGraphic">
          <ac:chgData name="Deborah Delaney" userId="e9ec57d0e9d57402" providerId="LiveId" clId="{B9C969AE-FE03-4AEA-8D89-2133079C4D6E}" dt="2020-11-16T09:35:06.817" v="1280" actId="20577"/>
          <ac:graphicFrameMkLst>
            <pc:docMk/>
            <pc:sldMk cId="1037888565" sldId="301"/>
            <ac:graphicFrameMk id="3" creationId="{CBBCDC32-C2A4-473B-B3DC-2A3524E18FAC}"/>
          </ac:graphicFrameMkLst>
        </pc:graphicFrameChg>
        <pc:picChg chg="add del mod">
          <ac:chgData name="Deborah Delaney" userId="e9ec57d0e9d57402" providerId="LiveId" clId="{B9C969AE-FE03-4AEA-8D89-2133079C4D6E}" dt="2020-11-13T17:20:45.337" v="467" actId="478"/>
          <ac:picMkLst>
            <pc:docMk/>
            <pc:sldMk cId="1037888565" sldId="301"/>
            <ac:picMk id="6" creationId="{E07F1728-C982-43DA-98E3-94C9A1BB8A13}"/>
          </ac:picMkLst>
        </pc:picChg>
        <pc:picChg chg="del">
          <ac:chgData name="Deborah Delaney" userId="e9ec57d0e9d57402" providerId="LiveId" clId="{B9C969AE-FE03-4AEA-8D89-2133079C4D6E}" dt="2020-11-13T17:05:24.624" v="364" actId="478"/>
          <ac:picMkLst>
            <pc:docMk/>
            <pc:sldMk cId="1037888565" sldId="301"/>
            <ac:picMk id="10" creationId="{56104117-74AA-4271-9F71-2B248C0DC445}"/>
          </ac:picMkLst>
        </pc:picChg>
      </pc:sldChg>
      <pc:sldChg chg="del">
        <pc:chgData name="Deborah Delaney" userId="e9ec57d0e9d57402" providerId="LiveId" clId="{B9C969AE-FE03-4AEA-8D89-2133079C4D6E}" dt="2020-11-16T09:13:32.745" v="893" actId="2696"/>
        <pc:sldMkLst>
          <pc:docMk/>
          <pc:sldMk cId="2767754957" sldId="302"/>
        </pc:sldMkLst>
      </pc:sldChg>
      <pc:sldChg chg="del">
        <pc:chgData name="Deborah Delaney" userId="e9ec57d0e9d57402" providerId="LiveId" clId="{B9C969AE-FE03-4AEA-8D89-2133079C4D6E}" dt="2020-11-16T12:14:56.559" v="1766" actId="2696"/>
        <pc:sldMkLst>
          <pc:docMk/>
          <pc:sldMk cId="3351500432" sldId="303"/>
        </pc:sldMkLst>
      </pc:sldChg>
      <pc:sldChg chg="del">
        <pc:chgData name="Deborah Delaney" userId="e9ec57d0e9d57402" providerId="LiveId" clId="{B9C969AE-FE03-4AEA-8D89-2133079C4D6E}" dt="2020-11-16T12:15:02.922" v="1767" actId="2696"/>
        <pc:sldMkLst>
          <pc:docMk/>
          <pc:sldMk cId="2226211014" sldId="304"/>
        </pc:sldMkLst>
      </pc:sldChg>
      <pc:sldChg chg="addSp modSp mod">
        <pc:chgData name="Deborah Delaney" userId="e9ec57d0e9d57402" providerId="LiveId" clId="{B9C969AE-FE03-4AEA-8D89-2133079C4D6E}" dt="2020-11-13T16:41:14.226" v="82" actId="207"/>
        <pc:sldMkLst>
          <pc:docMk/>
          <pc:sldMk cId="2852867164" sldId="306"/>
        </pc:sldMkLst>
        <pc:spChg chg="add mod">
          <ac:chgData name="Deborah Delaney" userId="e9ec57d0e9d57402" providerId="LiveId" clId="{B9C969AE-FE03-4AEA-8D89-2133079C4D6E}" dt="2020-11-13T16:41:14.226" v="82" actId="207"/>
          <ac:spMkLst>
            <pc:docMk/>
            <pc:sldMk cId="2852867164" sldId="306"/>
            <ac:spMk id="6" creationId="{78C5E69E-3626-43AC-955A-7D48FE0FB3C4}"/>
          </ac:spMkLst>
        </pc:spChg>
        <pc:graphicFrameChg chg="modGraphic">
          <ac:chgData name="Deborah Delaney" userId="e9ec57d0e9d57402" providerId="LiveId" clId="{B9C969AE-FE03-4AEA-8D89-2133079C4D6E}" dt="2020-11-13T12:17:13.866" v="17" actId="20577"/>
          <ac:graphicFrameMkLst>
            <pc:docMk/>
            <pc:sldMk cId="2852867164" sldId="306"/>
            <ac:graphicFrameMk id="2" creationId="{0B29E9D7-041B-42FE-94C9-6DA9C6CFC9D8}"/>
          </ac:graphicFrameMkLst>
        </pc:graphicFrameChg>
      </pc:sldChg>
      <pc:sldChg chg="addSp modSp new mod">
        <pc:chgData name="Deborah Delaney" userId="e9ec57d0e9d57402" providerId="LiveId" clId="{B9C969AE-FE03-4AEA-8D89-2133079C4D6E}" dt="2020-11-16T09:33:46.446" v="1276" actId="14861"/>
        <pc:sldMkLst>
          <pc:docMk/>
          <pc:sldMk cId="2432799170" sldId="308"/>
        </pc:sldMkLst>
        <pc:spChg chg="add mod">
          <ac:chgData name="Deborah Delaney" userId="e9ec57d0e9d57402" providerId="LiveId" clId="{B9C969AE-FE03-4AEA-8D89-2133079C4D6E}" dt="2020-11-16T09:31:38.951" v="1268" actId="1076"/>
          <ac:spMkLst>
            <pc:docMk/>
            <pc:sldMk cId="2432799170" sldId="308"/>
            <ac:spMk id="2" creationId="{20CBE660-11EF-4F4B-B4BC-025EC037AA4D}"/>
          </ac:spMkLst>
        </pc:spChg>
        <pc:picChg chg="add mod modCrop">
          <ac:chgData name="Deborah Delaney" userId="e9ec57d0e9d57402" providerId="LiveId" clId="{B9C969AE-FE03-4AEA-8D89-2133079C4D6E}" dt="2020-11-16T09:33:46.446" v="1276" actId="14861"/>
          <ac:picMkLst>
            <pc:docMk/>
            <pc:sldMk cId="2432799170" sldId="308"/>
            <ac:picMk id="4" creationId="{550C002E-BB8E-46A2-B26C-1C4CFD2E3C6D}"/>
          </ac:picMkLst>
        </pc:picChg>
      </pc:sldChg>
      <pc:sldChg chg="addSp modSp new del mod">
        <pc:chgData name="Deborah Delaney" userId="e9ec57d0e9d57402" providerId="LiveId" clId="{B9C969AE-FE03-4AEA-8D89-2133079C4D6E}" dt="2020-11-16T11:39:09.545" v="1315" actId="2696"/>
        <pc:sldMkLst>
          <pc:docMk/>
          <pc:sldMk cId="757160371" sldId="309"/>
        </pc:sldMkLst>
        <pc:picChg chg="add mod">
          <ac:chgData name="Deborah Delaney" userId="e9ec57d0e9d57402" providerId="LiveId" clId="{B9C969AE-FE03-4AEA-8D89-2133079C4D6E}" dt="2020-11-16T11:34:41.146" v="1301" actId="14100"/>
          <ac:picMkLst>
            <pc:docMk/>
            <pc:sldMk cId="757160371" sldId="309"/>
            <ac:picMk id="2" creationId="{2DF55163-9E6A-442E-A06E-D4CD8AC67E55}"/>
          </ac:picMkLst>
        </pc:picChg>
      </pc:sldChg>
      <pc:sldChg chg="addSp modSp new mod">
        <pc:chgData name="Deborah Delaney" userId="e9ec57d0e9d57402" providerId="LiveId" clId="{B9C969AE-FE03-4AEA-8D89-2133079C4D6E}" dt="2020-11-16T11:40:50.848" v="1322" actId="14100"/>
        <pc:sldMkLst>
          <pc:docMk/>
          <pc:sldMk cId="1841972851" sldId="309"/>
        </pc:sldMkLst>
        <pc:picChg chg="add mod">
          <ac:chgData name="Deborah Delaney" userId="e9ec57d0e9d57402" providerId="LiveId" clId="{B9C969AE-FE03-4AEA-8D89-2133079C4D6E}" dt="2020-11-16T11:40:50.848" v="1322" actId="14100"/>
          <ac:picMkLst>
            <pc:docMk/>
            <pc:sldMk cId="1841972851" sldId="309"/>
            <ac:picMk id="2" creationId="{10568E6B-660F-442F-8028-8CB01A754967}"/>
          </ac:picMkLst>
        </pc:picChg>
      </pc:sldChg>
      <pc:sldChg chg="new del">
        <pc:chgData name="Deborah Delaney" userId="e9ec57d0e9d57402" providerId="LiveId" clId="{B9C969AE-FE03-4AEA-8D89-2133079C4D6E}" dt="2020-11-16T11:33:56.681" v="1297" actId="680"/>
        <pc:sldMkLst>
          <pc:docMk/>
          <pc:sldMk cId="2146238778" sldId="309"/>
        </pc:sldMkLst>
      </pc:sldChg>
      <pc:sldChg chg="addSp modSp new del mod">
        <pc:chgData name="Deborah Delaney" userId="e9ec57d0e9d57402" providerId="LiveId" clId="{B9C969AE-FE03-4AEA-8D89-2133079C4D6E}" dt="2020-11-16T11:39:14.086" v="1316" actId="2696"/>
        <pc:sldMkLst>
          <pc:docMk/>
          <pc:sldMk cId="2943678078" sldId="310"/>
        </pc:sldMkLst>
        <pc:picChg chg="add mod">
          <ac:chgData name="Deborah Delaney" userId="e9ec57d0e9d57402" providerId="LiveId" clId="{B9C969AE-FE03-4AEA-8D89-2133079C4D6E}" dt="2020-11-16T11:35:14.833" v="1305" actId="14100"/>
          <ac:picMkLst>
            <pc:docMk/>
            <pc:sldMk cId="2943678078" sldId="310"/>
            <ac:picMk id="2" creationId="{A8787685-345C-49BD-A7A3-DBFF4B69DE3C}"/>
          </ac:picMkLst>
        </pc:picChg>
      </pc:sldChg>
      <pc:sldChg chg="addSp modSp new mod">
        <pc:chgData name="Deborah Delaney" userId="e9ec57d0e9d57402" providerId="LiveId" clId="{B9C969AE-FE03-4AEA-8D89-2133079C4D6E}" dt="2020-11-16T11:53:44.743" v="1560" actId="313"/>
        <pc:sldMkLst>
          <pc:docMk/>
          <pc:sldMk cId="3059210595" sldId="310"/>
        </pc:sldMkLst>
        <pc:graphicFrameChg chg="add mod modGraphic">
          <ac:chgData name="Deborah Delaney" userId="e9ec57d0e9d57402" providerId="LiveId" clId="{B9C969AE-FE03-4AEA-8D89-2133079C4D6E}" dt="2020-11-16T11:53:44.743" v="1560" actId="313"/>
          <ac:graphicFrameMkLst>
            <pc:docMk/>
            <pc:sldMk cId="3059210595" sldId="310"/>
            <ac:graphicFrameMk id="2" creationId="{2BC35BD2-EEB1-4FF7-A735-2F357FF1265C}"/>
          </ac:graphicFrameMkLst>
        </pc:graphicFrameChg>
      </pc:sldChg>
      <pc:sldChg chg="addSp modSp new del mod">
        <pc:chgData name="Deborah Delaney" userId="e9ec57d0e9d57402" providerId="LiveId" clId="{B9C969AE-FE03-4AEA-8D89-2133079C4D6E}" dt="2020-11-16T11:39:17.395" v="1317" actId="2696"/>
        <pc:sldMkLst>
          <pc:docMk/>
          <pc:sldMk cId="1545113528" sldId="311"/>
        </pc:sldMkLst>
        <pc:picChg chg="add mod">
          <ac:chgData name="Deborah Delaney" userId="e9ec57d0e9d57402" providerId="LiveId" clId="{B9C969AE-FE03-4AEA-8D89-2133079C4D6E}" dt="2020-11-16T11:35:49.127" v="1309" actId="14100"/>
          <ac:picMkLst>
            <pc:docMk/>
            <pc:sldMk cId="1545113528" sldId="311"/>
            <ac:picMk id="2" creationId="{8A101578-653A-483F-8F4D-1D7114A56696}"/>
          </ac:picMkLst>
        </pc:picChg>
      </pc:sldChg>
      <pc:sldChg chg="addSp delSp modSp new mod">
        <pc:chgData name="Deborah Delaney" userId="e9ec57d0e9d57402" providerId="LiveId" clId="{B9C969AE-FE03-4AEA-8D89-2133079C4D6E}" dt="2020-11-16T11:56:21.150" v="1568" actId="207"/>
        <pc:sldMkLst>
          <pc:docMk/>
          <pc:sldMk cId="2651357819" sldId="311"/>
        </pc:sldMkLst>
        <pc:spChg chg="add mod">
          <ac:chgData name="Deborah Delaney" userId="e9ec57d0e9d57402" providerId="LiveId" clId="{B9C969AE-FE03-4AEA-8D89-2133079C4D6E}" dt="2020-11-16T11:56:21.150" v="1568" actId="207"/>
          <ac:spMkLst>
            <pc:docMk/>
            <pc:sldMk cId="2651357819" sldId="311"/>
            <ac:spMk id="4" creationId="{2EE2D7D8-2F79-4B62-91DF-BF9DC931D4B0}"/>
          </ac:spMkLst>
        </pc:spChg>
        <pc:picChg chg="add del mod">
          <ac:chgData name="Deborah Delaney" userId="e9ec57d0e9d57402" providerId="LiveId" clId="{B9C969AE-FE03-4AEA-8D89-2133079C4D6E}" dt="2020-11-16T11:55:40.393" v="1565" actId="478"/>
          <ac:picMkLst>
            <pc:docMk/>
            <pc:sldMk cId="2651357819" sldId="311"/>
            <ac:picMk id="2" creationId="{CA401E9E-CA7E-49AA-B1A9-26FB9DA0B657}"/>
          </ac:picMkLst>
        </pc:picChg>
        <pc:picChg chg="add">
          <ac:chgData name="Deborah Delaney" userId="e9ec57d0e9d57402" providerId="LiveId" clId="{B9C969AE-FE03-4AEA-8D89-2133079C4D6E}" dt="2020-11-16T11:55:44.148" v="1566"/>
          <ac:picMkLst>
            <pc:docMk/>
            <pc:sldMk cId="2651357819" sldId="311"/>
            <ac:picMk id="3" creationId="{86071DAE-FCA7-4785-9541-8BB15A41F881}"/>
          </ac:picMkLst>
        </pc:picChg>
      </pc:sldChg>
      <pc:sldChg chg="addSp modSp new mod">
        <pc:chgData name="Deborah Delaney" userId="e9ec57d0e9d57402" providerId="LiveId" clId="{B9C969AE-FE03-4AEA-8D89-2133079C4D6E}" dt="2020-11-16T13:21:23.231" v="1793" actId="1076"/>
        <pc:sldMkLst>
          <pc:docMk/>
          <pc:sldMk cId="920459288" sldId="312"/>
        </pc:sldMkLst>
        <pc:spChg chg="add mod">
          <ac:chgData name="Deborah Delaney" userId="e9ec57d0e9d57402" providerId="LiveId" clId="{B9C969AE-FE03-4AEA-8D89-2133079C4D6E}" dt="2020-11-16T13:20:31.975" v="1788" actId="2711"/>
          <ac:spMkLst>
            <pc:docMk/>
            <pc:sldMk cId="920459288" sldId="312"/>
            <ac:spMk id="3" creationId="{1D46142C-A498-4285-B6F1-508601540151}"/>
          </ac:spMkLst>
        </pc:spChg>
        <pc:picChg chg="add mod">
          <ac:chgData name="Deborah Delaney" userId="e9ec57d0e9d57402" providerId="LiveId" clId="{B9C969AE-FE03-4AEA-8D89-2133079C4D6E}" dt="2020-11-16T13:21:23.231" v="1793" actId="1076"/>
          <ac:picMkLst>
            <pc:docMk/>
            <pc:sldMk cId="920459288" sldId="312"/>
            <ac:picMk id="4" creationId="{48CFC9CA-10DB-4542-B0ED-B2E25DE9FFFF}"/>
          </ac:picMkLst>
        </pc:picChg>
      </pc:sldChg>
      <pc:sldChg chg="addSp modSp new del mod">
        <pc:chgData name="Deborah Delaney" userId="e9ec57d0e9d57402" providerId="LiveId" clId="{B9C969AE-FE03-4AEA-8D89-2133079C4D6E}" dt="2020-11-16T11:39:23.154" v="1318" actId="2696"/>
        <pc:sldMkLst>
          <pc:docMk/>
          <pc:sldMk cId="1838996800" sldId="312"/>
        </pc:sldMkLst>
        <pc:picChg chg="add mod">
          <ac:chgData name="Deborah Delaney" userId="e9ec57d0e9d57402" providerId="LiveId" clId="{B9C969AE-FE03-4AEA-8D89-2133079C4D6E}" dt="2020-11-16T11:36:37.164" v="1313" actId="14100"/>
          <ac:picMkLst>
            <pc:docMk/>
            <pc:sldMk cId="1838996800" sldId="312"/>
            <ac:picMk id="2" creationId="{5B7CC4C8-8353-4F93-8570-77D8F4F88807}"/>
          </ac:picMkLst>
        </pc:picChg>
      </pc:sldChg>
    </pc:docChg>
  </pc:docChgLst>
  <pc:docChgLst>
    <pc:chgData name="Deborah Delaney" userId="e9ec57d0e9d57402" providerId="LiveId" clId="{D970FC82-EACF-4DB0-A264-3E11C015D0C1}"/>
    <pc:docChg chg="undo custSel addSld delSld modSld sldOrd">
      <pc:chgData name="Deborah Delaney" userId="e9ec57d0e9d57402" providerId="LiveId" clId="{D970FC82-EACF-4DB0-A264-3E11C015D0C1}" dt="2020-11-23T20:37:40.943" v="2120" actId="20577"/>
      <pc:docMkLst>
        <pc:docMk/>
      </pc:docMkLst>
      <pc:sldChg chg="modSp mod">
        <pc:chgData name="Deborah Delaney" userId="e9ec57d0e9d57402" providerId="LiveId" clId="{D970FC82-EACF-4DB0-A264-3E11C015D0C1}" dt="2020-11-20T08:23:17.297" v="5" actId="115"/>
        <pc:sldMkLst>
          <pc:docMk/>
          <pc:sldMk cId="676842931" sldId="256"/>
        </pc:sldMkLst>
        <pc:spChg chg="mod">
          <ac:chgData name="Deborah Delaney" userId="e9ec57d0e9d57402" providerId="LiveId" clId="{D970FC82-EACF-4DB0-A264-3E11C015D0C1}" dt="2020-11-20T08:22:24.372" v="1" actId="20577"/>
          <ac:spMkLst>
            <pc:docMk/>
            <pc:sldMk cId="676842931" sldId="256"/>
            <ac:spMk id="6" creationId="{46A08E67-6806-41C0-BA64-E49F6B5A01DF}"/>
          </ac:spMkLst>
        </pc:spChg>
        <pc:graphicFrameChg chg="mod modGraphic">
          <ac:chgData name="Deborah Delaney" userId="e9ec57d0e9d57402" providerId="LiveId" clId="{D970FC82-EACF-4DB0-A264-3E11C015D0C1}" dt="2020-11-20T08:23:17.297" v="5" actId="115"/>
          <ac:graphicFrameMkLst>
            <pc:docMk/>
            <pc:sldMk cId="676842931" sldId="256"/>
            <ac:graphicFrameMk id="2" creationId="{05D27AB7-CBDE-4A81-971C-3BC4CBF994EE}"/>
          </ac:graphicFrameMkLst>
        </pc:graphicFrameChg>
      </pc:sldChg>
      <pc:sldChg chg="modSp mod">
        <pc:chgData name="Deborah Delaney" userId="e9ec57d0e9d57402" providerId="LiveId" clId="{D970FC82-EACF-4DB0-A264-3E11C015D0C1}" dt="2020-11-20T09:11:48.408" v="1157" actId="20577"/>
        <pc:sldMkLst>
          <pc:docMk/>
          <pc:sldMk cId="2383942452" sldId="257"/>
        </pc:sldMkLst>
        <pc:spChg chg="mod">
          <ac:chgData name="Deborah Delaney" userId="e9ec57d0e9d57402" providerId="LiveId" clId="{D970FC82-EACF-4DB0-A264-3E11C015D0C1}" dt="2020-11-20T08:24:17.629" v="19" actId="20577"/>
          <ac:spMkLst>
            <pc:docMk/>
            <pc:sldMk cId="2383942452" sldId="257"/>
            <ac:spMk id="5" creationId="{9FF91FAB-C31B-4D9D-9688-D075DA7892DD}"/>
          </ac:spMkLst>
        </pc:spChg>
        <pc:graphicFrameChg chg="mod modGraphic">
          <ac:chgData name="Deborah Delaney" userId="e9ec57d0e9d57402" providerId="LiveId" clId="{D970FC82-EACF-4DB0-A264-3E11C015D0C1}" dt="2020-11-20T09:11:48.408" v="1157" actId="20577"/>
          <ac:graphicFrameMkLst>
            <pc:docMk/>
            <pc:sldMk cId="2383942452" sldId="257"/>
            <ac:graphicFrameMk id="6" creationId="{E57D4B7E-CDE2-4FEE-B6AF-AACCFA90B757}"/>
          </ac:graphicFrameMkLst>
        </pc:graphicFrameChg>
      </pc:sldChg>
      <pc:sldChg chg="del">
        <pc:chgData name="Deborah Delaney" userId="e9ec57d0e9d57402" providerId="LiveId" clId="{D970FC82-EACF-4DB0-A264-3E11C015D0C1}" dt="2020-11-20T08:41:27.570" v="266" actId="47"/>
        <pc:sldMkLst>
          <pc:docMk/>
          <pc:sldMk cId="1475688248" sldId="261"/>
        </pc:sldMkLst>
      </pc:sldChg>
      <pc:sldChg chg="modSp mod">
        <pc:chgData name="Deborah Delaney" userId="e9ec57d0e9d57402" providerId="LiveId" clId="{D970FC82-EACF-4DB0-A264-3E11C015D0C1}" dt="2020-11-20T12:12:26.046" v="1230" actId="20577"/>
        <pc:sldMkLst>
          <pc:docMk/>
          <pc:sldMk cId="155265518" sldId="264"/>
        </pc:sldMkLst>
        <pc:graphicFrameChg chg="mod modGraphic">
          <ac:chgData name="Deborah Delaney" userId="e9ec57d0e9d57402" providerId="LiveId" clId="{D970FC82-EACF-4DB0-A264-3E11C015D0C1}" dt="2020-11-20T12:12:26.046" v="1230" actId="20577"/>
          <ac:graphicFrameMkLst>
            <pc:docMk/>
            <pc:sldMk cId="155265518" sldId="264"/>
            <ac:graphicFrameMk id="3" creationId="{AFE4AD05-33D6-4D8C-9920-148D24CD98D1}"/>
          </ac:graphicFrameMkLst>
        </pc:graphicFrameChg>
      </pc:sldChg>
      <pc:sldChg chg="del">
        <pc:chgData name="Deborah Delaney" userId="e9ec57d0e9d57402" providerId="LiveId" clId="{D970FC82-EACF-4DB0-A264-3E11C015D0C1}" dt="2020-11-20T12:04:36.319" v="1174" actId="2696"/>
        <pc:sldMkLst>
          <pc:docMk/>
          <pc:sldMk cId="3609479376" sldId="265"/>
        </pc:sldMkLst>
      </pc:sldChg>
      <pc:sldChg chg="modSp mod">
        <pc:chgData name="Deborah Delaney" userId="e9ec57d0e9d57402" providerId="LiveId" clId="{D970FC82-EACF-4DB0-A264-3E11C015D0C1}" dt="2020-11-20T14:59:50.926" v="1483" actId="115"/>
        <pc:sldMkLst>
          <pc:docMk/>
          <pc:sldMk cId="2073554618" sldId="267"/>
        </pc:sldMkLst>
        <pc:graphicFrameChg chg="mod modGraphic">
          <ac:chgData name="Deborah Delaney" userId="e9ec57d0e9d57402" providerId="LiveId" clId="{D970FC82-EACF-4DB0-A264-3E11C015D0C1}" dt="2020-11-20T14:59:50.926" v="1483" actId="115"/>
          <ac:graphicFrameMkLst>
            <pc:docMk/>
            <pc:sldMk cId="2073554618" sldId="267"/>
            <ac:graphicFrameMk id="4" creationId="{2F928DCC-3D22-4B43-897F-31B9B19EDE0A}"/>
          </ac:graphicFrameMkLst>
        </pc:graphicFrameChg>
      </pc:sldChg>
      <pc:sldChg chg="modSp mod">
        <pc:chgData name="Deborah Delaney" userId="e9ec57d0e9d57402" providerId="LiveId" clId="{D970FC82-EACF-4DB0-A264-3E11C015D0C1}" dt="2020-11-23T15:29:04.677" v="1797" actId="207"/>
        <pc:sldMkLst>
          <pc:docMk/>
          <pc:sldMk cId="1964756544" sldId="274"/>
        </pc:sldMkLst>
        <pc:spChg chg="mod">
          <ac:chgData name="Deborah Delaney" userId="e9ec57d0e9d57402" providerId="LiveId" clId="{D970FC82-EACF-4DB0-A264-3E11C015D0C1}" dt="2020-11-23T15:29:04.677" v="1797" actId="207"/>
          <ac:spMkLst>
            <pc:docMk/>
            <pc:sldMk cId="1964756544" sldId="274"/>
            <ac:spMk id="2" creationId="{4D2839B7-2E95-44A4-AE58-93F2F6F68BBD}"/>
          </ac:spMkLst>
        </pc:spChg>
      </pc:sldChg>
      <pc:sldChg chg="del">
        <pc:chgData name="Deborah Delaney" userId="e9ec57d0e9d57402" providerId="LiveId" clId="{D970FC82-EACF-4DB0-A264-3E11C015D0C1}" dt="2020-11-23T15:26:00.250" v="1771" actId="2696"/>
        <pc:sldMkLst>
          <pc:docMk/>
          <pc:sldMk cId="2967915218" sldId="275"/>
        </pc:sldMkLst>
      </pc:sldChg>
      <pc:sldChg chg="addSp delSp modSp mod">
        <pc:chgData name="Deborah Delaney" userId="e9ec57d0e9d57402" providerId="LiveId" clId="{D970FC82-EACF-4DB0-A264-3E11C015D0C1}" dt="2020-11-21T08:55:48.819" v="1617" actId="20577"/>
        <pc:sldMkLst>
          <pc:docMk/>
          <pc:sldMk cId="2317035661" sldId="276"/>
        </pc:sldMkLst>
        <pc:spChg chg="del mod">
          <ac:chgData name="Deborah Delaney" userId="e9ec57d0e9d57402" providerId="LiveId" clId="{D970FC82-EACF-4DB0-A264-3E11C015D0C1}" dt="2020-11-20T08:28:45.620" v="54" actId="478"/>
          <ac:spMkLst>
            <pc:docMk/>
            <pc:sldMk cId="2317035661" sldId="276"/>
            <ac:spMk id="4" creationId="{9B2742F1-E31A-4039-9C38-C250854D724B}"/>
          </ac:spMkLst>
        </pc:spChg>
        <pc:spChg chg="add mod">
          <ac:chgData name="Deborah Delaney" userId="e9ec57d0e9d57402" providerId="LiveId" clId="{D970FC82-EACF-4DB0-A264-3E11C015D0C1}" dt="2020-11-21T08:55:48.819" v="1617" actId="20577"/>
          <ac:spMkLst>
            <pc:docMk/>
            <pc:sldMk cId="2317035661" sldId="276"/>
            <ac:spMk id="6" creationId="{DC448572-55C3-4388-8B2D-AB0A0D346D7B}"/>
          </ac:spMkLst>
        </pc:spChg>
        <pc:graphicFrameChg chg="del modGraphic">
          <ac:chgData name="Deborah Delaney" userId="e9ec57d0e9d57402" providerId="LiveId" clId="{D970FC82-EACF-4DB0-A264-3E11C015D0C1}" dt="2020-11-20T08:28:12.349" v="39" actId="478"/>
          <ac:graphicFrameMkLst>
            <pc:docMk/>
            <pc:sldMk cId="2317035661" sldId="276"/>
            <ac:graphicFrameMk id="2" creationId="{7B02A4EA-C54B-4A01-8F7A-00375AD87145}"/>
          </ac:graphicFrameMkLst>
        </pc:graphicFrameChg>
        <pc:graphicFrameChg chg="del modGraphic">
          <ac:chgData name="Deborah Delaney" userId="e9ec57d0e9d57402" providerId="LiveId" clId="{D970FC82-EACF-4DB0-A264-3E11C015D0C1}" dt="2020-11-20T08:29:33.983" v="60" actId="478"/>
          <ac:graphicFrameMkLst>
            <pc:docMk/>
            <pc:sldMk cId="2317035661" sldId="276"/>
            <ac:graphicFrameMk id="3" creationId="{1152C0A1-C8C2-4245-822D-5E6685F3216D}"/>
          </ac:graphicFrameMkLst>
        </pc:graphicFrameChg>
      </pc:sldChg>
      <pc:sldChg chg="del">
        <pc:chgData name="Deborah Delaney" userId="e9ec57d0e9d57402" providerId="LiveId" clId="{D970FC82-EACF-4DB0-A264-3E11C015D0C1}" dt="2020-11-20T08:41:35.976" v="267" actId="47"/>
        <pc:sldMkLst>
          <pc:docMk/>
          <pc:sldMk cId="3920341870" sldId="277"/>
        </pc:sldMkLst>
      </pc:sldChg>
      <pc:sldChg chg="addSp delSp modSp mod">
        <pc:chgData name="Deborah Delaney" userId="e9ec57d0e9d57402" providerId="LiveId" clId="{D970FC82-EACF-4DB0-A264-3E11C015D0C1}" dt="2020-11-20T08:43:50.895" v="315" actId="14100"/>
        <pc:sldMkLst>
          <pc:docMk/>
          <pc:sldMk cId="3132429359" sldId="278"/>
        </pc:sldMkLst>
        <pc:picChg chg="del">
          <ac:chgData name="Deborah Delaney" userId="e9ec57d0e9d57402" providerId="LiveId" clId="{D970FC82-EACF-4DB0-A264-3E11C015D0C1}" dt="2020-11-20T08:41:22.825" v="265" actId="478"/>
          <ac:picMkLst>
            <pc:docMk/>
            <pc:sldMk cId="3132429359" sldId="278"/>
            <ac:picMk id="2" creationId="{A76B6A00-A217-4D52-80E9-E5F83D002BED}"/>
          </ac:picMkLst>
        </pc:picChg>
        <pc:picChg chg="add mod">
          <ac:chgData name="Deborah Delaney" userId="e9ec57d0e9d57402" providerId="LiveId" clId="{D970FC82-EACF-4DB0-A264-3E11C015D0C1}" dt="2020-11-20T08:43:50.895" v="315" actId="14100"/>
          <ac:picMkLst>
            <pc:docMk/>
            <pc:sldMk cId="3132429359" sldId="278"/>
            <ac:picMk id="3" creationId="{0EC74293-F79D-4014-8263-DB03A97B1F6F}"/>
          </ac:picMkLst>
        </pc:picChg>
      </pc:sldChg>
      <pc:sldChg chg="modSp mod">
        <pc:chgData name="Deborah Delaney" userId="e9ec57d0e9d57402" providerId="LiveId" clId="{D970FC82-EACF-4DB0-A264-3E11C015D0C1}" dt="2020-11-20T15:44:32.641" v="1525" actId="115"/>
        <pc:sldMkLst>
          <pc:docMk/>
          <pc:sldMk cId="1587729542" sldId="282"/>
        </pc:sldMkLst>
        <pc:spChg chg="mod">
          <ac:chgData name="Deborah Delaney" userId="e9ec57d0e9d57402" providerId="LiveId" clId="{D970FC82-EACF-4DB0-A264-3E11C015D0C1}" dt="2020-11-20T15:38:46.578" v="1510" actId="6549"/>
          <ac:spMkLst>
            <pc:docMk/>
            <pc:sldMk cId="1587729542" sldId="282"/>
            <ac:spMk id="9" creationId="{0EDE934B-1F48-4262-9E58-D327CC243E09}"/>
          </ac:spMkLst>
        </pc:spChg>
        <pc:graphicFrameChg chg="mod modGraphic">
          <ac:chgData name="Deborah Delaney" userId="e9ec57d0e9d57402" providerId="LiveId" clId="{D970FC82-EACF-4DB0-A264-3E11C015D0C1}" dt="2020-11-20T15:44:32.641" v="1525" actId="115"/>
          <ac:graphicFrameMkLst>
            <pc:docMk/>
            <pc:sldMk cId="1587729542" sldId="282"/>
            <ac:graphicFrameMk id="4" creationId="{E5F6F47E-D34D-4CC5-B8FB-DB9DE49FF357}"/>
          </ac:graphicFrameMkLst>
        </pc:graphicFrameChg>
      </pc:sldChg>
      <pc:sldChg chg="addSp delSp modSp mod">
        <pc:chgData name="Deborah Delaney" userId="e9ec57d0e9d57402" providerId="LiveId" clId="{D970FC82-EACF-4DB0-A264-3E11C015D0C1}" dt="2020-11-20T15:53:14.528" v="1553" actId="21"/>
        <pc:sldMkLst>
          <pc:docMk/>
          <pc:sldMk cId="3502758170" sldId="283"/>
        </pc:sldMkLst>
        <pc:spChg chg="mod">
          <ac:chgData name="Deborah Delaney" userId="e9ec57d0e9d57402" providerId="LiveId" clId="{D970FC82-EACF-4DB0-A264-3E11C015D0C1}" dt="2020-11-20T15:48:34.265" v="1544"/>
          <ac:spMkLst>
            <pc:docMk/>
            <pc:sldMk cId="3502758170" sldId="283"/>
            <ac:spMk id="6" creationId="{C29DC8C4-587D-46FD-9EAA-107526EDA8C9}"/>
          </ac:spMkLst>
        </pc:spChg>
        <pc:spChg chg="add mod">
          <ac:chgData name="Deborah Delaney" userId="e9ec57d0e9d57402" providerId="LiveId" clId="{D970FC82-EACF-4DB0-A264-3E11C015D0C1}" dt="2020-11-20T15:48:40.429" v="1545" actId="20577"/>
          <ac:spMkLst>
            <pc:docMk/>
            <pc:sldMk cId="3502758170" sldId="283"/>
            <ac:spMk id="7" creationId="{BDF7B1E2-0D66-4067-A277-6AAADD96C10A}"/>
          </ac:spMkLst>
        </pc:spChg>
        <pc:picChg chg="del">
          <ac:chgData name="Deborah Delaney" userId="e9ec57d0e9d57402" providerId="LiveId" clId="{D970FC82-EACF-4DB0-A264-3E11C015D0C1}" dt="2020-11-20T15:45:11.102" v="1526" actId="478"/>
          <ac:picMkLst>
            <pc:docMk/>
            <pc:sldMk cId="3502758170" sldId="283"/>
            <ac:picMk id="3" creationId="{F4F6608E-3F91-4629-8C93-385D0166C3AC}"/>
          </ac:picMkLst>
        </pc:picChg>
        <pc:picChg chg="add del mod modCrop">
          <ac:chgData name="Deborah Delaney" userId="e9ec57d0e9d57402" providerId="LiveId" clId="{D970FC82-EACF-4DB0-A264-3E11C015D0C1}" dt="2020-11-20T15:53:14.528" v="1553" actId="21"/>
          <ac:picMkLst>
            <pc:docMk/>
            <pc:sldMk cId="3502758170" sldId="283"/>
            <ac:picMk id="8" creationId="{0D8F93E1-DF28-4F9F-A881-1EF27033880F}"/>
          </ac:picMkLst>
        </pc:picChg>
      </pc:sldChg>
      <pc:sldChg chg="del">
        <pc:chgData name="Deborah Delaney" userId="e9ec57d0e9d57402" providerId="LiveId" clId="{D970FC82-EACF-4DB0-A264-3E11C015D0C1}" dt="2020-11-20T16:27:46.719" v="1615" actId="2696"/>
        <pc:sldMkLst>
          <pc:docMk/>
          <pc:sldMk cId="2738366936" sldId="284"/>
        </pc:sldMkLst>
      </pc:sldChg>
      <pc:sldChg chg="addSp delSp modSp mod">
        <pc:chgData name="Deborah Delaney" userId="e9ec57d0e9d57402" providerId="LiveId" clId="{D970FC82-EACF-4DB0-A264-3E11C015D0C1}" dt="2020-11-20T08:44:16.654" v="318" actId="14100"/>
        <pc:sldMkLst>
          <pc:docMk/>
          <pc:sldMk cId="3895764602" sldId="285"/>
        </pc:sldMkLst>
        <pc:picChg chg="add mod">
          <ac:chgData name="Deborah Delaney" userId="e9ec57d0e9d57402" providerId="LiveId" clId="{D970FC82-EACF-4DB0-A264-3E11C015D0C1}" dt="2020-11-20T08:44:16.654" v="318" actId="14100"/>
          <ac:picMkLst>
            <pc:docMk/>
            <pc:sldMk cId="3895764602" sldId="285"/>
            <ac:picMk id="2" creationId="{EAF112DE-4EF8-4B6D-9C54-5F024FA2FB28}"/>
          </ac:picMkLst>
        </pc:picChg>
        <pc:picChg chg="del">
          <ac:chgData name="Deborah Delaney" userId="e9ec57d0e9d57402" providerId="LiveId" clId="{D970FC82-EACF-4DB0-A264-3E11C015D0C1}" dt="2020-11-20T08:41:39.932" v="268" actId="478"/>
          <ac:picMkLst>
            <pc:docMk/>
            <pc:sldMk cId="3895764602" sldId="285"/>
            <ac:picMk id="3" creationId="{D643D764-75B7-49F2-9DAB-3BE4C6A4772A}"/>
          </ac:picMkLst>
        </pc:picChg>
      </pc:sldChg>
      <pc:sldChg chg="addSp delSp modSp mod">
        <pc:chgData name="Deborah Delaney" userId="e9ec57d0e9d57402" providerId="LiveId" clId="{D970FC82-EACF-4DB0-A264-3E11C015D0C1}" dt="2020-11-21T09:03:46.066" v="1668" actId="115"/>
        <pc:sldMkLst>
          <pc:docMk/>
          <pc:sldMk cId="3204170234" sldId="294"/>
        </pc:sldMkLst>
        <pc:spChg chg="add mod">
          <ac:chgData name="Deborah Delaney" userId="e9ec57d0e9d57402" providerId="LiveId" clId="{D970FC82-EACF-4DB0-A264-3E11C015D0C1}" dt="2020-11-21T09:03:37.211" v="1667" actId="14100"/>
          <ac:spMkLst>
            <pc:docMk/>
            <pc:sldMk cId="3204170234" sldId="294"/>
            <ac:spMk id="2" creationId="{C0979DD8-4AD9-4784-8990-07A64935964A}"/>
          </ac:spMkLst>
        </pc:spChg>
        <pc:spChg chg="del mod">
          <ac:chgData name="Deborah Delaney" userId="e9ec57d0e9d57402" providerId="LiveId" clId="{D970FC82-EACF-4DB0-A264-3E11C015D0C1}" dt="2020-11-20T15:45:34.137" v="1531"/>
          <ac:spMkLst>
            <pc:docMk/>
            <pc:sldMk cId="3204170234" sldId="294"/>
            <ac:spMk id="6" creationId="{39099727-E2C3-44A5-9480-6E50E537B030}"/>
          </ac:spMkLst>
        </pc:spChg>
        <pc:spChg chg="add mod">
          <ac:chgData name="Deborah Delaney" userId="e9ec57d0e9d57402" providerId="LiveId" clId="{D970FC82-EACF-4DB0-A264-3E11C015D0C1}" dt="2020-11-21T09:03:46.066" v="1668" actId="115"/>
          <ac:spMkLst>
            <pc:docMk/>
            <pc:sldMk cId="3204170234" sldId="294"/>
            <ac:spMk id="8" creationId="{DCDAE5EE-6474-44F7-B70D-7A18417F11C1}"/>
          </ac:spMkLst>
        </pc:spChg>
        <pc:picChg chg="del">
          <ac:chgData name="Deborah Delaney" userId="e9ec57d0e9d57402" providerId="LiveId" clId="{D970FC82-EACF-4DB0-A264-3E11C015D0C1}" dt="2020-11-20T15:45:20.774" v="1528" actId="478"/>
          <ac:picMkLst>
            <pc:docMk/>
            <pc:sldMk cId="3204170234" sldId="294"/>
            <ac:picMk id="2" creationId="{6F29D7E2-3B0E-41A5-9020-BFFBD983144F}"/>
          </ac:picMkLst>
        </pc:picChg>
        <pc:picChg chg="del">
          <ac:chgData name="Deborah Delaney" userId="e9ec57d0e9d57402" providerId="LiveId" clId="{D970FC82-EACF-4DB0-A264-3E11C015D0C1}" dt="2020-11-20T15:45:17.666" v="1527" actId="478"/>
          <ac:picMkLst>
            <pc:docMk/>
            <pc:sldMk cId="3204170234" sldId="294"/>
            <ac:picMk id="3" creationId="{A9CBF50D-57FD-443B-8DAC-13A57FB03F71}"/>
          </ac:picMkLst>
        </pc:picChg>
        <pc:picChg chg="add mod modCrop">
          <ac:chgData name="Deborah Delaney" userId="e9ec57d0e9d57402" providerId="LiveId" clId="{D970FC82-EACF-4DB0-A264-3E11C015D0C1}" dt="2020-11-20T16:23:27.110" v="1583" actId="1076"/>
          <ac:picMkLst>
            <pc:docMk/>
            <pc:sldMk cId="3204170234" sldId="294"/>
            <ac:picMk id="4" creationId="{9AA2BB56-75EF-4CBD-9D1D-6C014257EE56}"/>
          </ac:picMkLst>
        </pc:picChg>
        <pc:picChg chg="add mod modCrop">
          <ac:chgData name="Deborah Delaney" userId="e9ec57d0e9d57402" providerId="LiveId" clId="{D970FC82-EACF-4DB0-A264-3E11C015D0C1}" dt="2020-11-20T16:26:35.418" v="1612" actId="1076"/>
          <ac:picMkLst>
            <pc:docMk/>
            <pc:sldMk cId="3204170234" sldId="294"/>
            <ac:picMk id="5" creationId="{3E18ECA0-966B-4C21-BE47-39D4BF4C93A3}"/>
          </ac:picMkLst>
        </pc:picChg>
        <pc:picChg chg="add mod modCrop">
          <ac:chgData name="Deborah Delaney" userId="e9ec57d0e9d57402" providerId="LiveId" clId="{D970FC82-EACF-4DB0-A264-3E11C015D0C1}" dt="2020-11-20T16:26:46.029" v="1614" actId="1076"/>
          <ac:picMkLst>
            <pc:docMk/>
            <pc:sldMk cId="3204170234" sldId="294"/>
            <ac:picMk id="7" creationId="{5D28D9FF-B19B-410A-92AC-AF05858D7AE1}"/>
          </ac:picMkLst>
        </pc:picChg>
      </pc:sldChg>
      <pc:sldChg chg="del">
        <pc:chgData name="Deborah Delaney" userId="e9ec57d0e9d57402" providerId="LiveId" clId="{D970FC82-EACF-4DB0-A264-3E11C015D0C1}" dt="2020-11-20T08:41:44.614" v="269" actId="47"/>
        <pc:sldMkLst>
          <pc:docMk/>
          <pc:sldMk cId="3837596596" sldId="300"/>
        </pc:sldMkLst>
      </pc:sldChg>
      <pc:sldChg chg="addSp delSp modSp mod">
        <pc:chgData name="Deborah Delaney" userId="e9ec57d0e9d57402" providerId="LiveId" clId="{D970FC82-EACF-4DB0-A264-3E11C015D0C1}" dt="2020-11-20T12:06:10.040" v="1187" actId="14100"/>
        <pc:sldMkLst>
          <pc:docMk/>
          <pc:sldMk cId="1037888565" sldId="301"/>
        </pc:sldMkLst>
        <pc:graphicFrameChg chg="del modGraphic">
          <ac:chgData name="Deborah Delaney" userId="e9ec57d0e9d57402" providerId="LiveId" clId="{D970FC82-EACF-4DB0-A264-3E11C015D0C1}" dt="2020-11-20T12:05:25.467" v="1184" actId="478"/>
          <ac:graphicFrameMkLst>
            <pc:docMk/>
            <pc:sldMk cId="1037888565" sldId="301"/>
            <ac:graphicFrameMk id="3" creationId="{CBBCDC32-C2A4-473B-B3DC-2A3524E18FAC}"/>
          </ac:graphicFrameMkLst>
        </pc:graphicFrameChg>
        <pc:picChg chg="add mod">
          <ac:chgData name="Deborah Delaney" userId="e9ec57d0e9d57402" providerId="LiveId" clId="{D970FC82-EACF-4DB0-A264-3E11C015D0C1}" dt="2020-11-20T12:06:10.040" v="1187" actId="14100"/>
          <ac:picMkLst>
            <pc:docMk/>
            <pc:sldMk cId="1037888565" sldId="301"/>
            <ac:picMk id="5" creationId="{2EBBBCEC-4537-4803-AE37-EE6B7F77F45D}"/>
          </ac:picMkLst>
        </pc:picChg>
      </pc:sldChg>
      <pc:sldChg chg="del">
        <pc:chgData name="Deborah Delaney" userId="e9ec57d0e9d57402" providerId="LiveId" clId="{D970FC82-EACF-4DB0-A264-3E11C015D0C1}" dt="2020-11-20T08:41:48.992" v="270" actId="47"/>
        <pc:sldMkLst>
          <pc:docMk/>
          <pc:sldMk cId="859664809" sldId="305"/>
        </pc:sldMkLst>
      </pc:sldChg>
      <pc:sldChg chg="del">
        <pc:chgData name="Deborah Delaney" userId="e9ec57d0e9d57402" providerId="LiveId" clId="{D970FC82-EACF-4DB0-A264-3E11C015D0C1}" dt="2020-11-20T08:42:03.621" v="271" actId="2696"/>
        <pc:sldMkLst>
          <pc:docMk/>
          <pc:sldMk cId="2852867164" sldId="306"/>
        </pc:sldMkLst>
      </pc:sldChg>
      <pc:sldChg chg="addSp delSp modSp mod ord">
        <pc:chgData name="Deborah Delaney" userId="e9ec57d0e9d57402" providerId="LiveId" clId="{D970FC82-EACF-4DB0-A264-3E11C015D0C1}" dt="2020-11-20T09:08:14.639" v="1145" actId="6549"/>
        <pc:sldMkLst>
          <pc:docMk/>
          <pc:sldMk cId="2307426017" sldId="307"/>
        </pc:sldMkLst>
        <pc:spChg chg="add mod">
          <ac:chgData name="Deborah Delaney" userId="e9ec57d0e9d57402" providerId="LiveId" clId="{D970FC82-EACF-4DB0-A264-3E11C015D0C1}" dt="2020-11-20T09:08:14.639" v="1145" actId="6549"/>
          <ac:spMkLst>
            <pc:docMk/>
            <pc:sldMk cId="2307426017" sldId="307"/>
            <ac:spMk id="3" creationId="{504C9F83-93C0-4CBE-9378-A16329DF2F08}"/>
          </ac:spMkLst>
        </pc:spChg>
        <pc:spChg chg="del mod">
          <ac:chgData name="Deborah Delaney" userId="e9ec57d0e9d57402" providerId="LiveId" clId="{D970FC82-EACF-4DB0-A264-3E11C015D0C1}" dt="2020-11-20T08:34:41.276" v="128"/>
          <ac:spMkLst>
            <pc:docMk/>
            <pc:sldMk cId="2307426017" sldId="307"/>
            <ac:spMk id="5" creationId="{B37C24B7-9FA9-4AC3-AEF7-ACC865E2C877}"/>
          </ac:spMkLst>
        </pc:spChg>
        <pc:graphicFrameChg chg="mod modGraphic">
          <ac:chgData name="Deborah Delaney" userId="e9ec57d0e9d57402" providerId="LiveId" clId="{D970FC82-EACF-4DB0-A264-3E11C015D0C1}" dt="2020-11-20T08:35:12.067" v="134"/>
          <ac:graphicFrameMkLst>
            <pc:docMk/>
            <pc:sldMk cId="2307426017" sldId="307"/>
            <ac:graphicFrameMk id="4" creationId="{4E58100E-471D-495D-AD66-D56CBC65EC1A}"/>
          </ac:graphicFrameMkLst>
        </pc:graphicFrameChg>
        <pc:graphicFrameChg chg="add del mod">
          <ac:chgData name="Deborah Delaney" userId="e9ec57d0e9d57402" providerId="LiveId" clId="{D970FC82-EACF-4DB0-A264-3E11C015D0C1}" dt="2020-11-20T08:38:46.688" v="211"/>
          <ac:graphicFrameMkLst>
            <pc:docMk/>
            <pc:sldMk cId="2307426017" sldId="307"/>
            <ac:graphicFrameMk id="6" creationId="{CDC05EBE-1EC2-4A37-9B1B-973FCE173422}"/>
          </ac:graphicFrameMkLst>
        </pc:graphicFrameChg>
        <pc:picChg chg="mod modCrop">
          <ac:chgData name="Deborah Delaney" userId="e9ec57d0e9d57402" providerId="LiveId" clId="{D970FC82-EACF-4DB0-A264-3E11C015D0C1}" dt="2020-11-20T08:40:47.492" v="264" actId="732"/>
          <ac:picMkLst>
            <pc:docMk/>
            <pc:sldMk cId="2307426017" sldId="307"/>
            <ac:picMk id="2" creationId="{A63858BD-39EC-4A21-8A3F-9B0E54FEDFD1}"/>
          </ac:picMkLst>
        </pc:picChg>
      </pc:sldChg>
      <pc:sldChg chg="addSp delSp modSp mod">
        <pc:chgData name="Deborah Delaney" userId="e9ec57d0e9d57402" providerId="LiveId" clId="{D970FC82-EACF-4DB0-A264-3E11C015D0C1}" dt="2020-11-20T12:07:05.707" v="1193" actId="14100"/>
        <pc:sldMkLst>
          <pc:docMk/>
          <pc:sldMk cId="2432799170" sldId="308"/>
        </pc:sldMkLst>
        <pc:spChg chg="del mod">
          <ac:chgData name="Deborah Delaney" userId="e9ec57d0e9d57402" providerId="LiveId" clId="{D970FC82-EACF-4DB0-A264-3E11C015D0C1}" dt="2020-11-20T12:06:31.074" v="1190" actId="478"/>
          <ac:spMkLst>
            <pc:docMk/>
            <pc:sldMk cId="2432799170" sldId="308"/>
            <ac:spMk id="2" creationId="{20CBE660-11EF-4F4B-B4BC-025EC037AA4D}"/>
          </ac:spMkLst>
        </pc:spChg>
        <pc:picChg chg="add mod">
          <ac:chgData name="Deborah Delaney" userId="e9ec57d0e9d57402" providerId="LiveId" clId="{D970FC82-EACF-4DB0-A264-3E11C015D0C1}" dt="2020-11-20T12:07:05.707" v="1193" actId="14100"/>
          <ac:picMkLst>
            <pc:docMk/>
            <pc:sldMk cId="2432799170" sldId="308"/>
            <ac:picMk id="3" creationId="{266993F9-14FF-46D7-8844-38244342C473}"/>
          </ac:picMkLst>
        </pc:picChg>
        <pc:picChg chg="del">
          <ac:chgData name="Deborah Delaney" userId="e9ec57d0e9d57402" providerId="LiveId" clId="{D970FC82-EACF-4DB0-A264-3E11C015D0C1}" dt="2020-11-20T12:06:18.168" v="1188" actId="478"/>
          <ac:picMkLst>
            <pc:docMk/>
            <pc:sldMk cId="2432799170" sldId="308"/>
            <ac:picMk id="4" creationId="{550C002E-BB8E-46A2-B26C-1C4CFD2E3C6D}"/>
          </ac:picMkLst>
        </pc:picChg>
      </pc:sldChg>
      <pc:sldChg chg="addSp delSp modSp mod">
        <pc:chgData name="Deborah Delaney" userId="e9ec57d0e9d57402" providerId="LiveId" clId="{D970FC82-EACF-4DB0-A264-3E11C015D0C1}" dt="2020-11-23T20:37:40.943" v="2120" actId="20577"/>
        <pc:sldMkLst>
          <pc:docMk/>
          <pc:sldMk cId="1841972851" sldId="309"/>
        </pc:sldMkLst>
        <pc:spChg chg="add mod">
          <ac:chgData name="Deborah Delaney" userId="e9ec57d0e9d57402" providerId="LiveId" clId="{D970FC82-EACF-4DB0-A264-3E11C015D0C1}" dt="2020-11-23T20:37:40.943" v="2120" actId="20577"/>
          <ac:spMkLst>
            <pc:docMk/>
            <pc:sldMk cId="1841972851" sldId="309"/>
            <ac:spMk id="4" creationId="{1CD887B4-1C30-436B-8ABB-AA83BA654AEF}"/>
          </ac:spMkLst>
        </pc:spChg>
        <pc:picChg chg="del">
          <ac:chgData name="Deborah Delaney" userId="e9ec57d0e9d57402" providerId="LiveId" clId="{D970FC82-EACF-4DB0-A264-3E11C015D0C1}" dt="2020-11-20T15:00:50.033" v="1484" actId="478"/>
          <ac:picMkLst>
            <pc:docMk/>
            <pc:sldMk cId="1841972851" sldId="309"/>
            <ac:picMk id="2" creationId="{10568E6B-660F-442F-8028-8CB01A754967}"/>
          </ac:picMkLst>
        </pc:picChg>
      </pc:sldChg>
      <pc:sldChg chg="modSp del mod">
        <pc:chgData name="Deborah Delaney" userId="e9ec57d0e9d57402" providerId="LiveId" clId="{D970FC82-EACF-4DB0-A264-3E11C015D0C1}" dt="2020-11-23T15:13:36.230" v="1701" actId="2696"/>
        <pc:sldMkLst>
          <pc:docMk/>
          <pc:sldMk cId="3059210595" sldId="310"/>
        </pc:sldMkLst>
        <pc:graphicFrameChg chg="modGraphic">
          <ac:chgData name="Deborah Delaney" userId="e9ec57d0e9d57402" providerId="LiveId" clId="{D970FC82-EACF-4DB0-A264-3E11C015D0C1}" dt="2020-11-20T15:38:23.606" v="1508" actId="6549"/>
          <ac:graphicFrameMkLst>
            <pc:docMk/>
            <pc:sldMk cId="3059210595" sldId="310"/>
            <ac:graphicFrameMk id="2" creationId="{2BC35BD2-EEB1-4FF7-A735-2F357FF1265C}"/>
          </ac:graphicFrameMkLst>
        </pc:graphicFrameChg>
      </pc:sldChg>
      <pc:sldChg chg="delSp del mod">
        <pc:chgData name="Deborah Delaney" userId="e9ec57d0e9d57402" providerId="LiveId" clId="{D970FC82-EACF-4DB0-A264-3E11C015D0C1}" dt="2020-11-23T15:13:40.154" v="1702" actId="2696"/>
        <pc:sldMkLst>
          <pc:docMk/>
          <pc:sldMk cId="2651357819" sldId="311"/>
        </pc:sldMkLst>
        <pc:picChg chg="del">
          <ac:chgData name="Deborah Delaney" userId="e9ec57d0e9d57402" providerId="LiveId" clId="{D970FC82-EACF-4DB0-A264-3E11C015D0C1}" dt="2020-11-20T15:38:34.682" v="1509" actId="478"/>
          <ac:picMkLst>
            <pc:docMk/>
            <pc:sldMk cId="2651357819" sldId="311"/>
            <ac:picMk id="3" creationId="{86071DAE-FCA7-4785-9541-8BB15A41F881}"/>
          </ac:picMkLst>
        </pc:picChg>
      </pc:sldChg>
      <pc:sldChg chg="del">
        <pc:chgData name="Deborah Delaney" userId="e9ec57d0e9d57402" providerId="LiveId" clId="{D970FC82-EACF-4DB0-A264-3E11C015D0C1}" dt="2020-11-23T15:26:07.353" v="1772" actId="2696"/>
        <pc:sldMkLst>
          <pc:docMk/>
          <pc:sldMk cId="920459288" sldId="312"/>
        </pc:sldMkLst>
      </pc:sldChg>
      <pc:sldChg chg="addSp modSp new mod">
        <pc:chgData name="Deborah Delaney" userId="e9ec57d0e9d57402" providerId="LiveId" clId="{D970FC82-EACF-4DB0-A264-3E11C015D0C1}" dt="2020-11-20T08:44:59.883" v="322" actId="14100"/>
        <pc:sldMkLst>
          <pc:docMk/>
          <pc:sldMk cId="367430256" sldId="313"/>
        </pc:sldMkLst>
        <pc:picChg chg="add mod">
          <ac:chgData name="Deborah Delaney" userId="e9ec57d0e9d57402" providerId="LiveId" clId="{D970FC82-EACF-4DB0-A264-3E11C015D0C1}" dt="2020-11-20T08:44:59.883" v="322" actId="14100"/>
          <ac:picMkLst>
            <pc:docMk/>
            <pc:sldMk cId="367430256" sldId="313"/>
            <ac:picMk id="2" creationId="{579724A9-4B86-4CDC-A547-64CF086B712E}"/>
          </ac:picMkLst>
        </pc:picChg>
      </pc:sldChg>
      <pc:sldChg chg="addSp modSp new mod">
        <pc:chgData name="Deborah Delaney" userId="e9ec57d0e9d57402" providerId="LiveId" clId="{D970FC82-EACF-4DB0-A264-3E11C015D0C1}" dt="2020-11-23T15:43:13.029" v="1884" actId="1076"/>
        <pc:sldMkLst>
          <pc:docMk/>
          <pc:sldMk cId="500082940" sldId="314"/>
        </pc:sldMkLst>
        <pc:picChg chg="add mod">
          <ac:chgData name="Deborah Delaney" userId="e9ec57d0e9d57402" providerId="LiveId" clId="{D970FC82-EACF-4DB0-A264-3E11C015D0C1}" dt="2020-11-23T15:43:13.029" v="1884" actId="1076"/>
          <ac:picMkLst>
            <pc:docMk/>
            <pc:sldMk cId="500082940" sldId="314"/>
            <ac:picMk id="2" creationId="{C1D0D00C-F312-43AD-9047-0FC024BF9BA8}"/>
          </ac:picMkLst>
        </pc:picChg>
      </pc:sldChg>
      <pc:sldChg chg="addSp modSp new mod">
        <pc:chgData name="Deborah Delaney" userId="e9ec57d0e9d57402" providerId="LiveId" clId="{D970FC82-EACF-4DB0-A264-3E11C015D0C1}" dt="2020-11-21T08:57:31.655" v="1628" actId="20577"/>
        <pc:sldMkLst>
          <pc:docMk/>
          <pc:sldMk cId="2987609025" sldId="315"/>
        </pc:sldMkLst>
        <pc:spChg chg="add mod">
          <ac:chgData name="Deborah Delaney" userId="e9ec57d0e9d57402" providerId="LiveId" clId="{D970FC82-EACF-4DB0-A264-3E11C015D0C1}" dt="2020-11-21T08:57:31.655" v="1628" actId="20577"/>
          <ac:spMkLst>
            <pc:docMk/>
            <pc:sldMk cId="2987609025" sldId="315"/>
            <ac:spMk id="2" creationId="{49572DFD-D1E8-4EBE-B1C9-3E9ADF2EBB38}"/>
          </ac:spMkLst>
        </pc:spChg>
      </pc:sldChg>
      <pc:sldChg chg="addSp modSp new mod ord">
        <pc:chgData name="Deborah Delaney" userId="e9ec57d0e9d57402" providerId="LiveId" clId="{D970FC82-EACF-4DB0-A264-3E11C015D0C1}" dt="2020-11-20T12:05:04.308" v="1181" actId="14100"/>
        <pc:sldMkLst>
          <pc:docMk/>
          <pc:sldMk cId="1629566636" sldId="316"/>
        </pc:sldMkLst>
        <pc:picChg chg="add mod">
          <ac:chgData name="Deborah Delaney" userId="e9ec57d0e9d57402" providerId="LiveId" clId="{D970FC82-EACF-4DB0-A264-3E11C015D0C1}" dt="2020-11-20T12:05:04.308" v="1181" actId="14100"/>
          <ac:picMkLst>
            <pc:docMk/>
            <pc:sldMk cId="1629566636" sldId="316"/>
            <ac:picMk id="2" creationId="{24752772-A795-4657-B38E-B9778747EBFA}"/>
          </ac:picMkLst>
        </pc:picChg>
      </pc:sldChg>
      <pc:sldChg chg="addSp modSp new mod">
        <pc:chgData name="Deborah Delaney" userId="e9ec57d0e9d57402" providerId="LiveId" clId="{D970FC82-EACF-4DB0-A264-3E11C015D0C1}" dt="2020-11-20T12:07:47.481" v="1197" actId="14100"/>
        <pc:sldMkLst>
          <pc:docMk/>
          <pc:sldMk cId="746835847" sldId="317"/>
        </pc:sldMkLst>
        <pc:picChg chg="add mod">
          <ac:chgData name="Deborah Delaney" userId="e9ec57d0e9d57402" providerId="LiveId" clId="{D970FC82-EACF-4DB0-A264-3E11C015D0C1}" dt="2020-11-20T12:07:47.481" v="1197" actId="14100"/>
          <ac:picMkLst>
            <pc:docMk/>
            <pc:sldMk cId="746835847" sldId="317"/>
            <ac:picMk id="2" creationId="{DD9D3285-E972-4038-BCEB-61A22A84C28D}"/>
          </ac:picMkLst>
        </pc:picChg>
      </pc:sldChg>
      <pc:sldChg chg="addSp modSp new mod">
        <pc:chgData name="Deborah Delaney" userId="e9ec57d0e9d57402" providerId="LiveId" clId="{D970FC82-EACF-4DB0-A264-3E11C015D0C1}" dt="2020-11-20T12:08:24.958" v="1201" actId="14100"/>
        <pc:sldMkLst>
          <pc:docMk/>
          <pc:sldMk cId="588302098" sldId="318"/>
        </pc:sldMkLst>
        <pc:picChg chg="add mod">
          <ac:chgData name="Deborah Delaney" userId="e9ec57d0e9d57402" providerId="LiveId" clId="{D970FC82-EACF-4DB0-A264-3E11C015D0C1}" dt="2020-11-20T12:08:24.958" v="1201" actId="14100"/>
          <ac:picMkLst>
            <pc:docMk/>
            <pc:sldMk cId="588302098" sldId="318"/>
            <ac:picMk id="2" creationId="{654A4F9B-77D0-4832-BE68-35020DBE42CD}"/>
          </ac:picMkLst>
        </pc:picChg>
      </pc:sldChg>
      <pc:sldChg chg="addSp modSp new mod">
        <pc:chgData name="Deborah Delaney" userId="e9ec57d0e9d57402" providerId="LiveId" clId="{D970FC82-EACF-4DB0-A264-3E11C015D0C1}" dt="2020-11-20T12:09:00.457" v="1205" actId="14100"/>
        <pc:sldMkLst>
          <pc:docMk/>
          <pc:sldMk cId="1010732185" sldId="319"/>
        </pc:sldMkLst>
        <pc:picChg chg="add mod">
          <ac:chgData name="Deborah Delaney" userId="e9ec57d0e9d57402" providerId="LiveId" clId="{D970FC82-EACF-4DB0-A264-3E11C015D0C1}" dt="2020-11-20T12:09:00.457" v="1205" actId="14100"/>
          <ac:picMkLst>
            <pc:docMk/>
            <pc:sldMk cId="1010732185" sldId="319"/>
            <ac:picMk id="2" creationId="{B80E5C96-FA31-4FF6-AFFA-C953E1CAA408}"/>
          </ac:picMkLst>
        </pc:picChg>
      </pc:sldChg>
      <pc:sldChg chg="addSp modSp new mod">
        <pc:chgData name="Deborah Delaney" userId="e9ec57d0e9d57402" providerId="LiveId" clId="{D970FC82-EACF-4DB0-A264-3E11C015D0C1}" dt="2020-11-20T12:09:40.703" v="1209" actId="14100"/>
        <pc:sldMkLst>
          <pc:docMk/>
          <pc:sldMk cId="3163194086" sldId="320"/>
        </pc:sldMkLst>
        <pc:picChg chg="add mod">
          <ac:chgData name="Deborah Delaney" userId="e9ec57d0e9d57402" providerId="LiveId" clId="{D970FC82-EACF-4DB0-A264-3E11C015D0C1}" dt="2020-11-20T12:09:40.703" v="1209" actId="14100"/>
          <ac:picMkLst>
            <pc:docMk/>
            <pc:sldMk cId="3163194086" sldId="320"/>
            <ac:picMk id="2" creationId="{CA765416-A1A5-4D98-A5B1-407D3A12BC72}"/>
          </ac:picMkLst>
        </pc:picChg>
      </pc:sldChg>
      <pc:sldChg chg="addSp modSp new mod">
        <pc:chgData name="Deborah Delaney" userId="e9ec57d0e9d57402" providerId="LiveId" clId="{D970FC82-EACF-4DB0-A264-3E11C015D0C1}" dt="2020-11-20T12:10:09.774" v="1213" actId="14100"/>
        <pc:sldMkLst>
          <pc:docMk/>
          <pc:sldMk cId="3642032907" sldId="321"/>
        </pc:sldMkLst>
        <pc:picChg chg="add mod">
          <ac:chgData name="Deborah Delaney" userId="e9ec57d0e9d57402" providerId="LiveId" clId="{D970FC82-EACF-4DB0-A264-3E11C015D0C1}" dt="2020-11-20T12:10:09.774" v="1213" actId="14100"/>
          <ac:picMkLst>
            <pc:docMk/>
            <pc:sldMk cId="3642032907" sldId="321"/>
            <ac:picMk id="2" creationId="{4CAA52C1-B0F7-409C-AF02-79DA36AF9C8B}"/>
          </ac:picMkLst>
        </pc:picChg>
      </pc:sldChg>
      <pc:sldChg chg="addSp modSp new mod">
        <pc:chgData name="Deborah Delaney" userId="e9ec57d0e9d57402" providerId="LiveId" clId="{D970FC82-EACF-4DB0-A264-3E11C015D0C1}" dt="2020-11-20T12:10:51.940" v="1218" actId="1076"/>
        <pc:sldMkLst>
          <pc:docMk/>
          <pc:sldMk cId="1484938771" sldId="322"/>
        </pc:sldMkLst>
        <pc:picChg chg="add mod">
          <ac:chgData name="Deborah Delaney" userId="e9ec57d0e9d57402" providerId="LiveId" clId="{D970FC82-EACF-4DB0-A264-3E11C015D0C1}" dt="2020-11-20T12:10:51.940" v="1218" actId="1076"/>
          <ac:picMkLst>
            <pc:docMk/>
            <pc:sldMk cId="1484938771" sldId="322"/>
            <ac:picMk id="2" creationId="{4B01FEED-0572-43FC-A545-1D2463AF28EE}"/>
          </ac:picMkLst>
        </pc:picChg>
      </pc:sldChg>
      <pc:sldChg chg="addSp delSp modSp new mod">
        <pc:chgData name="Deborah Delaney" userId="e9ec57d0e9d57402" providerId="LiveId" clId="{D970FC82-EACF-4DB0-A264-3E11C015D0C1}" dt="2020-11-20T12:16:10.726" v="1256" actId="115"/>
        <pc:sldMkLst>
          <pc:docMk/>
          <pc:sldMk cId="57296775" sldId="323"/>
        </pc:sldMkLst>
        <pc:spChg chg="add del mod">
          <ac:chgData name="Deborah Delaney" userId="e9ec57d0e9d57402" providerId="LiveId" clId="{D970FC82-EACF-4DB0-A264-3E11C015D0C1}" dt="2020-11-20T12:13:41.625" v="1233"/>
          <ac:spMkLst>
            <pc:docMk/>
            <pc:sldMk cId="57296775" sldId="323"/>
            <ac:spMk id="3" creationId="{429D1B66-DF96-4492-92A1-25677796111C}"/>
          </ac:spMkLst>
        </pc:spChg>
        <pc:spChg chg="add mod">
          <ac:chgData name="Deborah Delaney" userId="e9ec57d0e9d57402" providerId="LiveId" clId="{D970FC82-EACF-4DB0-A264-3E11C015D0C1}" dt="2020-11-20T12:16:10.726" v="1256" actId="115"/>
          <ac:spMkLst>
            <pc:docMk/>
            <pc:sldMk cId="57296775" sldId="323"/>
            <ac:spMk id="5" creationId="{C4FE1170-D875-4F31-AF53-A37D8E3D4FC2}"/>
          </ac:spMkLst>
        </pc:spChg>
        <pc:graphicFrameChg chg="add del mod">
          <ac:chgData name="Deborah Delaney" userId="e9ec57d0e9d57402" providerId="LiveId" clId="{D970FC82-EACF-4DB0-A264-3E11C015D0C1}" dt="2020-11-20T12:13:41.625" v="1233"/>
          <ac:graphicFrameMkLst>
            <pc:docMk/>
            <pc:sldMk cId="57296775" sldId="323"/>
            <ac:graphicFrameMk id="2" creationId="{523E783B-44CE-4B35-855D-B9C08EE75EC3}"/>
          </ac:graphicFrameMkLst>
        </pc:graphicFrameChg>
      </pc:sldChg>
      <pc:sldChg chg="addSp delSp modSp new mod">
        <pc:chgData name="Deborah Delaney" userId="e9ec57d0e9d57402" providerId="LiveId" clId="{D970FC82-EACF-4DB0-A264-3E11C015D0C1}" dt="2020-11-21T09:01:47.955" v="1633"/>
        <pc:sldMkLst>
          <pc:docMk/>
          <pc:sldMk cId="3419407608" sldId="324"/>
        </pc:sldMkLst>
        <pc:spChg chg="add del mod">
          <ac:chgData name="Deborah Delaney" userId="e9ec57d0e9d57402" providerId="LiveId" clId="{D970FC82-EACF-4DB0-A264-3E11C015D0C1}" dt="2020-11-21T09:01:47.955" v="1633"/>
          <ac:spMkLst>
            <pc:docMk/>
            <pc:sldMk cId="3419407608" sldId="324"/>
            <ac:spMk id="2" creationId="{2D645610-53A0-4613-ACF3-1258185A4C64}"/>
          </ac:spMkLst>
        </pc:spChg>
        <pc:picChg chg="add mod modCrop">
          <ac:chgData name="Deborah Delaney" userId="e9ec57d0e9d57402" providerId="LiveId" clId="{D970FC82-EACF-4DB0-A264-3E11C015D0C1}" dt="2020-11-20T14:45:09.047" v="1264" actId="1582"/>
          <ac:picMkLst>
            <pc:docMk/>
            <pc:sldMk cId="3419407608" sldId="324"/>
            <ac:picMk id="3" creationId="{2D6F8EBC-17F1-4F5A-BC49-197BDBD6E8F2}"/>
          </ac:picMkLst>
        </pc:picChg>
        <pc:picChg chg="add mod modCrop">
          <ac:chgData name="Deborah Delaney" userId="e9ec57d0e9d57402" providerId="LiveId" clId="{D970FC82-EACF-4DB0-A264-3E11C015D0C1}" dt="2020-11-20T14:47:31.630" v="1273" actId="14100"/>
          <ac:picMkLst>
            <pc:docMk/>
            <pc:sldMk cId="3419407608" sldId="324"/>
            <ac:picMk id="4" creationId="{2BBC8B7F-862A-44AE-803A-BC3F95D88D33}"/>
          </ac:picMkLst>
        </pc:picChg>
      </pc:sldChg>
      <pc:sldChg chg="addSp delSp modSp new mod">
        <pc:chgData name="Deborah Delaney" userId="e9ec57d0e9d57402" providerId="LiveId" clId="{D970FC82-EACF-4DB0-A264-3E11C015D0C1}" dt="2020-11-20T14:57:07.148" v="1471" actId="14100"/>
        <pc:sldMkLst>
          <pc:docMk/>
          <pc:sldMk cId="2270916233" sldId="325"/>
        </pc:sldMkLst>
        <pc:spChg chg="add del mod">
          <ac:chgData name="Deborah Delaney" userId="e9ec57d0e9d57402" providerId="LiveId" clId="{D970FC82-EACF-4DB0-A264-3E11C015D0C1}" dt="2020-11-20T14:50:14.237" v="1285"/>
          <ac:spMkLst>
            <pc:docMk/>
            <pc:sldMk cId="2270916233" sldId="325"/>
            <ac:spMk id="4" creationId="{03731189-23DF-496B-A36A-350C574BE027}"/>
          </ac:spMkLst>
        </pc:spChg>
        <pc:spChg chg="add mod">
          <ac:chgData name="Deborah Delaney" userId="e9ec57d0e9d57402" providerId="LiveId" clId="{D970FC82-EACF-4DB0-A264-3E11C015D0C1}" dt="2020-11-20T14:56:34.492" v="1467" actId="1076"/>
          <ac:spMkLst>
            <pc:docMk/>
            <pc:sldMk cId="2270916233" sldId="325"/>
            <ac:spMk id="5" creationId="{7049E1AB-8899-4C9C-A427-0E4E7EA2DF8D}"/>
          </ac:spMkLst>
        </pc:spChg>
        <pc:spChg chg="add mod ord">
          <ac:chgData name="Deborah Delaney" userId="e9ec57d0e9d57402" providerId="LiveId" clId="{D970FC82-EACF-4DB0-A264-3E11C015D0C1}" dt="2020-11-20T14:56:22.491" v="1466" actId="170"/>
          <ac:spMkLst>
            <pc:docMk/>
            <pc:sldMk cId="2270916233" sldId="325"/>
            <ac:spMk id="6" creationId="{20F16FA9-AA43-4095-94E9-B24C404B2274}"/>
          </ac:spMkLst>
        </pc:spChg>
        <pc:picChg chg="add mod modCrop">
          <ac:chgData name="Deborah Delaney" userId="e9ec57d0e9d57402" providerId="LiveId" clId="{D970FC82-EACF-4DB0-A264-3E11C015D0C1}" dt="2020-11-20T14:50:40.016" v="1288" actId="1076"/>
          <ac:picMkLst>
            <pc:docMk/>
            <pc:sldMk cId="2270916233" sldId="325"/>
            <ac:picMk id="3" creationId="{5DABB923-2517-4852-B6B5-1149A13B9FFC}"/>
          </ac:picMkLst>
        </pc:picChg>
        <pc:picChg chg="add mod">
          <ac:chgData name="Deborah Delaney" userId="e9ec57d0e9d57402" providerId="LiveId" clId="{D970FC82-EACF-4DB0-A264-3E11C015D0C1}" dt="2020-11-20T14:57:07.148" v="1471" actId="14100"/>
          <ac:picMkLst>
            <pc:docMk/>
            <pc:sldMk cId="2270916233" sldId="325"/>
            <ac:picMk id="7" creationId="{0103F943-B18B-41E0-8AFD-433229DB0858}"/>
          </ac:picMkLst>
        </pc:picChg>
      </pc:sldChg>
      <pc:sldChg chg="new del">
        <pc:chgData name="Deborah Delaney" userId="e9ec57d0e9d57402" providerId="LiveId" clId="{D970FC82-EACF-4DB0-A264-3E11C015D0C1}" dt="2020-11-23T15:13:32.153" v="1700" actId="2696"/>
        <pc:sldMkLst>
          <pc:docMk/>
          <pc:sldMk cId="1658993349" sldId="326"/>
        </pc:sldMkLst>
      </pc:sldChg>
      <pc:sldChg chg="addSp modSp new mod">
        <pc:chgData name="Deborah Delaney" userId="e9ec57d0e9d57402" providerId="LiveId" clId="{D970FC82-EACF-4DB0-A264-3E11C015D0C1}" dt="2020-11-23T15:20:18.840" v="1750" actId="20577"/>
        <pc:sldMkLst>
          <pc:docMk/>
          <pc:sldMk cId="3859851659" sldId="326"/>
        </pc:sldMkLst>
        <pc:graphicFrameChg chg="add mod modGraphic">
          <ac:chgData name="Deborah Delaney" userId="e9ec57d0e9d57402" providerId="LiveId" clId="{D970FC82-EACF-4DB0-A264-3E11C015D0C1}" dt="2020-11-23T15:20:18.840" v="1750" actId="20577"/>
          <ac:graphicFrameMkLst>
            <pc:docMk/>
            <pc:sldMk cId="3859851659" sldId="326"/>
            <ac:graphicFrameMk id="2" creationId="{E85669B6-0876-493E-808D-B6B228DED1A6}"/>
          </ac:graphicFrameMkLst>
        </pc:graphicFrameChg>
      </pc:sldChg>
      <pc:sldChg chg="addSp modSp new mod">
        <pc:chgData name="Deborah Delaney" userId="e9ec57d0e9d57402" providerId="LiveId" clId="{D970FC82-EACF-4DB0-A264-3E11C015D0C1}" dt="2020-11-23T15:25:41.293" v="1770" actId="255"/>
        <pc:sldMkLst>
          <pc:docMk/>
          <pc:sldMk cId="2030114062" sldId="327"/>
        </pc:sldMkLst>
        <pc:spChg chg="add mod">
          <ac:chgData name="Deborah Delaney" userId="e9ec57d0e9d57402" providerId="LiveId" clId="{D970FC82-EACF-4DB0-A264-3E11C015D0C1}" dt="2020-11-23T15:25:41.293" v="1770" actId="255"/>
          <ac:spMkLst>
            <pc:docMk/>
            <pc:sldMk cId="2030114062" sldId="327"/>
            <ac:spMk id="3" creationId="{1C368F54-FFF0-4449-A1A5-1DA89BDA4A71}"/>
          </ac:spMkLst>
        </pc:spChg>
        <pc:picChg chg="add mod">
          <ac:chgData name="Deborah Delaney" userId="e9ec57d0e9d57402" providerId="LiveId" clId="{D970FC82-EACF-4DB0-A264-3E11C015D0C1}" dt="2020-11-23T15:25:32.949" v="1769" actId="14100"/>
          <ac:picMkLst>
            <pc:docMk/>
            <pc:sldMk cId="2030114062" sldId="327"/>
            <ac:picMk id="4" creationId="{8527D885-7D08-4626-AF52-DBD7A4BCA66E}"/>
          </ac:picMkLst>
        </pc:picChg>
      </pc:sldChg>
      <pc:sldChg chg="addSp delSp modSp new mod">
        <pc:chgData name="Deborah Delaney" userId="e9ec57d0e9d57402" providerId="LiveId" clId="{D970FC82-EACF-4DB0-A264-3E11C015D0C1}" dt="2020-11-23T15:34:08.822" v="1839" actId="1076"/>
        <pc:sldMkLst>
          <pc:docMk/>
          <pc:sldMk cId="2859674905" sldId="328"/>
        </pc:sldMkLst>
        <pc:spChg chg="add del mod">
          <ac:chgData name="Deborah Delaney" userId="e9ec57d0e9d57402" providerId="LiveId" clId="{D970FC82-EACF-4DB0-A264-3E11C015D0C1}" dt="2020-11-23T15:30:34.875" v="1803" actId="22"/>
          <ac:spMkLst>
            <pc:docMk/>
            <pc:sldMk cId="2859674905" sldId="328"/>
            <ac:spMk id="3" creationId="{1CFFA47F-FEC4-4F95-8400-8EC7EBF7F799}"/>
          </ac:spMkLst>
        </pc:spChg>
        <pc:spChg chg="add del mod">
          <ac:chgData name="Deborah Delaney" userId="e9ec57d0e9d57402" providerId="LiveId" clId="{D970FC82-EACF-4DB0-A264-3E11C015D0C1}" dt="2020-11-23T15:31:04.506" v="1807"/>
          <ac:spMkLst>
            <pc:docMk/>
            <pc:sldMk cId="2859674905" sldId="328"/>
            <ac:spMk id="5" creationId="{7B0BCAE2-8AF7-4B47-8849-D003AC911C9F}"/>
          </ac:spMkLst>
        </pc:spChg>
        <pc:spChg chg="add mod">
          <ac:chgData name="Deborah Delaney" userId="e9ec57d0e9d57402" providerId="LiveId" clId="{D970FC82-EACF-4DB0-A264-3E11C015D0C1}" dt="2020-11-23T15:32:40.705" v="1835" actId="122"/>
          <ac:spMkLst>
            <pc:docMk/>
            <pc:sldMk cId="2859674905" sldId="328"/>
            <ac:spMk id="7" creationId="{71466A01-F0A1-445B-B64A-07B28B0DEEF0}"/>
          </ac:spMkLst>
        </pc:spChg>
        <pc:graphicFrameChg chg="add del mod">
          <ac:chgData name="Deborah Delaney" userId="e9ec57d0e9d57402" providerId="LiveId" clId="{D970FC82-EACF-4DB0-A264-3E11C015D0C1}" dt="2020-11-23T15:31:04.506" v="1807"/>
          <ac:graphicFrameMkLst>
            <pc:docMk/>
            <pc:sldMk cId="2859674905" sldId="328"/>
            <ac:graphicFrameMk id="4" creationId="{AE4ACB9F-C312-4F0E-8723-B42747B257AB}"/>
          </ac:graphicFrameMkLst>
        </pc:graphicFrameChg>
        <pc:picChg chg="add mod">
          <ac:chgData name="Deborah Delaney" userId="e9ec57d0e9d57402" providerId="LiveId" clId="{D970FC82-EACF-4DB0-A264-3E11C015D0C1}" dt="2020-11-23T15:34:08.822" v="1839" actId="1076"/>
          <ac:picMkLst>
            <pc:docMk/>
            <pc:sldMk cId="2859674905" sldId="328"/>
            <ac:picMk id="8" creationId="{7564BAAE-32F0-4BDC-AAB0-4340C12C2730}"/>
          </ac:picMkLst>
        </pc:picChg>
      </pc:sldChg>
      <pc:sldChg chg="addSp modSp new mod">
        <pc:chgData name="Deborah Delaney" userId="e9ec57d0e9d57402" providerId="LiveId" clId="{D970FC82-EACF-4DB0-A264-3E11C015D0C1}" dt="2020-11-23T15:44:24.437" v="1892" actId="14100"/>
        <pc:sldMkLst>
          <pc:docMk/>
          <pc:sldMk cId="1553269510" sldId="329"/>
        </pc:sldMkLst>
        <pc:spChg chg="add mod">
          <ac:chgData name="Deborah Delaney" userId="e9ec57d0e9d57402" providerId="LiveId" clId="{D970FC82-EACF-4DB0-A264-3E11C015D0C1}" dt="2020-11-23T15:37:16.517" v="1883" actId="20577"/>
          <ac:spMkLst>
            <pc:docMk/>
            <pc:sldMk cId="1553269510" sldId="329"/>
            <ac:spMk id="3" creationId="{B34A0874-7115-4E14-81AE-443F484E3A6F}"/>
          </ac:spMkLst>
        </pc:spChg>
        <pc:picChg chg="add mod modCrop">
          <ac:chgData name="Deborah Delaney" userId="e9ec57d0e9d57402" providerId="LiveId" clId="{D970FC82-EACF-4DB0-A264-3E11C015D0C1}" dt="2020-11-23T15:44:24.437" v="1892" actId="14100"/>
          <ac:picMkLst>
            <pc:docMk/>
            <pc:sldMk cId="1553269510" sldId="329"/>
            <ac:picMk id="2" creationId="{C99A3ED9-9FD2-4D41-BE29-EDD8B2CE8EA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BF4F77A-7985-474D-8470-3433B197C7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19D9CE3-75A9-471A-B6EB-4592799DBA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E2E04B8-66BC-4B5E-ACE1-044F9DB49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FA7F365-9C47-4990-88AA-C5A770B30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6568452-586B-48C2-831E-6E6170947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758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BA11486-966B-4647-A457-B5C454E94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AB28D04-8818-471F-B07D-7999AAB1F0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55CB6DB-6165-4DAF-A7CE-BB45673AB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0196AAA-D9AF-40F8-9DFD-AB21D0159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A085376-C3DF-4B23-B7E3-BED7028A7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982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299071-011A-4AFD-8594-AF31A7B63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0A93676-70F1-40E1-9B50-81AE93409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A32796E-721B-49A7-B3D8-15EEEE089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24B7274-7373-48E0-B4D2-EA27CBBB4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53B68FE-40FE-40EE-A15B-B6A1E942F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042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8C8B2E-1B5A-41F7-898E-92F32417C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857B34F-F2CF-44EB-B4DB-3638E1FCDD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658C1DE-FA4A-4984-BEF4-CFAB8FC30E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42472FF-5382-477E-BACD-FE6F9FB3A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EAB5EBC-881F-44D2-8BCD-26367A445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ED59E69-E3BC-42F7-86FB-F573BD08A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501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F97005-5636-43E1-A3F4-834E9CD3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AF01B4F-ED87-4D4D-8F83-6071A2C7B7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B5820F2-29FE-40E1-97EA-3369C032A0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6A8A015-BB9C-4D90-A4D5-B622767F36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DD8F5B2-47E4-4E35-A88B-8D143F02FA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F9FA651-DAF2-4C04-BA63-BC72C3217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C24095D2-9E76-444B-9E8D-64EF341F3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75FA93B-EDCD-459B-91E8-688B3ECF5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4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8C65AF-6260-4DDC-999B-7A5E78667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9DD2FB3-02D5-4F97-BB94-B75BF6937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6E2FAC5-1CF8-4DDE-AF38-E8A7AAD42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80827A4-90AA-4F94-B395-C5025AFB7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695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8AF787BD-7E8D-4B6E-B87D-508A6E169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3A75E64-E13A-4FEC-96B4-61924AE50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8700B6A-9826-48B4-A0B7-E05F781B8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187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43E44C6-5A61-45C3-B3B4-DE2601D6E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9DADA84-D36F-4D78-8617-53B384AF3E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D9CF338-9A57-42D2-A057-950C1B1D7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C0A89D8-D942-4967-AE83-30C780ED2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9D3048C-89D5-4113-BA4E-9B40E6910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1FC7C74-A9F1-49F4-A298-025EB4738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759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790CE81-5A81-477C-992F-18B913438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A175A36-E0D3-4976-91E8-071B0E1795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EB66B5A-99A3-44DD-A604-D3388041E9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21EA949-BB85-4D2C-9A4F-49E0D12B3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E2AC446-8210-448F-B74D-6DB409254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67B7FE5-82A4-450A-B710-1EE29867D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654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E372C0-70C2-46B8-8CAD-A02BA1326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64AE12A-933F-470E-9EAD-A92526F47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D368C7C-2392-4746-8306-A18A4B208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82E20B-565A-499C-84EF-82F956041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F982A5F-0660-48C8-B816-CCF4CBC04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729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35910AAD-F140-46D3-8407-0B504B049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C81F4DE-5A83-4B6F-9A33-99CD82341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25D9804-9B58-4423-B808-DA4FE14F6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6CE20-2A48-4829-AB91-8C5ACA1C6C34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1897EE0-A45A-4A78-AFC4-58721954C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C1DA968-17E6-4871-B1A8-1082CEB1F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870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61832C3D-5AF2-402B-B1DF-5C5AFC0ED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63F2536-1368-41F0-87BC-7DD0CC11F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95B2E7F-A0CE-47BF-BAB3-BC984A4211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C6CE20-2A48-4829-AB91-8C5ACA1C6C34}" type="datetimeFigureOut">
              <a:rPr lang="en-GB" smtClean="0"/>
              <a:t>27/11/2020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89C6A32-B590-41DE-8C01-0321003350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2B507D5-15BB-4A90-950A-6BEA954684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451E4-01DB-4C3B-A324-E98C943CF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790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6A08E67-6806-41C0-BA64-E49F6B5A01DF}"/>
              </a:ext>
            </a:extLst>
          </p:cNvPr>
          <p:cNvSpPr txBox="1"/>
          <p:nvPr/>
        </p:nvSpPr>
        <p:spPr>
          <a:xfrm>
            <a:off x="1828800" y="1144988"/>
            <a:ext cx="67029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Week 12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05D27AB7-CBDE-4A81-971C-3BC4CBF994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8912046"/>
              </p:ext>
            </p:extLst>
          </p:nvPr>
        </p:nvGraphicFramePr>
        <p:xfrm>
          <a:off x="742784" y="3269083"/>
          <a:ext cx="10515600" cy="771144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xmlns="" val="6275463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4400" u="sng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OUTCOME: To plot a narrative.</a:t>
                      </a: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610919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6842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22584" y="457200"/>
            <a:ext cx="3903785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This week’s spellings</a:t>
            </a:r>
          </a:p>
          <a:p>
            <a:endParaRPr lang="en-GB" sz="2800" dirty="0"/>
          </a:p>
          <a:p>
            <a:r>
              <a:rPr lang="en-GB" sz="2800" dirty="0" smtClean="0"/>
              <a:t>though</a:t>
            </a:r>
          </a:p>
          <a:p>
            <a:r>
              <a:rPr lang="en-GB" sz="2800" dirty="0" smtClean="0"/>
              <a:t>although</a:t>
            </a:r>
          </a:p>
          <a:p>
            <a:r>
              <a:rPr lang="en-GB" sz="2800" dirty="0" smtClean="0"/>
              <a:t>dough</a:t>
            </a:r>
          </a:p>
          <a:p>
            <a:r>
              <a:rPr lang="en-GB" sz="2800" dirty="0" smtClean="0"/>
              <a:t>through</a:t>
            </a:r>
          </a:p>
          <a:p>
            <a:r>
              <a:rPr lang="en-GB" sz="2800" dirty="0" smtClean="0"/>
              <a:t>breakthrough</a:t>
            </a:r>
          </a:p>
          <a:p>
            <a:r>
              <a:rPr lang="en-GB" sz="2800" dirty="0" smtClean="0"/>
              <a:t>thought</a:t>
            </a:r>
          </a:p>
          <a:p>
            <a:r>
              <a:rPr lang="en-GB" sz="2800" dirty="0" smtClean="0"/>
              <a:t>bought</a:t>
            </a:r>
          </a:p>
          <a:p>
            <a:r>
              <a:rPr lang="en-GB" sz="2800" dirty="0" smtClean="0"/>
              <a:t>brought</a:t>
            </a:r>
          </a:p>
          <a:p>
            <a:r>
              <a:rPr lang="en-GB" sz="2800" dirty="0" smtClean="0"/>
              <a:t>fought</a:t>
            </a:r>
          </a:p>
          <a:p>
            <a:r>
              <a:rPr lang="en-GB" sz="2800" dirty="0" smtClean="0"/>
              <a:t>ought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0698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3983651-03B1-4548-83C9-9FC4B1C6B913}"/>
              </a:ext>
            </a:extLst>
          </p:cNvPr>
          <p:cNvSpPr txBox="1"/>
          <p:nvPr/>
        </p:nvSpPr>
        <p:spPr>
          <a:xfrm>
            <a:off x="916388" y="515049"/>
            <a:ext cx="109072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E57D4B7E-CDE2-4FEE-B6AF-AACCFA90B7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53172"/>
              </p:ext>
            </p:extLst>
          </p:nvPr>
        </p:nvGraphicFramePr>
        <p:xfrm>
          <a:off x="135173" y="1880108"/>
          <a:ext cx="11106150" cy="5025136"/>
        </p:xfrm>
        <a:graphic>
          <a:graphicData uri="http://schemas.openxmlformats.org/drawingml/2006/table">
            <a:tbl>
              <a:tblPr/>
              <a:tblGrid>
                <a:gridCol w="11106150">
                  <a:extLst>
                    <a:ext uri="{9D8B030D-6E8A-4147-A177-3AD203B41FA5}">
                      <a16:colId xmlns:a16="http://schemas.microsoft.com/office/drawing/2014/main" xmlns="" val="162662499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200" b="1" i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200" b="1" i="0" u="sng" dirty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Word of the day – abandoned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i="0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0" i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 planted in </a:t>
                      </a:r>
                      <a:r>
                        <a:rPr lang="en-GB" sz="2800" b="0" i="1" u="sng" dirty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abandoned</a:t>
                      </a:r>
                      <a:r>
                        <a:rPr lang="en-GB" sz="2800" b="0" i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parks and gardens with broken glass.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the word mean?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2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6570776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FF91FAB-C31B-4D9D-9688-D075DA7892DD}"/>
              </a:ext>
            </a:extLst>
          </p:cNvPr>
          <p:cNvSpPr txBox="1"/>
          <p:nvPr/>
        </p:nvSpPr>
        <p:spPr>
          <a:xfrm>
            <a:off x="1418644" y="1072979"/>
            <a:ext cx="91163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L.O: to write a diary entry in role as a character from a story</a:t>
            </a:r>
          </a:p>
        </p:txBody>
      </p:sp>
    </p:spTree>
    <p:extLst>
      <p:ext uri="{BB962C8B-B14F-4D97-AF65-F5344CB8AC3E}">
        <p14:creationId xmlns:p14="http://schemas.microsoft.com/office/powerpoint/2010/main" val="2383942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C448572-55C3-4388-8B2D-AB0A0D346D7B}"/>
              </a:ext>
            </a:extLst>
          </p:cNvPr>
          <p:cNvSpPr txBox="1"/>
          <p:nvPr/>
        </p:nvSpPr>
        <p:spPr>
          <a:xfrm>
            <a:off x="502920" y="577926"/>
            <a:ext cx="10287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Investigate the word of the day.</a:t>
            </a:r>
          </a:p>
          <a:p>
            <a:endParaRPr lang="en-GB" sz="2400" b="1" u="sng" dirty="0">
              <a:latin typeface="Comic Sans MS" panose="030F0702030302020204" pitchFamily="66" charset="0"/>
            </a:endParaRPr>
          </a:p>
          <a:p>
            <a:endParaRPr lang="en-GB" sz="2400" b="1" u="sng" dirty="0">
              <a:latin typeface="Comic Sans MS" panose="030F0702030302020204" pitchFamily="66" charset="0"/>
            </a:endParaRPr>
          </a:p>
          <a:p>
            <a:r>
              <a:rPr lang="en-GB" sz="2400" i="1" dirty="0">
                <a:latin typeface="Comic Sans MS" panose="030F0702030302020204" pitchFamily="66" charset="0"/>
              </a:rPr>
              <a:t>I planted in </a:t>
            </a:r>
            <a:r>
              <a:rPr lang="en-GB" sz="2400" i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abandoned</a:t>
            </a:r>
            <a:r>
              <a:rPr lang="en-GB" sz="2400" i="1" dirty="0">
                <a:latin typeface="Comic Sans MS" panose="030F0702030302020204" pitchFamily="66" charset="0"/>
              </a:rPr>
              <a:t> parks and gardens with broken glass.</a:t>
            </a:r>
          </a:p>
          <a:p>
            <a:endParaRPr lang="en-GB" sz="2400" i="1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Write a sentence using the adjective abandoned.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Can you change the root into a verb and use that in a sentence?</a:t>
            </a:r>
          </a:p>
        </p:txBody>
      </p:sp>
    </p:spTree>
    <p:extLst>
      <p:ext uri="{BB962C8B-B14F-4D97-AF65-F5344CB8AC3E}">
        <p14:creationId xmlns:p14="http://schemas.microsoft.com/office/powerpoint/2010/main" val="2317035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EC74293-F79D-4014-8263-DB03A97B1F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509" y="187037"/>
            <a:ext cx="11682152" cy="657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429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46105F6-7B55-4988-995E-01796C3D7B78}"/>
              </a:ext>
            </a:extLst>
          </p:cNvPr>
          <p:cNvSpPr txBox="1"/>
          <p:nvPr/>
        </p:nvSpPr>
        <p:spPr>
          <a:xfrm>
            <a:off x="2331719" y="6062873"/>
            <a:ext cx="84661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AF112DE-4EF8-4B6D-9C54-5F024FA2FB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8189" y="-32731"/>
            <a:ext cx="12427527" cy="6990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7646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79724A9-4B86-4CDC-A547-64CF086B71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257174"/>
            <a:ext cx="11463251" cy="6448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30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1D0D00C-F312-43AD-9047-0FC024BF9B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673" y="108789"/>
            <a:ext cx="11673839" cy="6566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082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63858BD-39EC-4A21-8A3F-9B0E54FEDF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718" r="21027" b="8751"/>
          <a:stretch/>
        </p:blipFill>
        <p:spPr>
          <a:xfrm>
            <a:off x="623455" y="989214"/>
            <a:ext cx="5619403" cy="5036601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4E58100E-471D-495D-AD66-D56CBC65E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228079"/>
              </p:ext>
            </p:extLst>
          </p:nvPr>
        </p:nvGraphicFramePr>
        <p:xfrm>
          <a:off x="721822" y="174567"/>
          <a:ext cx="11470178" cy="786384"/>
        </p:xfrm>
        <a:graphic>
          <a:graphicData uri="http://schemas.openxmlformats.org/drawingml/2006/table">
            <a:tbl>
              <a:tblPr/>
              <a:tblGrid>
                <a:gridCol w="11470178">
                  <a:extLst>
                    <a:ext uri="{9D8B030D-6E8A-4147-A177-3AD203B41FA5}">
                      <a16:colId xmlns:a16="http://schemas.microsoft.com/office/drawing/2014/main" xmlns="" val="1687835207"/>
                    </a:ext>
                  </a:extLst>
                </a:gridCol>
              </a:tblGrid>
              <a:tr h="4073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L.O: to write a diary entry in role as a character from a story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2654184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04C9F83-93C0-4CBE-9378-A16329DF2F08}"/>
              </a:ext>
            </a:extLst>
          </p:cNvPr>
          <p:cNvSpPr txBox="1"/>
          <p:nvPr/>
        </p:nvSpPr>
        <p:spPr>
          <a:xfrm>
            <a:off x="6830170" y="1224501"/>
            <a:ext cx="473837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Write a diary entry.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Focus on capital letters and full stops and conjunctions to link ideas.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r>
              <a:rPr lang="en-GB" dirty="0">
                <a:latin typeface="Comic Sans MS" panose="030F0702030302020204" pitchFamily="66" charset="0"/>
              </a:rPr>
              <a:t>Think of different ways of starting sentences other than ‘I’.</a:t>
            </a:r>
          </a:p>
          <a:p>
            <a:r>
              <a:rPr lang="en-GB" dirty="0">
                <a:latin typeface="Comic Sans MS" panose="030F0702030302020204" pitchFamily="66" charset="0"/>
              </a:rPr>
              <a:t> Sentence openers:</a:t>
            </a:r>
          </a:p>
          <a:p>
            <a:r>
              <a:rPr lang="en-GB" dirty="0">
                <a:latin typeface="Comic Sans MS" panose="030F0702030302020204" pitchFamily="66" charset="0"/>
              </a:rPr>
              <a:t>•	fronted adverbials,</a:t>
            </a:r>
          </a:p>
          <a:p>
            <a:r>
              <a:rPr lang="en-GB" dirty="0">
                <a:latin typeface="Comic Sans MS" panose="030F0702030302020204" pitchFamily="66" charset="0"/>
              </a:rPr>
              <a:t>•	prepositions,</a:t>
            </a:r>
          </a:p>
          <a:p>
            <a:r>
              <a:rPr lang="en-GB" dirty="0">
                <a:latin typeface="Comic Sans MS" panose="030F0702030302020204" pitchFamily="66" charset="0"/>
              </a:rPr>
              <a:t>•	a verb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Write in present/present tense except for when writing about the theft which will be past tense as it happened ‘last night’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4260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9572DFD-D1E8-4EBE-B1C9-3E9ADF2EBB38}"/>
              </a:ext>
            </a:extLst>
          </p:cNvPr>
          <p:cNvSpPr txBox="1"/>
          <p:nvPr/>
        </p:nvSpPr>
        <p:spPr>
          <a:xfrm>
            <a:off x="516835" y="485030"/>
            <a:ext cx="1110002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Ink Free" panose="03080402000500000000" pitchFamily="66" charset="0"/>
              </a:rPr>
              <a:t>Monday 30</a:t>
            </a:r>
            <a:r>
              <a:rPr lang="en-GB" sz="2400" u="sng" baseline="30000" dirty="0">
                <a:latin typeface="Ink Free" panose="03080402000500000000" pitchFamily="66" charset="0"/>
              </a:rPr>
              <a:t>th</a:t>
            </a:r>
            <a:r>
              <a:rPr lang="en-GB" sz="2400" u="sng" dirty="0">
                <a:latin typeface="Ink Free" panose="03080402000500000000" pitchFamily="66" charset="0"/>
              </a:rPr>
              <a:t> November</a:t>
            </a:r>
          </a:p>
          <a:p>
            <a:endParaRPr lang="en-GB" sz="2400" dirty="0">
              <a:latin typeface="Ink Free" panose="03080402000500000000" pitchFamily="66" charset="0"/>
            </a:endParaRPr>
          </a:p>
          <a:p>
            <a:r>
              <a:rPr lang="en-GB" sz="2400" u="sng" dirty="0">
                <a:latin typeface="Ink Free" panose="03080402000500000000" pitchFamily="66" charset="0"/>
              </a:rPr>
              <a:t>Last night my life changed!</a:t>
            </a:r>
          </a:p>
          <a:p>
            <a:endParaRPr lang="en-GB" sz="2400" dirty="0">
              <a:latin typeface="Ink Free" panose="03080402000500000000" pitchFamily="66" charset="0"/>
            </a:endParaRPr>
          </a:p>
          <a:p>
            <a:r>
              <a:rPr lang="en-GB" sz="2400" dirty="0">
                <a:latin typeface="Ink Free" panose="03080402000500000000" pitchFamily="66" charset="0"/>
              </a:rPr>
              <a:t> I know that it sounds dramatic but my encounter with an old lady and her handbag altered me. I am not used to frail elderly women hanging on to their possessions for dear life; she should have been an easy target! To and </a:t>
            </a:r>
            <a:r>
              <a:rPr lang="en-GB" sz="2400" dirty="0" err="1">
                <a:latin typeface="Ink Free" panose="03080402000500000000" pitchFamily="66" charset="0"/>
              </a:rPr>
              <a:t>fro</a:t>
            </a:r>
            <a:r>
              <a:rPr lang="en-GB" sz="2400" dirty="0">
                <a:latin typeface="Ink Free" panose="03080402000500000000" pitchFamily="66" charset="0"/>
              </a:rPr>
              <a:t> we pulled that bag and finally she made me promise to plant them. Can you imagine what I thought of that!</a:t>
            </a:r>
          </a:p>
          <a:p>
            <a:r>
              <a:rPr lang="en-GB" sz="2400" dirty="0">
                <a:latin typeface="Ink Free" panose="03080402000500000000" pitchFamily="66" charset="0"/>
              </a:rPr>
              <a:t>Later, when I opened the bag it was full of acorns. I don’t feel disappointed. I feel changed.</a:t>
            </a:r>
          </a:p>
          <a:p>
            <a:r>
              <a:rPr lang="en-GB" sz="2400" dirty="0">
                <a:latin typeface="Ink Free" panose="03080402000500000000" pitchFamily="66" charset="0"/>
              </a:rPr>
              <a:t>Keeping my promise is the most important thing. I have been planting all over the city, beside roads, on roundabouts, in parks and behind factories.</a:t>
            </a:r>
          </a:p>
          <a:p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987609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001E462-EB95-453A-B593-32A481E4E605}"/>
              </a:ext>
            </a:extLst>
          </p:cNvPr>
          <p:cNvSpPr txBox="1"/>
          <p:nvPr/>
        </p:nvSpPr>
        <p:spPr>
          <a:xfrm>
            <a:off x="238539" y="1224721"/>
            <a:ext cx="1129880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Day 2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AFE4AD05-33D6-4D8C-9920-148D24CD98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77133"/>
              </p:ext>
            </p:extLst>
          </p:nvPr>
        </p:nvGraphicFramePr>
        <p:xfrm>
          <a:off x="377025" y="2286550"/>
          <a:ext cx="10515600" cy="296164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xmlns="" val="27965700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 of the day-parched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the word mean?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gritty wind still scratched the</a:t>
                      </a:r>
                      <a:r>
                        <a:rPr kumimoji="0" lang="en-GB" sz="2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parched</a:t>
                      </a:r>
                      <a:r>
                        <a:rPr kumimoji="0" lang="en-GB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cracked streets.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you make a simple sentence using the word?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Explore synonyms for parched.</a:t>
                      </a:r>
                      <a:r>
                        <a:rPr lang="en-GB" sz="2800" i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800" b="1" dirty="0">
                          <a:solidFill>
                            <a:srgbClr val="C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28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399303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265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4752772-A795-4657-B38E-B9778747E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64" y="49199"/>
            <a:ext cx="12104536" cy="6808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5666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5310624-A26F-4C7D-B083-3DD2307D0165}"/>
              </a:ext>
            </a:extLst>
          </p:cNvPr>
          <p:cNvSpPr txBox="1"/>
          <p:nvPr/>
        </p:nvSpPr>
        <p:spPr>
          <a:xfrm>
            <a:off x="1137037" y="437322"/>
            <a:ext cx="10662699" cy="763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0CB786D-BF2F-4CD9-ACB0-738217CFC588}"/>
              </a:ext>
            </a:extLst>
          </p:cNvPr>
          <p:cNvSpPr txBox="1"/>
          <p:nvPr/>
        </p:nvSpPr>
        <p:spPr>
          <a:xfrm>
            <a:off x="47709" y="328182"/>
            <a:ext cx="1175202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EBBBCEC-4537-4803-AE37-EE6B7F77F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123" y="80507"/>
            <a:ext cx="12048877" cy="677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8885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66993F9-14FF-46D7-8844-38244342C4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0588" y="-129706"/>
            <a:ext cx="12300668" cy="69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7991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D9D3285-E972-4038-BCEB-61A22A84C2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022372" cy="676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358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54A4F9B-77D0-4832-BE68-35020DBE42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977" y="93924"/>
            <a:ext cx="11871298" cy="6677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3020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80E5C96-FA31-4FF6-AFFA-C953E1CAA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16" y="53671"/>
            <a:ext cx="12523304" cy="7044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7321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A765416-A1A5-4D98-A5B1-407D3A12BC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47" y="227457"/>
            <a:ext cx="11487249" cy="6461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194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CAA52C1-B0F7-409C-AF02-79DA36AF9C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329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B01FEED-0572-43FC-A545-1D2463AF28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2149"/>
            <a:ext cx="12332473" cy="6937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9387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4FE1170-D875-4F31-AF53-A37D8E3D4FC2}"/>
              </a:ext>
            </a:extLst>
          </p:cNvPr>
          <p:cNvSpPr txBox="1"/>
          <p:nvPr/>
        </p:nvSpPr>
        <p:spPr>
          <a:xfrm>
            <a:off x="310101" y="472529"/>
            <a:ext cx="11076165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u="sng" dirty="0">
                <a:latin typeface="Comic Sans MS" panose="030F0702030302020204" pitchFamily="66" charset="0"/>
              </a:rPr>
              <a:t>L.O. to plot the story.</a:t>
            </a: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Review the story. Quickly story map the sequence of events. How did the story open?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is the problem?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How does that build up?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is the most exciting bit/the climax?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How is the problem resolved?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How does the story end?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Write the plan on a Mountain story planner.</a:t>
            </a:r>
          </a:p>
        </p:txBody>
      </p:sp>
    </p:spTree>
    <p:extLst>
      <p:ext uri="{BB962C8B-B14F-4D97-AF65-F5344CB8AC3E}">
        <p14:creationId xmlns:p14="http://schemas.microsoft.com/office/powerpoint/2010/main" val="572967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D6F8EBC-17F1-4F5A-BC49-197BDBD6E8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587" t="13797" r="19783" b="8985"/>
          <a:stretch/>
        </p:blipFill>
        <p:spPr>
          <a:xfrm>
            <a:off x="2266122" y="946205"/>
            <a:ext cx="7513982" cy="529557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BBC8B7F-862A-44AE-803A-BC3F95D88D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2" r="2908"/>
          <a:stretch/>
        </p:blipFill>
        <p:spPr>
          <a:xfrm>
            <a:off x="5263763" y="4067802"/>
            <a:ext cx="2011680" cy="193580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194076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DABB923-2517-4852-B6B5-1149A13B9F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91" t="13914" r="19717" b="8521"/>
          <a:stretch/>
        </p:blipFill>
        <p:spPr>
          <a:xfrm>
            <a:off x="1113182" y="65824"/>
            <a:ext cx="9541566" cy="67263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0F16FA9-AA43-4095-94E9-B24C404B2274}"/>
              </a:ext>
            </a:extLst>
          </p:cNvPr>
          <p:cNvSpPr txBox="1"/>
          <p:nvPr/>
        </p:nvSpPr>
        <p:spPr>
          <a:xfrm>
            <a:off x="1407381" y="4309607"/>
            <a:ext cx="2600076" cy="22979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049E1AB-8899-4C9C-A427-0E4E7EA2DF8D}"/>
              </a:ext>
            </a:extLst>
          </p:cNvPr>
          <p:cNvSpPr txBox="1"/>
          <p:nvPr/>
        </p:nvSpPr>
        <p:spPr>
          <a:xfrm>
            <a:off x="1548517" y="4334074"/>
            <a:ext cx="26000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 young girl grew up alone in the city.</a:t>
            </a:r>
          </a:p>
          <a:p>
            <a:r>
              <a:rPr lang="en-GB" dirty="0">
                <a:latin typeface="Comic Sans MS" panose="030F0702030302020204" pitchFamily="66" charset="0"/>
              </a:rPr>
              <a:t>She had become as ugly and mean as the streets she lived on.</a:t>
            </a:r>
          </a:p>
          <a:p>
            <a:r>
              <a:rPr lang="en-GB" dirty="0">
                <a:latin typeface="Comic Sans MS" panose="030F0702030302020204" pitchFamily="66" charset="0"/>
              </a:rPr>
              <a:t>The girl stole to stay alive and didn’t care about her victims.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103F943-B18B-41E0-8AFD-433229DB08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8734" y="3800723"/>
            <a:ext cx="2755063" cy="265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9162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DCEE9A0-B560-48B7-9373-9E4A2327E262}"/>
              </a:ext>
            </a:extLst>
          </p:cNvPr>
          <p:cNvSpPr txBox="1"/>
          <p:nvPr/>
        </p:nvSpPr>
        <p:spPr>
          <a:xfrm>
            <a:off x="807720" y="457200"/>
            <a:ext cx="9997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Day 3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2F928DCC-3D22-4B43-897F-31B9B19EDE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856426"/>
              </p:ext>
            </p:extLst>
          </p:nvPr>
        </p:nvGraphicFramePr>
        <p:xfrm>
          <a:off x="347959" y="1351370"/>
          <a:ext cx="10560106" cy="5066411"/>
        </p:xfrm>
        <a:graphic>
          <a:graphicData uri="http://schemas.openxmlformats.org/drawingml/2006/table">
            <a:tbl>
              <a:tblPr/>
              <a:tblGrid>
                <a:gridCol w="10560106">
                  <a:extLst>
                    <a:ext uri="{9D8B030D-6E8A-4147-A177-3AD203B41FA5}">
                      <a16:colId xmlns:a16="http://schemas.microsoft.com/office/drawing/2014/main" xmlns="" val="1379217000"/>
                    </a:ext>
                  </a:extLst>
                </a:gridCol>
              </a:tblGrid>
              <a:tr h="7279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Word of the day- visions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“I slept with the acorns for my pillow, my head full of leafy </a:t>
                      </a:r>
                      <a:r>
                        <a:rPr kumimoji="0" lang="en-GB" sz="2800" b="0" i="1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visions</a:t>
                      </a:r>
                      <a:r>
                        <a:rPr kumimoji="0" lang="en-GB" sz="2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.”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en-GB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Can you write a sentence using the word of the day.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en-GB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i="1" u="none" dirty="0">
                        <a:solidFill>
                          <a:srgbClr val="C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b="1" u="sng" dirty="0">
                        <a:solidFill>
                          <a:srgbClr val="C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u="sng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553819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5546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CD887B4-1C30-436B-8ABB-AA83BA654AEF}"/>
              </a:ext>
            </a:extLst>
          </p:cNvPr>
          <p:cNvSpPr txBox="1"/>
          <p:nvPr/>
        </p:nvSpPr>
        <p:spPr>
          <a:xfrm>
            <a:off x="370490" y="394138"/>
            <a:ext cx="11374820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LO: to write an opening and build up for a narrative.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Look at the opening structure.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Change the opening of the story; writing from the mysterious old woman’s viewpoint.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Build a kindly character living in a dark city.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Think about where the lady might live. How has the city changed?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Try using these sentence starters: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Each day…each night…Strangers snatch and steal. One day I was…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Why was the old lady out at night?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do you think her home is like?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Does she know </a:t>
            </a:r>
            <a:r>
              <a:rPr lang="en-GB" sz="2400">
                <a:latin typeface="Comic Sans MS" panose="030F0702030302020204" pitchFamily="66" charset="0"/>
              </a:rPr>
              <a:t>her neighbours?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9728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EDE934B-1F48-4262-9E58-D327CC243E09}"/>
              </a:ext>
            </a:extLst>
          </p:cNvPr>
          <p:cNvSpPr txBox="1"/>
          <p:nvPr/>
        </p:nvSpPr>
        <p:spPr>
          <a:xfrm>
            <a:off x="2319291" y="1849171"/>
            <a:ext cx="6094520" cy="11778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27DA61A-16A2-4855-86AD-0A08BE2464E3}"/>
              </a:ext>
            </a:extLst>
          </p:cNvPr>
          <p:cNvSpPr txBox="1"/>
          <p:nvPr/>
        </p:nvSpPr>
        <p:spPr>
          <a:xfrm>
            <a:off x="1981939" y="431731"/>
            <a:ext cx="60945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Day 4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E5F6F47E-D34D-4CC5-B8FB-DB9DE49FF3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148463"/>
              </p:ext>
            </p:extLst>
          </p:nvPr>
        </p:nvGraphicFramePr>
        <p:xfrm>
          <a:off x="473029" y="1626535"/>
          <a:ext cx="10515600" cy="1599184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xmlns="" val="1035390056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b="1" dirty="0">
                          <a:solidFill>
                            <a:srgbClr val="C0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 of the day- bargain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i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“I smiled and made the old </a:t>
                      </a:r>
                      <a:r>
                        <a:rPr lang="en-GB" sz="2800" i="1" u="sng" dirty="0">
                          <a:solidFill>
                            <a:srgbClr val="FF0000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bargain</a:t>
                      </a:r>
                      <a:r>
                        <a:rPr lang="en-GB" sz="2800" i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knowing how a heart can change, knowing that my </a:t>
                      </a:r>
                      <a:r>
                        <a:rPr lang="en-GB" sz="2800" i="1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planting </a:t>
                      </a:r>
                      <a:r>
                        <a:rPr lang="en-GB" sz="2800" i="1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will go on.”</a:t>
                      </a:r>
                      <a:endParaRPr lang="en-GB" sz="2800" b="1" dirty="0">
                        <a:solidFill>
                          <a:srgbClr val="C00000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78881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77295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29DC8C4-587D-46FD-9EAA-107526EDA8C9}"/>
              </a:ext>
            </a:extLst>
          </p:cNvPr>
          <p:cNvSpPr txBox="1"/>
          <p:nvPr/>
        </p:nvSpPr>
        <p:spPr>
          <a:xfrm>
            <a:off x="313267" y="314111"/>
            <a:ext cx="11683999" cy="5540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 of the day- bargain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5E5F701-D856-4EA0-B49A-E9BCB3344489}"/>
              </a:ext>
            </a:extLst>
          </p:cNvPr>
          <p:cNvSpPr txBox="1"/>
          <p:nvPr/>
        </p:nvSpPr>
        <p:spPr>
          <a:xfrm>
            <a:off x="946205" y="485030"/>
            <a:ext cx="10495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DF7B1E2-0D66-4067-A277-6AAADD96C10A}"/>
              </a:ext>
            </a:extLst>
          </p:cNvPr>
          <p:cNvSpPr txBox="1"/>
          <p:nvPr/>
        </p:nvSpPr>
        <p:spPr>
          <a:xfrm>
            <a:off x="573195" y="808195"/>
            <a:ext cx="1124174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does bargain mean?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Can it be used in different ways?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This is a homophone. Can you think of any words which like this homophone are spelt the same way and have more than one meaning?</a:t>
            </a:r>
          </a:p>
        </p:txBody>
      </p:sp>
    </p:spTree>
    <p:extLst>
      <p:ext uri="{BB962C8B-B14F-4D97-AF65-F5344CB8AC3E}">
        <p14:creationId xmlns:p14="http://schemas.microsoft.com/office/powerpoint/2010/main" val="35027581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AA2BB56-75EF-4CBD-9D1D-6C014257EE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0523"/>
          <a:stretch/>
        </p:blipFill>
        <p:spPr>
          <a:xfrm>
            <a:off x="1367625" y="3635898"/>
            <a:ext cx="7983110" cy="29201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E18ECA0-966B-4C21-BE47-39D4BF4C93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26" t="30336" r="65926" b="3835"/>
          <a:stretch/>
        </p:blipFill>
        <p:spPr>
          <a:xfrm>
            <a:off x="659959" y="666343"/>
            <a:ext cx="2846567" cy="30713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D28D9FF-B19B-410A-92AC-AF05858D7A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669" t="29055" r="1479" b="3905"/>
          <a:stretch/>
        </p:blipFill>
        <p:spPr>
          <a:xfrm>
            <a:off x="7577593" y="666342"/>
            <a:ext cx="2854486" cy="307135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CDAE5EE-6474-44F7-B70D-7A18417F11C1}"/>
              </a:ext>
            </a:extLst>
          </p:cNvPr>
          <p:cNvSpPr txBox="1"/>
          <p:nvPr/>
        </p:nvSpPr>
        <p:spPr>
          <a:xfrm>
            <a:off x="2560320" y="143123"/>
            <a:ext cx="5017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Homophones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0979DD8-4AD9-4784-8990-07A64935964A}"/>
              </a:ext>
            </a:extLst>
          </p:cNvPr>
          <p:cNvSpPr txBox="1"/>
          <p:nvPr/>
        </p:nvSpPr>
        <p:spPr>
          <a:xfrm>
            <a:off x="3753016" y="1089329"/>
            <a:ext cx="3760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Same spelling different meaning</a:t>
            </a:r>
          </a:p>
        </p:txBody>
      </p:sp>
    </p:spTree>
    <p:extLst>
      <p:ext uri="{BB962C8B-B14F-4D97-AF65-F5344CB8AC3E}">
        <p14:creationId xmlns:p14="http://schemas.microsoft.com/office/powerpoint/2010/main" val="32041702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E85669B6-0876-493E-808D-B6B228DED1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7495042"/>
              </p:ext>
            </p:extLst>
          </p:nvPr>
        </p:nvGraphicFramePr>
        <p:xfrm>
          <a:off x="225950" y="101351"/>
          <a:ext cx="10515600" cy="5896864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xmlns="" val="21047210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u="sng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LO: to plot and write the climax and resolution 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your encounter with the young thief. Explore tension.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the new world of hope that the planting created.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Include 3 adjectives describing colourful, charming, delightful, thoughtful, compassionate…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simile. A bright hopeful colour. 2 powerful verbs.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 you want to happen? Look back at the positive images in the book. Quickly mind map outcomes/changes we would like to see in the world.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	A cared for environment.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	Community and care for the elderly, frail, lonely.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	A beautiful, happy, free world.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	Fair sharing of resources – end to poverty and homelessness.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•	Kindness.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72489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98516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C368F54-FFF0-4449-A1A5-1DA89BDA4A71}"/>
              </a:ext>
            </a:extLst>
          </p:cNvPr>
          <p:cNvSpPr txBox="1"/>
          <p:nvPr/>
        </p:nvSpPr>
        <p:spPr>
          <a:xfrm>
            <a:off x="341906" y="330138"/>
            <a:ext cx="11243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Write the end using the structure and sentence openers from the book: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At first… First here… then everywhere…But by then… And one night.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527D885-7D08-4626-AF52-DBD7A4BCA6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5526" y="2146020"/>
            <a:ext cx="8418045" cy="473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1140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D2839B7-2E95-44A4-AE58-93F2F6F68BBD}"/>
              </a:ext>
            </a:extLst>
          </p:cNvPr>
          <p:cNvSpPr txBox="1"/>
          <p:nvPr/>
        </p:nvSpPr>
        <p:spPr>
          <a:xfrm>
            <a:off x="699714" y="540688"/>
            <a:ext cx="961312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Day 5</a:t>
            </a: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endParaRPr lang="en-GB" sz="2800" u="sng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b="1" u="sng" dirty="0">
                <a:solidFill>
                  <a:srgbClr val="C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Words of the day-transformation</a:t>
            </a:r>
          </a:p>
          <a:p>
            <a:pPr algn="ctr"/>
            <a:endParaRPr lang="en-GB" sz="2800" b="1" u="sng" dirty="0">
              <a:solidFill>
                <a:srgbClr val="C0000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What type of word is this?</a:t>
            </a:r>
          </a:p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 Can it be changed into a verb?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7565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1466A01-F0A1-445B-B64A-07B28B0DEEF0}"/>
              </a:ext>
            </a:extLst>
          </p:cNvPr>
          <p:cNvSpPr txBox="1"/>
          <p:nvPr/>
        </p:nvSpPr>
        <p:spPr>
          <a:xfrm>
            <a:off x="606288" y="580445"/>
            <a:ext cx="1029495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u="sng" dirty="0">
                <a:latin typeface="Comic Sans MS" panose="030F0702030302020204" pitchFamily="66" charset="0"/>
              </a:rPr>
              <a:t>Spelling Task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Explore the prefix ‘trans’.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What is the route word? 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What other words can you think of that begin with this prefix?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564BAAE-32F0-4BDC-AAB0-4340C12C27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1403" y="2305697"/>
            <a:ext cx="6252293" cy="468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6749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34A0874-7115-4E14-81AE-443F484E3A6F}"/>
              </a:ext>
            </a:extLst>
          </p:cNvPr>
          <p:cNvSpPr txBox="1"/>
          <p:nvPr/>
        </p:nvSpPr>
        <p:spPr>
          <a:xfrm>
            <a:off x="206735" y="573301"/>
            <a:ext cx="10893286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u="sng" dirty="0">
                <a:latin typeface="Comic Sans MS" panose="030F0702030302020204" pitchFamily="66" charset="0"/>
              </a:rPr>
              <a:t>L. O. to read, edit and write a resolution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Finish with advice from your character. How can we care for our own environment and crucially the people within it?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Change the resolution “If we don’t change the way we live our world will become…”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99A3ED9-9FD2-4D41-BE29-EDD8B2CE8E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0371"/>
          <a:stretch/>
        </p:blipFill>
        <p:spPr>
          <a:xfrm>
            <a:off x="3172570" y="2283688"/>
            <a:ext cx="4627660" cy="436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2695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862</Words>
  <Application>Microsoft Office PowerPoint</Application>
  <PresentationFormat>Custom</PresentationFormat>
  <Paragraphs>144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Deborah Delaney</dc:creator>
  <cp:lastModifiedBy>Administrator</cp:lastModifiedBy>
  <cp:revision>161</cp:revision>
  <dcterms:created xsi:type="dcterms:W3CDTF">2020-09-17T10:03:43Z</dcterms:created>
  <dcterms:modified xsi:type="dcterms:W3CDTF">2020-11-27T10:51:33Z</dcterms:modified>
</cp:coreProperties>
</file>