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14"/>
  </p:notesMasterIdLst>
  <p:sldIdLst>
    <p:sldId id="273" r:id="rId2"/>
    <p:sldId id="272" r:id="rId3"/>
    <p:sldId id="257" r:id="rId4"/>
    <p:sldId id="274" r:id="rId5"/>
    <p:sldId id="258" r:id="rId6"/>
    <p:sldId id="260" r:id="rId7"/>
    <p:sldId id="259" r:id="rId8"/>
    <p:sldId id="276" r:id="rId9"/>
    <p:sldId id="275" r:id="rId10"/>
    <p:sldId id="277" r:id="rId11"/>
    <p:sldId id="271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4"/>
    <p:restoredTop sz="73372"/>
  </p:normalViewPr>
  <p:slideViewPr>
    <p:cSldViewPr snapToGrid="0" snapToObjects="1">
      <p:cViewPr>
        <p:scale>
          <a:sx n="59" d="100"/>
          <a:sy n="59" d="100"/>
        </p:scale>
        <p:origin x="-246" y="-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70B4B-E499-734C-8E87-F8BE565F1426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B4FCF3-A94B-9840-94EC-4CE976AFE0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292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4FCF3-A94B-9840-94EC-4CE976AFE0B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377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4FCF3-A94B-9840-94EC-4CE976AFE0B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28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Suggested resources: 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information about Klee’s drawing </a:t>
            </a:r>
            <a:r>
              <a:rPr lang="en-GB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Rock Temple 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see http://www.artic.edu/aic/collections/artwork/198872 outline templates for 3 landscapes for children to add lines to – seascape with clouds, landscape with trees/hills, landscape with buildings of various heights, oil pastels. 	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4FCF3-A94B-9840-94EC-4CE976AFE0B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144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The children will draw their own landscape </a:t>
            </a:r>
            <a:r>
              <a:rPr lang="en-GB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using oil pastels </a:t>
            </a:r>
            <a:r>
              <a:rPr lang="en-GB" dirty="0" smtClean="0">
                <a:latin typeface="Comic Sans MS" panose="030F0702030302020204" pitchFamily="66" charset="0"/>
              </a:rPr>
              <a:t>in repeated lines.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Point out that they are not colouring the shapes 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4FCF3-A94B-9840-94EC-4CE976AFE0B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554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A6375B0-6891-3340-AC77-1A509952CBE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FA5AFCB-B100-8946-8044-75CECB2EF51D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7" t="23570" r="14638" b="14645"/>
          <a:stretch/>
        </p:blipFill>
        <p:spPr bwMode="auto">
          <a:xfrm>
            <a:off x="673768" y="178550"/>
            <a:ext cx="10977552" cy="6645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77516" y="320842"/>
            <a:ext cx="3801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Unit overview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023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39" t="26315" r="16612" b="13502"/>
          <a:stretch/>
        </p:blipFill>
        <p:spPr bwMode="auto">
          <a:xfrm>
            <a:off x="224590" y="112295"/>
            <a:ext cx="10668000" cy="624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764379" y="90009"/>
            <a:ext cx="3801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Lesson Plan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074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7516" y="101479"/>
            <a:ext cx="6416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Prior learning (quiz) 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1054" y="782507"/>
            <a:ext cx="11085094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dirty="0" smtClean="0">
                <a:latin typeface="Comic Sans MS" panose="030F0702030302020204" pitchFamily="66" charset="0"/>
              </a:rPr>
              <a:t>Who is Klee?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a. artist                   b. teacher                      c. singer                     d. doctor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2. What tools do you need to draw  straight lines?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  a. a hammer and a pencil   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 b. a ruler and a sharp pencil  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 c. a number line and a crayon 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3. Which is the Klee’s drawing? </a:t>
            </a:r>
          </a:p>
          <a:p>
            <a:r>
              <a:rPr lang="en-GB" sz="2400" dirty="0" smtClean="0"/>
              <a:t>                   a.                                                      b.                                          c.</a:t>
            </a:r>
            <a:endParaRPr lang="en-GB" sz="2400" dirty="0"/>
          </a:p>
          <a:p>
            <a:endParaRPr lang="en-GB" sz="2400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4840" y="4100258"/>
            <a:ext cx="1619945" cy="2381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935" y="4648200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915" y="4333875"/>
            <a:ext cx="23907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638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4" t="31876" r="13816" b="8010"/>
          <a:stretch/>
        </p:blipFill>
        <p:spPr bwMode="auto">
          <a:xfrm>
            <a:off x="930441" y="898359"/>
            <a:ext cx="10827389" cy="6000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7516" y="320842"/>
            <a:ext cx="48607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Knowledge Organiser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800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589" y="895183"/>
            <a:ext cx="11036969" cy="28265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600" b="1" dirty="0" smtClean="0">
                <a:latin typeface="Comic Sans MS" panose="030F0702030302020204" pitchFamily="66" charset="0"/>
              </a:rPr>
              <a:t>Landscape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Landscape </a:t>
            </a:r>
            <a:r>
              <a:rPr lang="en-GB" sz="3600" dirty="0">
                <a:latin typeface="Comic Sans MS" panose="030F0702030302020204" pitchFamily="66" charset="0"/>
              </a:rPr>
              <a:t>is a drawing or painting of a large area of the natural world</a:t>
            </a:r>
            <a:r>
              <a:rPr lang="en-GB" sz="3600" dirty="0"/>
              <a:t>. </a:t>
            </a:r>
          </a:p>
          <a:p>
            <a:endParaRPr lang="en-US" sz="3600" dirty="0" smtClean="0"/>
          </a:p>
          <a:p>
            <a:endParaRPr lang="en-US" sz="3600" dirty="0"/>
          </a:p>
          <a:p>
            <a:pPr marL="0" indent="0">
              <a:buNone/>
            </a:pPr>
            <a:endParaRPr lang="en-US" sz="3600" dirty="0" smtClean="0"/>
          </a:p>
          <a:p>
            <a:endParaRPr 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577516" y="320842"/>
            <a:ext cx="3801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Key Vocabulary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000499"/>
            <a:ext cx="1989221" cy="211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816" y="4000499"/>
            <a:ext cx="5562600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421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516" y="1090863"/>
            <a:ext cx="10776284" cy="508610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LO : To </a:t>
            </a:r>
            <a:r>
              <a:rPr lang="en-GB" dirty="0">
                <a:latin typeface="Comic Sans MS" panose="030F0702030302020204" pitchFamily="66" charset="0"/>
              </a:rPr>
              <a:t>know that Klee used lines draw landscapes. 	</a:t>
            </a:r>
          </a:p>
          <a:p>
            <a:pPr marL="0" indent="0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 smtClean="0">
                <a:latin typeface="Comic Sans MS" panose="030F0702030302020204" pitchFamily="66" charset="0"/>
              </a:rPr>
              <a:t>Success Criteria</a:t>
            </a:r>
            <a:endParaRPr lang="en-US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 can add lines with oil pastels. </a:t>
            </a:r>
          </a:p>
          <a:p>
            <a:r>
              <a:rPr lang="en-GB" dirty="0">
                <a:latin typeface="Comic Sans MS" panose="030F0702030302020204" pitchFamily="66" charset="0"/>
              </a:rPr>
              <a:t>I can draw the same lines again and again, close together. </a:t>
            </a:r>
          </a:p>
          <a:p>
            <a:r>
              <a:rPr lang="en-GB" dirty="0">
                <a:latin typeface="Comic Sans MS" panose="030F0702030302020204" pitchFamily="66" charset="0"/>
              </a:rPr>
              <a:t>I can choose appropriate </a:t>
            </a:r>
            <a:r>
              <a:rPr lang="en-GB" dirty="0" smtClean="0">
                <a:latin typeface="Comic Sans MS" panose="030F0702030302020204" pitchFamily="66" charset="0"/>
              </a:rPr>
              <a:t>colours </a:t>
            </a:r>
            <a:r>
              <a:rPr lang="en-GB" dirty="0">
                <a:latin typeface="Comic Sans MS" panose="030F0702030302020204" pitchFamily="66" charset="0"/>
              </a:rPr>
              <a:t>	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9951" y="659732"/>
            <a:ext cx="2440944" cy="3124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7516" y="320842"/>
            <a:ext cx="9111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Learning Objectives and Success criteria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49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Klee </a:t>
            </a:r>
            <a:r>
              <a:rPr lang="en-GB" sz="3600" dirty="0">
                <a:latin typeface="Comic Sans MS" panose="030F0702030302020204" pitchFamily="66" charset="0"/>
              </a:rPr>
              <a:t>and the other artists have used the lines repeatedly </a:t>
            </a:r>
            <a:r>
              <a:rPr lang="en-GB" sz="3600" dirty="0" smtClean="0">
                <a:latin typeface="Comic Sans MS" panose="030F0702030302020204" pitchFamily="66" charset="0"/>
              </a:rPr>
              <a:t>i.e</a:t>
            </a:r>
            <a:r>
              <a:rPr lang="en-GB" sz="3600" dirty="0">
                <a:latin typeface="Comic Sans MS" panose="030F0702030302020204" pitchFamily="66" charset="0"/>
              </a:rPr>
              <a:t>. again and again, to show the shapes in the </a:t>
            </a:r>
            <a:r>
              <a:rPr lang="en-GB" sz="3600" dirty="0" smtClean="0">
                <a:latin typeface="Comic Sans MS" panose="030F0702030302020204" pitchFamily="66" charset="0"/>
              </a:rPr>
              <a:t>landscape.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>
                <a:latin typeface="Comic Sans MS" panose="030F0702030302020204" pitchFamily="66" charset="0"/>
              </a:rPr>
              <a:t>Klee used his imagination to make drawings like this. </a:t>
            </a:r>
          </a:p>
          <a:p>
            <a:pPr marL="0" indent="0">
              <a:buNone/>
            </a:pP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77516" y="320842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Teaching 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327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589" y="292517"/>
            <a:ext cx="9168063" cy="6543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4465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4612"/>
            <a:ext cx="12192000" cy="5182352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Look </a:t>
            </a:r>
            <a:r>
              <a:rPr lang="en-GB" sz="3200" dirty="0">
                <a:latin typeface="Comic Sans MS" panose="030F0702030302020204" pitchFamily="66" charset="0"/>
              </a:rPr>
              <a:t>at Klee’s landscape drawing </a:t>
            </a:r>
            <a:r>
              <a:rPr lang="en-GB" sz="3200" i="1" dirty="0">
                <a:latin typeface="Comic Sans MS" panose="030F0702030302020204" pitchFamily="66" charset="0"/>
              </a:rPr>
              <a:t>Rock Temple (1925) </a:t>
            </a:r>
            <a:r>
              <a:rPr lang="en-GB" sz="3200" dirty="0">
                <a:latin typeface="Comic Sans MS" panose="030F0702030302020204" pitchFamily="66" charset="0"/>
              </a:rPr>
              <a:t>which uses multiple lines. 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Q. Describe </a:t>
            </a:r>
            <a:r>
              <a:rPr lang="en-GB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the different lines that Klee has used. </a:t>
            </a:r>
          </a:p>
          <a:p>
            <a:pPr marL="0" indent="0">
              <a:buNone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Q. Say </a:t>
            </a:r>
            <a:r>
              <a:rPr lang="en-GB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what they can see in the picture.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Show other examples of landscapes drawn with lines </a:t>
            </a:r>
          </a:p>
          <a:p>
            <a:pPr marL="0" indent="0">
              <a:buNone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Q. </a:t>
            </a: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</a:t>
            </a:r>
            <a:r>
              <a:rPr lang="en-GB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have the artists used to make these pictures? </a:t>
            </a:r>
          </a:p>
          <a:p>
            <a:pPr marL="0" indent="0">
              <a:buNone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Q. What </a:t>
            </a:r>
            <a:r>
              <a:rPr lang="en-GB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kind of lines have they used? </a:t>
            </a:r>
          </a:p>
          <a:p>
            <a:endParaRPr lang="en-GB" sz="32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77516" y="320842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Talk Task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631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landscape drawn by lin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44"/>
          <a:stretch/>
        </p:blipFill>
        <p:spPr bwMode="auto">
          <a:xfrm>
            <a:off x="5550568" y="160338"/>
            <a:ext cx="6400800" cy="2882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0338"/>
            <a:ext cx="4957641" cy="6384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919" y="3115427"/>
            <a:ext cx="4990097" cy="3742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1120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516" y="1155569"/>
            <a:ext cx="10515600" cy="4351338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To draw a landscape using lines</a:t>
            </a:r>
            <a:r>
              <a:rPr lang="en-GB" sz="40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7516" y="320842"/>
            <a:ext cx="3801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Task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352" y="2841959"/>
            <a:ext cx="4965405" cy="371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953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5046"/>
            <a:ext cx="11369040" cy="4694872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Q. What </a:t>
            </a:r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>kind of lines have you used? </a:t>
            </a:r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Q. What </a:t>
            </a:r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>is showing me that shape of the hill/building/sea/clouds? </a:t>
            </a:r>
            <a:r>
              <a:rPr lang="en-GB" dirty="0"/>
              <a:t>	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881" y="3266791"/>
            <a:ext cx="3247422" cy="33658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7516" y="320842"/>
            <a:ext cx="3801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Plenary</a:t>
            </a:r>
            <a:endParaRPr lang="en-GB" sz="3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8552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173</TotalTime>
  <Words>324</Words>
  <Application>Microsoft Office PowerPoint</Application>
  <PresentationFormat>Custom</PresentationFormat>
  <Paragraphs>59</Paragraphs>
  <Slides>12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Colour and Shape</dc:title>
  <dc:creator>Aisling Flanagan</dc:creator>
  <cp:lastModifiedBy>hye won cha</cp:lastModifiedBy>
  <cp:revision>27</cp:revision>
  <dcterms:created xsi:type="dcterms:W3CDTF">2019-05-21T09:25:20Z</dcterms:created>
  <dcterms:modified xsi:type="dcterms:W3CDTF">2019-07-16T16:23:28Z</dcterms:modified>
</cp:coreProperties>
</file>