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2" r:id="rId4"/>
    <p:sldId id="258" r:id="rId5"/>
    <p:sldId id="268" r:id="rId6"/>
    <p:sldId id="269" r:id="rId7"/>
    <p:sldId id="270" r:id="rId8"/>
    <p:sldId id="271" r:id="rId9"/>
    <p:sldId id="272" r:id="rId10"/>
    <p:sldId id="267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CEE6F97-5573-DA70-EF73-08EB1EBDF972}" v="11" dt="2019-09-18T07:14:11.5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81" autoAdjust="0"/>
    <p:restoredTop sz="94660"/>
  </p:normalViewPr>
  <p:slideViewPr>
    <p:cSldViewPr snapToGrid="0">
      <p:cViewPr varScale="1">
        <p:scale>
          <a:sx n="88" d="100"/>
          <a:sy n="88" d="100"/>
        </p:scale>
        <p:origin x="50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C Murphy (olstrose.bham.sch.uk)" userId="S::c.murphy1@olstrose.bham.sch.uk::346bef66-60c2-4370-9b4d-56b792a8203a" providerId="AD" clId="Web-{BCEE6F97-5573-DA70-EF73-08EB1EBDF972}"/>
    <pc:docChg chg="modSld">
      <pc:chgData name="Miss C Murphy (olstrose.bham.sch.uk)" userId="S::c.murphy1@olstrose.bham.sch.uk::346bef66-60c2-4370-9b4d-56b792a8203a" providerId="AD" clId="Web-{BCEE6F97-5573-DA70-EF73-08EB1EBDF972}" dt="2019-09-18T07:14:11.511" v="10" actId="20577"/>
      <pc:docMkLst>
        <pc:docMk/>
      </pc:docMkLst>
      <pc:sldChg chg="modSp">
        <pc:chgData name="Miss C Murphy (olstrose.bham.sch.uk)" userId="S::c.murphy1@olstrose.bham.sch.uk::346bef66-60c2-4370-9b4d-56b792a8203a" providerId="AD" clId="Web-{BCEE6F97-5573-DA70-EF73-08EB1EBDF972}" dt="2019-09-18T07:14:08.823" v="9" actId="20577"/>
        <pc:sldMkLst>
          <pc:docMk/>
          <pc:sldMk cId="1584456634" sldId="262"/>
        </pc:sldMkLst>
        <pc:spChg chg="mod">
          <ac:chgData name="Miss C Murphy (olstrose.bham.sch.uk)" userId="S::c.murphy1@olstrose.bham.sch.uk::346bef66-60c2-4370-9b4d-56b792a8203a" providerId="AD" clId="Web-{BCEE6F97-5573-DA70-EF73-08EB1EBDF972}" dt="2019-09-18T07:14:08.823" v="9" actId="20577"/>
          <ac:spMkLst>
            <pc:docMk/>
            <pc:sldMk cId="1584456634" sldId="262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437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45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664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898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484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384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57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342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040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352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77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B46E4-06B7-4F7A-8227-FF481A9AD0E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376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594" y="206964"/>
            <a:ext cx="11382103" cy="6891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108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800" y="245027"/>
            <a:ext cx="89247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Prior learning: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021" y="1564684"/>
            <a:ext cx="5328829" cy="3918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982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32685" y="464281"/>
            <a:ext cx="5548314" cy="6217087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/>
              </a:rPr>
              <a:t>Key vocabulary to learn and use:</a:t>
            </a:r>
          </a:p>
          <a:p>
            <a:pPr algn="ctr"/>
            <a:endParaRPr lang="en-US" sz="280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4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h</a:t>
            </a:r>
            <a:r>
              <a:rPr lang="en-US" sz="4800" b="0" cap="none" spc="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oard</a:t>
            </a:r>
          </a:p>
          <a:p>
            <a:pPr algn="ctr"/>
            <a:r>
              <a:rPr lang="en-US" sz="4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Bronze</a:t>
            </a:r>
          </a:p>
          <a:p>
            <a:pPr algn="ctr"/>
            <a:r>
              <a:rPr lang="en-US" sz="4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d</a:t>
            </a:r>
            <a:r>
              <a:rPr lang="en-US" sz="4800" b="0" cap="none" spc="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iscovery </a:t>
            </a:r>
          </a:p>
          <a:p>
            <a:pPr algn="ctr"/>
            <a:r>
              <a:rPr lang="en-US" sz="4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farming </a:t>
            </a:r>
          </a:p>
          <a:p>
            <a:pPr algn="ctr"/>
            <a:r>
              <a:rPr lang="en-US" sz="4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/>
              </a:rPr>
              <a:t>artefacts</a:t>
            </a:r>
            <a:endParaRPr lang="en-US" sz="48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48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archeologist</a:t>
            </a:r>
            <a:endParaRPr lang="en-US" sz="48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844566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01863" y="994373"/>
            <a:ext cx="1020156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LO: To understand why the discovery of bronze was important. </a:t>
            </a:r>
            <a:endParaRPr lang="en-GB" sz="32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780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823033" y="1047015"/>
            <a:ext cx="6696744" cy="4032448"/>
          </a:xfrm>
          <a:prstGeom prst="cloudCallout">
            <a:avLst>
              <a:gd name="adj1" fmla="val -50339"/>
              <a:gd name="adj2" fmla="val 56917"/>
            </a:avLst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215729" y="1883778"/>
            <a:ext cx="6129877" cy="40010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We are learning about the Bronze Age</a:t>
            </a: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3062" y="1779275"/>
            <a:ext cx="3738835" cy="283477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83993" y="5450810"/>
            <a:ext cx="95968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Bronze is a very hard metal, made from 2 other metals: tin and copper. It was used to make tools.  </a:t>
            </a:r>
          </a:p>
        </p:txBody>
      </p:sp>
    </p:spTree>
    <p:extLst>
      <p:ext uri="{BB962C8B-B14F-4D97-AF65-F5344CB8AC3E}">
        <p14:creationId xmlns:p14="http://schemas.microsoft.com/office/powerpoint/2010/main" val="20378531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343105" y="2240829"/>
            <a:ext cx="8311448" cy="350865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What is an Archeologist? </a:t>
            </a: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3062" y="1779275"/>
            <a:ext cx="3738835" cy="2834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8721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287" y="1729826"/>
            <a:ext cx="9757547" cy="503498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125390" y="0"/>
            <a:ext cx="11359447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 Burton Hoard. </a:t>
            </a:r>
          </a:p>
          <a:p>
            <a:pPr algn="ctr"/>
            <a:r>
              <a:rPr lang="en-US" sz="40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What do you think these items are? </a:t>
            </a: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87511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125391" y="330926"/>
            <a:ext cx="11359447" cy="350865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 Burton Hoard. </a:t>
            </a: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525" y="1527674"/>
            <a:ext cx="10143616" cy="5151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0386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92919" y="548639"/>
            <a:ext cx="11359447" cy="350865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Why was the discovery of Bronze important?</a:t>
            </a: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8749" y="2531744"/>
            <a:ext cx="2632901" cy="2493101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7163382" y="2427257"/>
            <a:ext cx="1080120" cy="57606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7235390" y="4687734"/>
            <a:ext cx="1008112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3490974" y="2571273"/>
            <a:ext cx="1296144" cy="43204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3706998" y="4687734"/>
            <a:ext cx="1080120" cy="57606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84155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21905" y="649448"/>
            <a:ext cx="8793545" cy="2123658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Convince me</a:t>
            </a:r>
          </a:p>
          <a:p>
            <a:r>
              <a:rPr lang="en-GB" sz="4400" dirty="0"/>
              <a:t>Living in the Bronze Age is better than living in the Stone Age.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805" y="3363971"/>
            <a:ext cx="1291314" cy="2708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400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78890" y="117693"/>
            <a:ext cx="7489551" cy="67403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Key vocabulary learnt?</a:t>
            </a:r>
          </a:p>
          <a:p>
            <a:pPr algn="ctr"/>
            <a:endParaRPr lang="en-US" sz="540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5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hoard</a:t>
            </a:r>
          </a:p>
          <a:p>
            <a:pPr algn="ctr"/>
            <a:r>
              <a:rPr lang="en-US" sz="5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Bronze</a:t>
            </a:r>
          </a:p>
          <a:p>
            <a:pPr algn="ctr"/>
            <a:r>
              <a:rPr lang="en-US" sz="5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discovery </a:t>
            </a:r>
          </a:p>
          <a:p>
            <a:pPr algn="ctr"/>
            <a:r>
              <a:rPr lang="en-US" sz="5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farming </a:t>
            </a:r>
          </a:p>
          <a:p>
            <a:pPr algn="ctr"/>
            <a:r>
              <a:rPr lang="en-US" sz="5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Artefacts</a:t>
            </a:r>
          </a:p>
          <a:p>
            <a:pPr algn="ctr"/>
            <a:r>
              <a:rPr lang="en-US" sz="5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archeologist</a:t>
            </a:r>
          </a:p>
        </p:txBody>
      </p:sp>
    </p:spTree>
    <p:extLst>
      <p:ext uri="{BB962C8B-B14F-4D97-AF65-F5344CB8AC3E}">
        <p14:creationId xmlns:p14="http://schemas.microsoft.com/office/powerpoint/2010/main" val="18821060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114</Words>
  <Application>Microsoft Office PowerPoint</Application>
  <PresentationFormat>Widescreen</PresentationFormat>
  <Paragraphs>37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Backen</dc:creator>
  <cp:lastModifiedBy>Miss A Matts</cp:lastModifiedBy>
  <cp:revision>26</cp:revision>
  <dcterms:created xsi:type="dcterms:W3CDTF">2019-04-25T06:21:02Z</dcterms:created>
  <dcterms:modified xsi:type="dcterms:W3CDTF">2020-11-13T11:01:12Z</dcterms:modified>
</cp:coreProperties>
</file>