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2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846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941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476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119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25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538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634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656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686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416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273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79415-CE22-4B83-B91A-76A3172B3A30}" type="datetimeFigureOut">
              <a:rPr lang="en-GB" smtClean="0"/>
              <a:t>03/07/2019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3E906-7D6E-4B83-908C-8C651C880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41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DQ: </a:t>
            </a:r>
            <a:r>
              <a:rPr lang="en-GB" u="sng" dirty="0"/>
              <a:t>What makes a good team?</a:t>
            </a:r>
            <a:r>
              <a:rPr lang="en-GB" u="sng" dirty="0" smtClean="0"/>
              <a:t> </a:t>
            </a:r>
            <a:endParaRPr lang="en-GB" u="sng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DRIFT</a:t>
            </a:r>
            <a:r>
              <a:rPr lang="en-GB" dirty="0"/>
              <a:t>: </a:t>
            </a:r>
            <a:r>
              <a:rPr lang="en-GB" dirty="0">
                <a:solidFill>
                  <a:srgbClr val="FF0000"/>
                </a:solidFill>
              </a:rPr>
              <a:t>On your </a:t>
            </a:r>
            <a:r>
              <a:rPr lang="en-GB" dirty="0" smtClean="0">
                <a:solidFill>
                  <a:srgbClr val="FF0000"/>
                </a:solidFill>
              </a:rPr>
              <a:t>Post-It note, </a:t>
            </a:r>
            <a:r>
              <a:rPr lang="en-GB" dirty="0">
                <a:solidFill>
                  <a:srgbClr val="FF0000"/>
                </a:solidFill>
              </a:rPr>
              <a:t>write down at least 3 things that you think make a strong </a:t>
            </a:r>
            <a:r>
              <a:rPr lang="en-GB" dirty="0" smtClean="0">
                <a:solidFill>
                  <a:srgbClr val="FF0000"/>
                </a:solidFill>
              </a:rPr>
              <a:t>team.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</p:txBody>
      </p:sp>
      <p:pic>
        <p:nvPicPr>
          <p:cNvPr id="1026" name="Picture 2" descr="Image result for unicef rrsa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4028"/>
            <a:ext cx="1050567" cy="10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50567" y="6474037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Article 28: Every child has a right to education.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234172" y="0"/>
            <a:ext cx="5434608" cy="584742"/>
          </a:xfrm>
        </p:spPr>
        <p:txBody>
          <a:bodyPr/>
          <a:lstStyle/>
          <a:p>
            <a:fld id="{0BB9DFC4-6287-459E-988B-64DA68DDAF1F}" type="datetime2">
              <a:rPr lang="en-GB" sz="2800" b="1">
                <a:solidFill>
                  <a:schemeClr val="tx1"/>
                </a:solidFill>
              </a:rPr>
              <a:t>Wednesday, 03 July 2019</a:t>
            </a:fld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912" y="2814531"/>
            <a:ext cx="4609391" cy="202961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4670" y="4067564"/>
            <a:ext cx="4170025" cy="21093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2924" y="2337576"/>
            <a:ext cx="3926164" cy="2206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53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objective…</a:t>
            </a:r>
            <a:br>
              <a:rPr lang="en-GB" dirty="0" smtClean="0"/>
            </a:br>
            <a:r>
              <a:rPr lang="en-GB" dirty="0" smtClean="0"/>
              <a:t>Today you will be working as a team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 main objective of today is to build the tallest structure possible</a:t>
            </a:r>
          </a:p>
          <a:p>
            <a:r>
              <a:rPr lang="en-GB" dirty="0" smtClean="0"/>
              <a:t>To be able to create your structure, you will need to earn the materials required to build it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9240" y="2788597"/>
            <a:ext cx="4072759" cy="407275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85041" y="3734251"/>
            <a:ext cx="6096000" cy="267765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Build a paper structure, as tall as possible, using only paper and </a:t>
            </a:r>
            <a:r>
              <a:rPr lang="en-GB" sz="2400" dirty="0" err="1"/>
              <a:t>sellotape</a:t>
            </a: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As you make your shape credits, you can purchase paper and </a:t>
            </a:r>
            <a:r>
              <a:rPr lang="en-GB" sz="2400" dirty="0" err="1"/>
              <a:t>sellotape</a:t>
            </a:r>
            <a:r>
              <a:rPr lang="en-GB" sz="2400" dirty="0"/>
              <a:t> from Mrs Knifton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1 sheet of paper is 5 credits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A roll of </a:t>
            </a:r>
            <a:r>
              <a:rPr lang="en-GB" sz="2400" dirty="0" err="1"/>
              <a:t>sellotape</a:t>
            </a:r>
            <a:r>
              <a:rPr lang="en-GB" sz="2400" dirty="0"/>
              <a:t> is 10 credits</a:t>
            </a:r>
          </a:p>
        </p:txBody>
      </p:sp>
    </p:spTree>
    <p:extLst>
      <p:ext uri="{BB962C8B-B14F-4D97-AF65-F5344CB8AC3E}">
        <p14:creationId xmlns:p14="http://schemas.microsoft.com/office/powerpoint/2010/main" val="2562525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you earn your money to buy materials…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689" y="1431487"/>
            <a:ext cx="10515600" cy="4351338"/>
          </a:xfrm>
        </p:spPr>
        <p:txBody>
          <a:bodyPr/>
          <a:lstStyle/>
          <a:p>
            <a:r>
              <a:rPr lang="en-GB" dirty="0" smtClean="0"/>
              <a:t>Each group will be given paper, a ruler, pencil and scissors</a:t>
            </a:r>
          </a:p>
          <a:p>
            <a:r>
              <a:rPr lang="en-GB" dirty="0" smtClean="0"/>
              <a:t>Your task is to make as much money as possible!</a:t>
            </a:r>
          </a:p>
          <a:p>
            <a:r>
              <a:rPr lang="en-GB" dirty="0" smtClean="0"/>
              <a:t>(You can only make circles if you have your own compass)</a:t>
            </a:r>
            <a:endParaRPr lang="en-GB" dirty="0"/>
          </a:p>
        </p:txBody>
      </p:sp>
      <p:sp>
        <p:nvSpPr>
          <p:cNvPr id="4" name="Isosceles Triangle 3"/>
          <p:cNvSpPr/>
          <p:nvPr/>
        </p:nvSpPr>
        <p:spPr>
          <a:xfrm>
            <a:off x="346841" y="3063274"/>
            <a:ext cx="3247697" cy="29166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685643" y="3074276"/>
            <a:ext cx="2932386" cy="27085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lowchart: Connector 5"/>
          <p:cNvSpPr/>
          <p:nvPr/>
        </p:nvSpPr>
        <p:spPr>
          <a:xfrm>
            <a:off x="8709134" y="3047508"/>
            <a:ext cx="3026979" cy="293238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9250417" y="3980820"/>
            <a:ext cx="2225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10 credits</a:t>
            </a:r>
            <a:endParaRPr lang="en-GB" sz="3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095546" y="3906783"/>
            <a:ext cx="21125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2 credits</a:t>
            </a:r>
            <a:endParaRPr lang="en-GB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111469" y="4350152"/>
            <a:ext cx="17184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4 credits</a:t>
            </a:r>
            <a:endParaRPr lang="en-GB" sz="3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46841" y="5979894"/>
            <a:ext cx="32476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All sides must be equal and measure 5cm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4685643" y="5979894"/>
            <a:ext cx="3212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All sides must be equal and measure 5cm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8923283" y="5979894"/>
            <a:ext cx="28128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Circles must have a radius of 3 cm and a diameter of 6cm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435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Reflection…</a:t>
            </a:r>
            <a:br>
              <a:rPr lang="en-GB" dirty="0" smtClean="0"/>
            </a:br>
            <a:r>
              <a:rPr lang="en-GB" dirty="0" smtClean="0"/>
              <a:t>Return to your Post-It note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How did you work successfully as a team?</a:t>
            </a:r>
          </a:p>
          <a:p>
            <a:r>
              <a:rPr lang="en-GB" dirty="0" smtClean="0"/>
              <a:t>Would you have done anything differently?</a:t>
            </a:r>
          </a:p>
          <a:p>
            <a:r>
              <a:rPr lang="en-GB" dirty="0" smtClean="0"/>
              <a:t>What areas of your team would need developing if you did this task again?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756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234</Words>
  <Application>Microsoft Office PowerPoint</Application>
  <PresentationFormat>Widescreen</PresentationFormat>
  <Paragraphs>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DQ: What makes a good team? </vt:lpstr>
      <vt:lpstr>Your objective… Today you will be working as a team</vt:lpstr>
      <vt:lpstr>How you earn your money to buy materials…</vt:lpstr>
      <vt:lpstr>Reflection… Return to your Post-It note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DRIFT: What makes a good team?</dc:title>
  <dc:creator>Tracey Knifton</dc:creator>
  <cp:lastModifiedBy>Tracey Knifton</cp:lastModifiedBy>
  <cp:revision>7</cp:revision>
  <dcterms:created xsi:type="dcterms:W3CDTF">2018-06-29T10:12:45Z</dcterms:created>
  <dcterms:modified xsi:type="dcterms:W3CDTF">2019-07-03T11:53:44Z</dcterms:modified>
</cp:coreProperties>
</file>