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ink/ink26.xml" ContentType="application/inkml+xml"/>
  <Override PartName="/ppt/ink/ink27.xml" ContentType="application/inkml+xml"/>
  <Override PartName="/ppt/ink/ink28.xml" ContentType="application/inkml+xml"/>
  <Override PartName="/ppt/ink/ink29.xml" ContentType="application/inkml+xml"/>
  <Override PartName="/ppt/ink/ink30.xml" ContentType="application/inkml+xml"/>
  <Override PartName="/ppt/ink/ink31.xml" ContentType="application/inkml+xml"/>
  <Override PartName="/ppt/ink/ink32.xml" ContentType="application/inkml+xml"/>
  <Override PartName="/ppt/ink/ink33.xml" ContentType="application/inkml+xml"/>
  <Override PartName="/ppt/ink/ink34.xml" ContentType="application/inkml+xml"/>
  <Override PartName="/ppt/ink/ink35.xml" ContentType="application/inkml+xml"/>
  <Override PartName="/ppt/ink/ink36.xml" ContentType="application/inkml+xml"/>
  <Override PartName="/ppt/ink/ink37.xml" ContentType="application/inkml+xml"/>
  <Override PartName="/ppt/ink/ink38.xml" ContentType="application/inkml+xml"/>
  <Override PartName="/ppt/ink/ink39.xml" ContentType="application/inkml+xml"/>
  <Override PartName="/ppt/ink/ink40.xml" ContentType="application/inkml+xml"/>
  <Override PartName="/ppt/ink/ink41.xml" ContentType="application/inkml+xml"/>
  <Override PartName="/ppt/ink/ink42.xml" ContentType="application/inkml+xml"/>
  <Override PartName="/ppt/ink/ink43.xml" ContentType="application/inkml+xml"/>
  <Override PartName="/ppt/ink/ink44.xml" ContentType="application/inkml+xml"/>
  <Override PartName="/ppt/ink/ink45.xml" ContentType="application/inkml+xml"/>
  <Override PartName="/ppt/ink/ink46.xml" ContentType="application/inkml+xml"/>
  <Override PartName="/ppt/ink/ink47.xml" ContentType="application/inkml+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1" r:id="rId2"/>
    <p:sldId id="256" r:id="rId3"/>
    <p:sldId id="257" r:id="rId4"/>
    <p:sldId id="258" r:id="rId5"/>
    <p:sldId id="259" r:id="rId6"/>
    <p:sldId id="260" r:id="rId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96972DB-FB20-4635-B949-E465BE9B292D}" v="729" dt="2021-01-07T16:09:04.862"/>
    <p1510:client id="{531A0979-B0DC-443A-9BF1-B9B292BE4A65}" v="821" dt="2021-05-24T09:12:22.94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&#65279;<?xml version="1.0" encoding="utf-8"?><Relationships xmlns="http://schemas.openxmlformats.org/package/2006/relationships"><Relationship Type="http://schemas.openxmlformats.org/officeDocument/2006/relationships/presProps" Target="presProps.xml" Id="rId8" /><Relationship Type="http://schemas.microsoft.com/office/2015/10/relationships/revisionInfo" Target="revisionInfo.xml" Id="rId13" /><Relationship Type="http://schemas.openxmlformats.org/officeDocument/2006/relationships/slide" Target="slides/slide2.xml" Id="rId3" /><Relationship Type="http://schemas.openxmlformats.org/officeDocument/2006/relationships/slide" Target="slides/slide6.xml" Id="rId7" /><Relationship Type="http://schemas.openxmlformats.org/officeDocument/2006/relationships/slide" Target="slides/slide1.xml" Id="rId2" /><Relationship Type="http://schemas.openxmlformats.org/officeDocument/2006/relationships/slideMaster" Target="slideMasters/slideMaster1.xml" Id="rId1" /><Relationship Type="http://schemas.openxmlformats.org/officeDocument/2006/relationships/slide" Target="slides/slide5.xml" Id="rId6" /><Relationship Type="http://schemas.openxmlformats.org/officeDocument/2006/relationships/tableStyles" Target="tableStyles.xml" Id="rId11" /><Relationship Type="http://schemas.openxmlformats.org/officeDocument/2006/relationships/slide" Target="slides/slide4.xml" Id="rId5" /><Relationship Type="http://schemas.openxmlformats.org/officeDocument/2006/relationships/theme" Target="theme/theme1.xml" Id="rId10" /><Relationship Type="http://schemas.openxmlformats.org/officeDocument/2006/relationships/slide" Target="slides/slide3.xml" Id="rId4" /><Relationship Type="http://schemas.openxmlformats.org/officeDocument/2006/relationships/viewProps" Target="viewProps.xml" Id="rId9" /></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5-24T08:47:31.337"/>
    </inkml:context>
    <inkml:brush xml:id="br0">
      <inkml:brushProperty name="width" value="0.1" units="cm"/>
      <inkml:brushProperty name="height" value="0.1" units="cm"/>
      <inkml:brushProperty name="color" value="#E71224"/>
    </inkml:brush>
  </inkml:definitions>
  <inkml:trace contextRef="#ctx0" brushRef="#br0">7535 3640 16383 0 0,'0'-7'0'0'0,"0"-9"0"0"0,-6-1 0 0 0,-10 1 0 0 0,-9-2 0 0 0,-6 0 0 0 0,-12 5 0 0 0,-6 4 0 0 0,0 3 0 0 0,0 4 0 0 0,3 1 0 0 0,1 1 0 0 0,2 0 0 0 0,2 1 0 0 0,1 0 0 0 0,0-1 0 0 0,0 1 0 0 0,1-1 0 0 0,-1 0 0 0 0,1 0 0 0 0,-1 0 0 0 0,0 0 0 0 0,0 0 0 0 0,0 0 0 0 0,0 7 0 0 0,0 2 0 0 0,7 6 0 0 0,2 15 0 0 0,7 8 0 0 0,7 5 0 0 0,-1 2 0 0 0,4 0 0 0 0,3-1 0 0 0,4 6 0 0 0,3 1 0 0 0,3-1 0 0 0,1-3 0 0 0,0-2 0 0 0,1-2 0 0 0,-1-2 0 0 0,1 0 0 0 0,0-2 0 0 0,-1 1 0 0 0,0-1 0 0 0,0 1 0 0 0,0 0 0 0 0,0-1 0 0 0,0 1 0 0 0,0 0 0 0 0,0 0 0 0 0,0 0 0 0 0,0 0 0 0 0,7-7 0 0 0,2-2 0 0 0,-1 0 0 0 0,6-5 0 0 0,7 0 0 0 0,6 3 0 0 0,6 2 0 0 0,-2 3 0 0 0,-1-4 0 0 0,2-7 0 0 0,-4-1 0 0 0,-1 3 0 0 0,2-3 0 0 0,-3 1 0 0 0,0-2 0 0 0,2-6 0 0 0,4 2 0 0 0,3-2 0 0 0,2-4 0 0 0,2-3 0 0 0,1-4 0 0 0,0-2 0 0 0,1-1 0 0 0,-1-1 0 0 0,1-1 0 0 0,-1 0 0 0 0,0 1 0 0 0,0-1 0 0 0,0 1 0 0 0,0 0 0 0 0,0 0 0 0 0,0-7 0 0 0,0-9 0 0 0,0-2 0 0 0,0-4 0 0 0,0 1 0 0 0,-1-2 0 0 0,1-5 0 0 0,0 3 0 0 0,-7-1 0 0 0,-2 4 0 0 0,-6-1 0 0 0,-1 3 0 0 0,-5-2 0 0 0,2-3 0 0 0,-3-5 0 0 0,3 2 0 0 0,-3 1 0 0 0,-5-4 0 0 0,-3-2 0 0 0,-5-2 0 0 0,5 4 0 0 0,-1 1 0 0 0,0-2 0 0 0,-3-8 0 0 0,-2-5 0 0 0,-2-1 0 0 0,-1 1 0 0 0,0 0 0 0 0,-2 2 0 0 0,1 1 0 0 0,-1 1 0 0 0,1 1 0 0 0,0 0 0 0 0,0 0 0 0 0,0 0 0 0 0,-7 7 0 0 0,-2 3 0 0 0,-7-1 0 0 0,-6 4 0 0 0,-1 2 0 0 0,4-4 0 0 0,-1 5 0 0 0,2-2 0 0 0,-2 5 0 0 0,2-2 0 0 0,-2 4 0 0 0,-6 5 0 0 0,3-3 0 0 0,-2 3 0 0 0,3-4 0 0 0,-1 1 0 0 0,-3 4 0 0 0,-5-3 0 0 0,-4 2 0 0 0,5-5 0 0 0,0 2 0 0 0,-1 4 0 0 0,-3 4 0 0 0,5 3-16383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5-24T08:47:31.352"/>
    </inkml:context>
    <inkml:brush xml:id="br0">
      <inkml:brushProperty name="width" value="0.1" units="cm"/>
      <inkml:brushProperty name="height" value="0.1" units="cm"/>
      <inkml:brushProperty name="color" value="#E71224"/>
    </inkml:brush>
  </inkml:definitions>
  <inkml:trace contextRef="#ctx0" brushRef="#br0">7011 3829 16383 0 0,'0'-13'0'0'0,"0"-12"0"0"0,0-22 0 0 0,0-16 0 0 0,0-11 0 0 0,0-14 0 0 0,0-12 0 0 0,0-9 0 0 0,0 0 0 0 0,0 5 0 0 0,0 14 0 0 0,0 8 0 0 0,0 11 0 0 0,0 12 0 0 0,0 1 0 0 0,0-2 0 0 0,0 1 0 0 0,0-2 0 0 0,0 3 0 0 0,0 3 0 0 0,7 6 0 0 0,2-4 0 0 0,0 1 0 0 0,5 3 0 0 0,0 2 0 0 0,-3 3 0 0 0,5 9 0 0 0,-2 3 0 0 0,5 8 0 0 0,5-7 0 0 0,5-4 0 0 0,6-10 0 0 0,2-3 0 0 0,2 5 0 0 0,-5 4 0 0 0,-2 1 0 0 0,7 8 0 0 0,4 2 0 0 0,2 5 0 0 0,-1 8 0 0 0,-1 5 0 0 0,0 5 0 0 0,-2 3 0 0 0,7 2 0 0 0,8 1 0 0 0,2 0 0 0 0,4 0 0 0 0,-1 0 0 0 0,2 0 0 0 0,-3 0 0 0 0,-4-1 0 0 0,-6 0 0 0 0,-3 0 0 0 0,-11 7 0 0 0,-4 2 0 0 0,-8 6 0 0 0,-1 8 0 0 0,2 6 0 0 0,-3 12 0 0 0,2 13 0 0 0,3 24 0 0 0,4 12 0 0 0,-3 12 0 0 0,0 9 0 0 0,-4-2 0 0 0,0-5 0 0 0,-4-7 0 0 0,2 1 0 0 0,-4-10 0 0 0,-4-13 0 0 0,-4-12 0 0 0,-5-11 0 0 0,-2-6 0 0 0,-3-19 0 0 0,0-20 0 0 0,-1-19 0 0 0,0-13 0 0 0,7-17 0 0 0,9-14 0 0 0,2-18 0 0 0,-1-11 0 0 0,2-3 0 0 0,6-1 0 0 0,5 1 0 0 0,-2 2 0 0 0,-6 9 0 0 0,1 10 0 0 0,3 4 0 0 0,-3 5 0 0 0,-5 6 0 0 0,-5 5 0 0 0,2 10 0 0 0,-2 6 0 0 0,-2 0 0 0 0,3 5 0 0 0,0 2 0 0 0,5-4 0 0 0,5 5 0 0 0,6 5 0 0 0,-2-1 0 0 0,2-4 0 0 0,2 2 0 0 0,2 4 0 0 0,3 6 0 0 0,2 4 0 0 0,2 3 0 0 0,0 3 0 0 0,0 1 0 0 0,1 1 0 0 0,-1 0 0 0 0,0 0 0 0 0,1 0 0 0 0,-1-1 0 0 0,0 1 0 0 0,0 6 0 0 0,0 2 0 0 0,0 6 0 0 0,0 1 0 0 0,-1-3 0 0 0,-5 4 0 0 0,-4-1 0 0 0,-5 3 0 0 0,-8 5 0 0 0,1-1 0 0 0,3 2 0 0 0,-2 4 0 0 0,4 3 0 0 0,-3 4 0 0 0,2 2 0 0 0,-3 1 0 0 0,2-6 0 0 0,-2-1 0 0 0,3 0 0 0 0,-4 2 0 0 0,-3 1 0 0 0,1 2 0 0 0,-1 9 0 0 0,3 2 0 0 0,-1 1 0 0 0,-4-2 0 0 0,-4 5 0 0 0,-3 0 0 0 0,-3-1 0 0 0,-2-4 0 0 0,6-2 0 0 0,1-2 0 0 0,0-2 0 0 0,5 0 0 0 0,0-2 0 0 0,-2 1 0 0 0,-2-14 0 0 0,3-12 0 0 0,0-21 0 0 0,5-16 0 0 0,-1-19 0 0 0,4-14 0 0 0,-1-13 0 0 0,2-7 0 0 0,5-5 0 0 0,-2-1 0 0 0,1-9 0 0 0,4 6 0 0 0,4 3 0 0 0,-5 9 0 0 0,1 3 0 0 0,-5 7 0 0 0,-7 7 0 0 0,1 0 0 0 0,4 2 0 0 0,-2 4 0 0 0,-4-3 0 0 0,2 7 0 0 0,5 5 0 0 0,-2-5 0 0 0,-4 0 0 0 0,1 0 0 0 0,-2 1 0 0 0,4 2 0 0 0,4 1 0 0 0,-2 1 0 0 0,3 1 0 0 0,3 0 0 0 0,-2 0 0 0 0,0 7 0 0 0,-4 2 0 0 0,2 0 0 0 0,2 5 0 0 0,5 0 0 0 0,3 5 0 0 0,3 5 0 0 0,9 7 0 0 0,3 3 0 0 0,0 4 0 0 0,-2 1 0 0 0,-1 2 0 0 0,4 0 0 0 0,1 7 0 0 0,-1 2 0 0 0,-10 6 0 0 0,-4 1 0 0 0,-2 3 0 0 0,0-1 0 0 0,1 3 0 0 0,2-2 0 0 0,1 9 0 0 0,0-1 0 0 0,-5 9 0 0 0,-2-2 0 0 0,1 0 0 0 0,-6 1 0 0 0,0-7 0 0 0,-4 0 0 0 0,-6 1 0 0 0,-6 3 0 0 0,-5 9 0 0 0,4 4 0 0 0,1 1 0 0 0,4 6 0 0 0,1 1 0 0 0,-3 5 0 0 0,-2-1 0 0 0,-5-4 0 0 0,-1-3 0 0 0,-3-5 0 0 0,-1-2 0 0 0,0-3 0 0 0,-1-1 0 0 0,1-1 0 0 0,-1 0 0 0 0,1 1 0 0 0,-1-1 0 0 0,1 0 0 0 0,0 1 0 0 0,0 0 0 0 0,0 0 0 0 0,0 0 0 0 0,0 0 0 0 0,0-1 0 0 0,0 1 0 0 0,0 0 0 0 0,0 0 0 0 0,0 0 0 0 0,0 0 0 0 0,0 0 0 0 0,0 0 0 0 0,0 0 0 0 0,0 0 0 0 0,0 0 0 0 0,0 0 0 0 0,0 0 0 0 0,0 0 0 0 0,0 0 0 0 0,0-7-16383 0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5-24T08:47:31.355"/>
    </inkml:context>
    <inkml:brush xml:id="br0">
      <inkml:brushProperty name="width" value="0.1" units="cm"/>
      <inkml:brushProperty name="height" value="0.1" units="cm"/>
      <inkml:brushProperty name="color" value="#E71224"/>
    </inkml:brush>
  </inkml:definitions>
  <inkml:trace contextRef="#ctx0" brushRef="#br0">10921 3815 16383 0 0,'0'-7'0'0'0,"0"-9"0"0"0,0-8 0 0 0,-6-14 0 0 0,-10-1 0 0 0,-9 0 0 0 0,-6 0 0 0 0,2-1 0 0 0,-2 0 0 0 0,-1 0 0 0 0,4 0 0 0 0,0 7 0 0 0,-2 2 0 0 0,-2 0 0 0 0,-3 4 0 0 0,-2 8 0 0 0,-2 0 0 0 0,-1 3 0 0 0,0 4 0 0 0,0 5 0 0 0,-1 3 0 0 0,1 2 0 0 0,-1 2 0 0 0,1 0 0 0 0,0 1 0 0 0,7 7 0 0 0,2 2 0 0 0,7 5 0 0 0,0 2 0 0 0,4 3 0 0 0,6 6 0 0 0,-2 5 0 0 0,2 4 0 0 0,-3-4 0 0 0,1 0 0 0 0,-4 1 0 0 0,2 2 0 0 0,4 2 0 0 0,-2-5 0 0 0,1 6 0 0 0,3 3 0 0 0,4 8 0 0 0,3 4 0 0 0,-4 5 0 0 0,-1 1 0 0 0,2-3 0 0 0,1-4 0 0 0,3-4 0 0 0,2-4 0 0 0,0-1 0 0 0,2-2 0 0 0,0 0 0 0 0,1-1 0 0 0,-1 0 0 0 0,1 0 0 0 0,-1 1 0 0 0,0-1 0 0 0,0 1 0 0 0,0 0 0 0 0,0 0 0 0 0,0 0 0 0 0,0 0 0 0 0,0 0 0 0 0,7 0 0 0 0,2 0 0 0 0,6 0 0 0 0,8 0 0 0 0,6 0 0 0 0,6-1 0 0 0,3 1 0 0 0,2-6 0 0 0,1-4 0 0 0,-6 2 0 0 0,-3-6 0 0 0,0 0 0 0 0,2-5 0 0 0,1-5 0 0 0,3 1 0 0 0,0-3 0 0 0,1-3 0 0 0,1 3 0 0 0,0-1 0 0 0,1 5 0 0 0,-1-2 0 0 0,0-3 0 0 0,0-3 0 0 0,0-4 0 0 0,0-3 0 0 0,0-2 0 0 0,0-1 0 0 0,0-1 0 0 0,0 1 0 0 0,0-1 0 0 0,-7-7 0 0 0,-2-8 0 0 0,0-2 0 0 0,-5-4 0 0 0,-6-6 0 0 0,-1 2 0 0 0,-3-1 0 0 0,-5-3 0 0 0,4 4 0 0 0,-2-1 0 0 0,4 5 0 0 0,-1-1 0 0 0,4 3 0 0 0,-2-1 0 0 0,-3-5 0 0 0,1-4 0 0 0,-1-4 0 0 0,-3-2 0 0 0,3-3 0 0 0,-1-1 0 0 0,-3-1 0 0 0,3 7 0 0 0,0 2 0 0 0,-3 0 0 0 0,-3-1 0 0 0,-3-2 0 0 0,-2-2 0 0 0,-2-2 0 0 0,-1 0 0 0 0,-1-1 0 0 0,1 0 0 0 0,-1 0 0 0 0,0-1 0 0 0,1 1 0 0 0,0 0 0 0 0,0 0 0 0 0,-7 7 0 0 0,-2 2 0 0 0,0-1 0 0 0,-4 6 0 0 0,-1 0 0 0 0,-5-2 0 0 0,-5-3 0 0 0,-6-4 0 0 0,2-1 0 0 0,0 4 0 0 0,-3 1 0 0 0,-3 6 0 0 0,-2 1 0 0 0,-2-3 0 0 0,5-4 0 0 0,2 4 0 0 0,6 0 0 0 0,1 4 0 0 0,4-1 0 0 0,-2 4 0 0 0,4 5-16383 0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context>
    <inkml:brush xml:id="br0">
      <inkml:brushProperty name="width" value="0.1" units="cm"/>
      <inkml:brushProperty name="height" value="0.1" units="cm"/>
    </inkml:brush>
  </inkml:definitions>
  <inkml:trace contextRef="#ctx0" brushRef="#br0">12144 6456 16383 0 0,'0'0'-16383'0'0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context>
    <inkml:brush xml:id="br0">
      <inkml:brushProperty name="width" value="0.1" units="cm"/>
      <inkml:brushProperty name="height" value="0.1" units="cm"/>
    </inkml:brush>
  </inkml:definitions>
  <inkml:trace contextRef="#ctx0" brushRef="#br0">11589 5821 16383 0 0,'0'7'0'0'0,"0"11"0"0"0,0 16 0 0 0,0 18 0 0 0,0 8 0 0 0,0 1 0 0 0,0-3 0 0 0,0-3 0 0 0,0-4 0 0 0,0-3 0 0 0,0-2 0 0 0,0 6 0 0 0,0 2 0 0 0,0-1 0 0 0,0-2 0 0 0,0-2 0 0 0,0-2 0 0 0,0-1 0 0 0,0-2 0 0 0,0 0 0 0 0,0 0 0 0 0,0 0 0 0 0,0-1 0 0 0,0 1 0 0 0,0 0 0 0 0,0 0 0 0 0,0 0 0 0 0,0 0 0 0 0,0 0 0 0 0,0 0 0 0 0,0 0 0 0 0,0 1 0 0 0,0-1 0 0 0,0 0 0 0 0,0 0 0 0 0,0 0 0 0 0,0 0 0 0 0,0 0 0 0 0,0 0 0 0 0,0 0 0 0 0,0 1 0 0 0,0-1 0 0 0,0 0 0 0 0,0 0 0 0 0,0 0 0 0 0,0 0 0 0 0,0 0 0 0 0,0 0 0 0 0,0 0 0 0 0,0 0 0 0 0,0 0 0 0 0,0 1 0 0 0,0-1 0 0 0,0 0 0 0 0,0 0 0 0 0,0 0 0 0 0,0 0 0 0 0,0 0 0 0 0,0 0 0 0 0,0-7-16383 0 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context>
    <inkml:brush xml:id="br0">
      <inkml:brushProperty name="width" value="0.1" units="cm"/>
      <inkml:brushProperty name="height" value="0.1" units="cm"/>
    </inkml:brush>
  </inkml:definitions>
  <inkml:trace contextRef="#ctx0" brushRef="#br0">11113 5847 16383 0 0,'0'8'0'0'0,"0"9"0"0"0,7 10 0 0 0,3 8 0 0 0,-1 5 0 0 0,-1 11 0 0 0,-2 4 0 0 0,-3 1 0 0 0,-1-3 0 0 0,-2-1 0 0 0,8-11 0 0 0,2-5 0 0 0,-1 0 0 0 0,-2 1 0 0 0,-2 1 0 0 0,-2 2 0 0 0,-1 2 0 0 0,-1 1 0 0 0,-1 1 0 0 0,-1 0 0 0 0,1 1 0 0 0,-1-1 0 0 0,1 0 0 0 0,0 1 0 0 0,0-1 0 0 0,0 0 0 0 0,0 0 0 0 0,0 0 0 0 0,0 1 0 0 0,0-1 0 0 0,0 0 0 0 0,0 0 0 0 0,0 0 0 0 0,0 0 0 0 0,0 0 0 0 0,0 0 0 0 0,0 0 0 0 0,0 0 0 0 0,0 0 0 0 0,0 1 0 0 0,0-1 0 0 0,0 0 0 0 0,0 0 0 0 0,0 0 0 0 0,0 0 0 0 0,0 0 0 0 0,0 0 0 0 0,0 0 0 0 0,0 0 0 0 0,0 1 0 0 0,0-1 0 0 0,0 0 0 0 0,0 0 0 0 0,0 0 0 0 0,0 0 0 0 0,0 0 0 0 0,0 8 0 0 0,0 2 0 0 0,0-1 0 0 0,0-1 0 0 0,0-2 0 0 0,0-3 0 0 0,0-8-16383 0 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context>
    <inkml:brush xml:id="br0">
      <inkml:brushProperty name="width" value="0.1" units="cm"/>
      <inkml:brushProperty name="height" value="0.1" units="cm"/>
    </inkml:brush>
  </inkml:definitions>
  <inkml:trace contextRef="#ctx0" brushRef="#br0">12316 5960 16383 0 0,'-8'0'0'0'0,"-9"0"0"0"0,-10 0 0 0 0,-8 0 0 0 0,-5 0 0 0 0,-4 0 0 0 0,-1 0 0 0 0,-1 0 0 0 0,8 7 0 0 0,9 11 0 0 0,11 9 0 0 0,8 7 0 0 0,5 6 0 0 0,5 4 0 0 0,1 1 0 0 0,1 1 0 0 0,0 0 0 0 0,-1 0 0 0 0,1-1 0 0 0,6 0 0 0 0,10-8 0 0 0,9-10 0 0 0,8-10 0 0 0,5-8 0 0 0,3-5 0 0 0,2-3 0 0 0,1-2 0 0 0,-7-9 0 0 0,-11-9 0 0 0,-10-10 0 0 0,-7-7 0 0 0,-7-5 0 0 0,-3-2 0 0 0,-2-3 0 0 0,-1 0 0 0 0,0 0 0 0 0,0 0 0 0 0,1 1 0 0 0,-8 8 0 0 0,-1 3 0 0 0,-7 6 0 0 0,-1 2 0 0 0,3 4-16383 0 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context>
    <inkml:brush xml:id="br0">
      <inkml:brushProperty name="width" value="0.1" units="cm"/>
      <inkml:brushProperty name="height" value="0.1" units="cm"/>
    </inkml:brush>
  </inkml:definitions>
  <inkml:trace contextRef="#ctx0" brushRef="#br0">13618 5929 16383 0 0,'-8'0'0'0'0,"-1"8"0"0"0,-1 9 0 0 0,2 10 0 0 0,3 8 0 0 0,2 5 0 0 0,1 4 0 0 0,1 1 0 0 0,1 1 0 0 0,0 0 0 0 0,1 0 0 0 0,-1-1 0 0 0,0 0 0 0 0,8-8 0 0 0,10-10 0 0 0,9-10 0 0 0,8-8 0 0 0,5-5 0 0 0,3-3 0 0 0,2-3 0 0 0,1 0 0 0 0,0 0 0 0 0,0 1 0 0 0,-1 0 0 0 0,-7-8 0 0 0,-4-1 0 0 0,-6-7 0 0 0,-9-8 0 0 0,-8-8 0 0 0,-5-5 0 0 0,-4-4 0 0 0,-2-2 0 0 0,-9 7 0 0 0,-2 1 0 0 0,-8 0 0 0 0,-7 6 0 0 0,0 0 0 0 0,-2-2 0 0 0,-5-2 0 0 0,-4 3 0 0 0,-3 8 0 0 0,-2 7 0 0 0,-2 7 0 0 0,0 5 0 0 0,-1 3 0 0 0,8 1-16383 0 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5-24T08:49:37.591"/>
    </inkml:context>
    <inkml:brush xml:id="br0">
      <inkml:brushProperty name="width" value="0.1" units="cm"/>
      <inkml:brushProperty name="height" value="0.1" units="cm"/>
    </inkml:brush>
  </inkml:definitions>
  <inkml:trace contextRef="#ctx0" brushRef="#br0">13618 5929 16383 0 0,'-8'0'0'0'0,"-1"8"0"0"0,-1 9 0 0 0,2 10 0 0 0,3 8 0 0 0,2 5 0 0 0,1 4 0 0 0,1 1 0 0 0,1 1 0 0 0,0 0 0 0 0,1 0 0 0 0,-1-1 0 0 0,0 0 0 0 0,8-8 0 0 0,10-10 0 0 0,9-10 0 0 0,8-8 0 0 0,5-5 0 0 0,3-3 0 0 0,2-3 0 0 0,1 0 0 0 0,0 0 0 0 0,0 1 0 0 0,-1 0 0 0 0,-7-8 0 0 0,-4-1 0 0 0,-6-7 0 0 0,-9-8 0 0 0,-8-8 0 0 0,-5-5 0 0 0,-4-4 0 0 0,-2-2 0 0 0,-9 7 0 0 0,-2 1 0 0 0,-8 0 0 0 0,-7 6 0 0 0,0 0 0 0 0,-2-2 0 0 0,-5-2 0 0 0,-4 3 0 0 0,-3 8 0 0 0,-2 7 0 0 0,-2 7 0 0 0,0 5 0 0 0,-1 3 0 0 0,8 1-16383 0 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5-24T08:49:37.982"/>
    </inkml:context>
    <inkml:brush xml:id="br0">
      <inkml:brushProperty name="width" value="0.1" units="cm"/>
      <inkml:brushProperty name="height" value="0.1" units="cm"/>
    </inkml:brush>
  </inkml:definitions>
  <inkml:trace contextRef="#ctx0" brushRef="#br0">13618 5929 16383 0 0,'-8'0'0'0'0,"-1"8"0"0"0,-1 9 0 0 0,2 10 0 0 0,3 8 0 0 0,2 5 0 0 0,1 4 0 0 0,1 1 0 0 0,1 1 0 0 0,0 0 0 0 0,1 0 0 0 0,-1-1 0 0 0,0 0 0 0 0,8-8 0 0 0,10-10 0 0 0,9-10 0 0 0,8-8 0 0 0,5-5 0 0 0,3-3 0 0 0,2-3 0 0 0,1 0 0 0 0,0 0 0 0 0,0 1 0 0 0,-1 0 0 0 0,-7-8 0 0 0,-4-1 0 0 0,-6-7 0 0 0,-9-8 0 0 0,-8-8 0 0 0,-5-5 0 0 0,-4-4 0 0 0,-2-2 0 0 0,-9 7 0 0 0,-2 1 0 0 0,-8 0 0 0 0,-7 6 0 0 0,0 0 0 0 0,-2-2 0 0 0,-5-2 0 0 0,-4 3 0 0 0,-3 8 0 0 0,-2 7 0 0 0,-2 7 0 0 0,0 5 0 0 0,-1 3 0 0 0,8 1-16383 0 0</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5-24T08:49:38.420"/>
    </inkml:context>
    <inkml:brush xml:id="br0">
      <inkml:brushProperty name="width" value="0.1" units="cm"/>
      <inkml:brushProperty name="height" value="0.1" units="cm"/>
    </inkml:brush>
  </inkml:definitions>
  <inkml:trace contextRef="#ctx0" brushRef="#br0">13618 5929 16383 0 0,'-8'0'0'0'0,"-1"8"0"0"0,-1 9 0 0 0,2 10 0 0 0,3 8 0 0 0,2 5 0 0 0,1 4 0 0 0,1 1 0 0 0,1 1 0 0 0,0 0 0 0 0,1 0 0 0 0,-1-1 0 0 0,0 0 0 0 0,8-8 0 0 0,10-10 0 0 0,9-10 0 0 0,8-8 0 0 0,5-5 0 0 0,3-3 0 0 0,2-3 0 0 0,1 0 0 0 0,0 0 0 0 0,0 1 0 0 0,-1 0 0 0 0,-7-8 0 0 0,-4-1 0 0 0,-6-7 0 0 0,-9-8 0 0 0,-8-8 0 0 0,-5-5 0 0 0,-4-4 0 0 0,-2-2 0 0 0,-9 7 0 0 0,-2 1 0 0 0,-8 0 0 0 0,-7 6 0 0 0,0 0 0 0 0,-2-2 0 0 0,-5-2 0 0 0,-4 3 0 0 0,-3 8 0 0 0,-2 7 0 0 0,-2 7 0 0 0,0 5 0 0 0,-1 3 0 0 0,8 1-16383 0 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5-24T08:49:39.295"/>
    </inkml:context>
    <inkml:brush xml:id="br0">
      <inkml:brushProperty name="width" value="0.1" units="cm"/>
      <inkml:brushProperty name="height" value="0.1" units="cm"/>
    </inkml:brush>
  </inkml:definitions>
  <inkml:trace contextRef="#ctx0" brushRef="#br0">13618 5929 16383 0 0,'-8'0'0'0'0,"-1"8"0"0"0,-1 9 0 0 0,2 10 0 0 0,3 8 0 0 0,2 5 0 0 0,1 4 0 0 0,1 1 0 0 0,1 1 0 0 0,0 0 0 0 0,1 0 0 0 0,-1-1 0 0 0,0 0 0 0 0,8-8 0 0 0,10-10 0 0 0,9-10 0 0 0,8-8 0 0 0,5-5 0 0 0,3-3 0 0 0,2-3 0 0 0,1 0 0 0 0,0 0 0 0 0,0 1 0 0 0,-1 0 0 0 0,-7-8 0 0 0,-4-1 0 0 0,-6-7 0 0 0,-9-8 0 0 0,-8-8 0 0 0,-5-5 0 0 0,-4-4 0 0 0,-2-2 0 0 0,-9 7 0 0 0,-2 1 0 0 0,-8 0 0 0 0,-7 6 0 0 0,0 0 0 0 0,-2-2 0 0 0,-5-2 0 0 0,-4 3 0 0 0,-3 8 0 0 0,-2 7 0 0 0,-2 7 0 0 0,0 5 0 0 0,-1 3 0 0 0,8 1-16383 0 0</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5-24T08:49:39.748"/>
    </inkml:context>
    <inkml:brush xml:id="br0">
      <inkml:brushProperty name="width" value="0.1" units="cm"/>
      <inkml:brushProperty name="height" value="0.1" units="cm"/>
    </inkml:brush>
  </inkml:definitions>
  <inkml:trace contextRef="#ctx0" brushRef="#br0">13618 5929 16383 0 0,'-8'0'0'0'0,"-1"8"0"0"0,-1 9 0 0 0,2 10 0 0 0,3 8 0 0 0,2 5 0 0 0,1 4 0 0 0,1 1 0 0 0,1 1 0 0 0,0 0 0 0 0,1 0 0 0 0,-1-1 0 0 0,0 0 0 0 0,8-8 0 0 0,10-10 0 0 0,9-10 0 0 0,8-8 0 0 0,5-5 0 0 0,3-3 0 0 0,2-3 0 0 0,1 0 0 0 0,0 0 0 0 0,0 1 0 0 0,-1 0 0 0 0,-7-8 0 0 0,-4-1 0 0 0,-6-7 0 0 0,-9-8 0 0 0,-8-8 0 0 0,-5-5 0 0 0,-4-4 0 0 0,-2-2 0 0 0,-9 7 0 0 0,-2 1 0 0 0,-8 0 0 0 0,-7 6 0 0 0,0 0 0 0 0,-2-2 0 0 0,-5-2 0 0 0,-4 3 0 0 0,-3 8 0 0 0,-2 7 0 0 0,-2 7 0 0 0,0 5 0 0 0,-1 3 0 0 0,8 1-16383 0 0</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5-24T08:49:40.217"/>
    </inkml:context>
    <inkml:brush xml:id="br0">
      <inkml:brushProperty name="width" value="0.1" units="cm"/>
      <inkml:brushProperty name="height" value="0.1" units="cm"/>
    </inkml:brush>
  </inkml:definitions>
  <inkml:trace contextRef="#ctx0" brushRef="#br0">13618 5929 16383 0 0,'-8'0'0'0'0,"-1"8"0"0"0,-1 9 0 0 0,2 10 0 0 0,3 8 0 0 0,2 5 0 0 0,1 4 0 0 0,1 1 0 0 0,1 1 0 0 0,0 0 0 0 0,1 0 0 0 0,-1-1 0 0 0,0 0 0 0 0,8-8 0 0 0,10-10 0 0 0,9-10 0 0 0,8-8 0 0 0,5-5 0 0 0,3-3 0 0 0,2-3 0 0 0,1 0 0 0 0,0 0 0 0 0,0 1 0 0 0,-1 0 0 0 0,-7-8 0 0 0,-4-1 0 0 0,-6-7 0 0 0,-9-8 0 0 0,-8-8 0 0 0,-5-5 0 0 0,-4-4 0 0 0,-2-2 0 0 0,-9 7 0 0 0,-2 1 0 0 0,-8 0 0 0 0,-7 6 0 0 0,0 0 0 0 0,-2-2 0 0 0,-5-2 0 0 0,-4 3 0 0 0,-3 8 0 0 0,-2 7 0 0 0,-2 7 0 0 0,0 5 0 0 0,-1 3 0 0 0,8 1-16383 0 0</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5-24T08:50:28.735"/>
    </inkml:context>
    <inkml:brush xml:id="br0">
      <inkml:brushProperty name="width" value="0.1" units="cm"/>
      <inkml:brushProperty name="height" value="0.1" units="cm"/>
    </inkml:brush>
  </inkml:definitions>
  <inkml:trace contextRef="#ctx0" brushRef="#br0">11589 5821 16383 0 0,'0'7'0'0'0,"0"11"0"0"0,0 16 0 0 0,0 18 0 0 0,0 8 0 0 0,0 1 0 0 0,0-3 0 0 0,0-3 0 0 0,0-4 0 0 0,0-3 0 0 0,0-2 0 0 0,0 6 0 0 0,0 2 0 0 0,0-1 0 0 0,0-2 0 0 0,0-2 0 0 0,0-2 0 0 0,0-1 0 0 0,0-2 0 0 0,0 0 0 0 0,0 0 0 0 0,0 0 0 0 0,0-1 0 0 0,0 1 0 0 0,0 0 0 0 0,0 0 0 0 0,0 0 0 0 0,0 0 0 0 0,0 0 0 0 0,0 0 0 0 0,0 0 0 0 0,0 1 0 0 0,0-1 0 0 0,0 0 0 0 0,0 0 0 0 0,0 0 0 0 0,0 0 0 0 0,0 0 0 0 0,0 0 0 0 0,0 0 0 0 0,0 1 0 0 0,0-1 0 0 0,0 0 0 0 0,0 0 0 0 0,0 0 0 0 0,0 0 0 0 0,0 0 0 0 0,0 0 0 0 0,0 0 0 0 0,0 0 0 0 0,0 0 0 0 0,0 1 0 0 0,0-1 0 0 0,0 0 0 0 0,0 0 0 0 0,0 0 0 0 0,0 0 0 0 0,0 0 0 0 0,0 0 0 0 0,0-7-16383 0 0</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5-24T08:50:28.736"/>
    </inkml:context>
    <inkml:brush xml:id="br0">
      <inkml:brushProperty name="width" value="0.1" units="cm"/>
      <inkml:brushProperty name="height" value="0.1" units="cm"/>
    </inkml:brush>
  </inkml:definitions>
  <inkml:trace contextRef="#ctx0" brushRef="#br0">11113 5847 16383 0 0,'0'8'0'0'0,"0"9"0"0"0,7 10 0 0 0,3 8 0 0 0,-1 5 0 0 0,-1 11 0 0 0,-2 4 0 0 0,-3 1 0 0 0,-1-3 0 0 0,-2-1 0 0 0,8-11 0 0 0,2-5 0 0 0,-1 0 0 0 0,-2 1 0 0 0,-2 1 0 0 0,-2 2 0 0 0,-1 2 0 0 0,-1 1 0 0 0,-1 1 0 0 0,-1 0 0 0 0,1 1 0 0 0,-1-1 0 0 0,1 0 0 0 0,0 1 0 0 0,0-1 0 0 0,0 0 0 0 0,0 0 0 0 0,0 0 0 0 0,0 1 0 0 0,0-1 0 0 0,0 0 0 0 0,0 0 0 0 0,0 0 0 0 0,0 0 0 0 0,0 0 0 0 0,0 0 0 0 0,0 0 0 0 0,0 0 0 0 0,0 0 0 0 0,0 1 0 0 0,0-1 0 0 0,0 0 0 0 0,0 0 0 0 0,0 0 0 0 0,0 0 0 0 0,0 0 0 0 0,0 0 0 0 0,0 0 0 0 0,0 0 0 0 0,0 1 0 0 0,0-1 0 0 0,0 0 0 0 0,0 0 0 0 0,0 0 0 0 0,0 0 0 0 0,0 0 0 0 0,0 8 0 0 0,0 2 0 0 0,0-1 0 0 0,0-1 0 0 0,0-2 0 0 0,0-3 0 0 0,0-8-16383 0 0</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5-24T08:50:53.111"/>
    </inkml:context>
    <inkml:brush xml:id="br0">
      <inkml:brushProperty name="width" value="0.1" units="cm"/>
      <inkml:brushProperty name="height" value="0.1" units="cm"/>
    </inkml:brush>
  </inkml:definitions>
  <inkml:trace contextRef="#ctx0" brushRef="#br0">13618 5929 16383 0 0,'-8'0'0'0'0,"-1"8"0"0"0,-1 9 0 0 0,2 10 0 0 0,3 8 0 0 0,2 5 0 0 0,1 4 0 0 0,1 1 0 0 0,1 1 0 0 0,0 0 0 0 0,1 0 0 0 0,-1-1 0 0 0,0 0 0 0 0,8-8 0 0 0,10-10 0 0 0,9-10 0 0 0,8-8 0 0 0,5-5 0 0 0,3-3 0 0 0,2-3 0 0 0,1 0 0 0 0,0 0 0 0 0,0 1 0 0 0,-1 0 0 0 0,-7-8 0 0 0,-4-1 0 0 0,-6-7 0 0 0,-9-8 0 0 0,-8-8 0 0 0,-5-5 0 0 0,-4-4 0 0 0,-2-2 0 0 0,-9 7 0 0 0,-2 1 0 0 0,-8 0 0 0 0,-7 6 0 0 0,0 0 0 0 0,-2-2 0 0 0,-5-2 0 0 0,-4 3 0 0 0,-3 8 0 0 0,-2 7 0 0 0,-2 7 0 0 0,0 5 0 0 0,-1 3 0 0 0,8 1-16383 0 0</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5-24T08:50:53.112"/>
    </inkml:context>
    <inkml:brush xml:id="br0">
      <inkml:brushProperty name="width" value="0.1" units="cm"/>
      <inkml:brushProperty name="height" value="0.1" units="cm"/>
    </inkml:brush>
  </inkml:definitions>
  <inkml:trace contextRef="#ctx0" brushRef="#br0">13618 5929 16383 0 0,'-8'0'0'0'0,"-1"8"0"0"0,-1 9 0 0 0,2 10 0 0 0,3 8 0 0 0,2 5 0 0 0,1 4 0 0 0,1 1 0 0 0,1 1 0 0 0,0 0 0 0 0,1 0 0 0 0,-1-1 0 0 0,0 0 0 0 0,8-8 0 0 0,10-10 0 0 0,9-10 0 0 0,8-8 0 0 0,5-5 0 0 0,3-3 0 0 0,2-3 0 0 0,1 0 0 0 0,0 0 0 0 0,0 1 0 0 0,-1 0 0 0 0,-7-8 0 0 0,-4-1 0 0 0,-6-7 0 0 0,-9-8 0 0 0,-8-8 0 0 0,-5-5 0 0 0,-4-4 0 0 0,-2-2 0 0 0,-9 7 0 0 0,-2 1 0 0 0,-8 0 0 0 0,-7 6 0 0 0,0 0 0 0 0,-2-2 0 0 0,-5-2 0 0 0,-4 3 0 0 0,-3 8 0 0 0,-2 7 0 0 0,-2 7 0 0 0,0 5 0 0 0,-1 3 0 0 0,8 1-16383 0 0</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5-24T08:50:53.127"/>
    </inkml:context>
    <inkml:brush xml:id="br0">
      <inkml:brushProperty name="width" value="0.1" units="cm"/>
      <inkml:brushProperty name="height" value="0.1" units="cm"/>
    </inkml:brush>
  </inkml:definitions>
  <inkml:trace contextRef="#ctx0" brushRef="#br0">13618 5929 16383 0 0,'-8'0'0'0'0,"-1"8"0"0"0,-1 9 0 0 0,2 10 0 0 0,3 8 0 0 0,2 5 0 0 0,1 4 0 0 0,1 1 0 0 0,1 1 0 0 0,0 0 0 0 0,1 0 0 0 0,-1-1 0 0 0,0 0 0 0 0,8-8 0 0 0,10-10 0 0 0,9-10 0 0 0,8-8 0 0 0,5-5 0 0 0,3-3 0 0 0,2-3 0 0 0,1 0 0 0 0,0 0 0 0 0,0 1 0 0 0,-1 0 0 0 0,-7-8 0 0 0,-4-1 0 0 0,-6-7 0 0 0,-9-8 0 0 0,-8-8 0 0 0,-5-5 0 0 0,-4-4 0 0 0,-2-2 0 0 0,-9 7 0 0 0,-2 1 0 0 0,-8 0 0 0 0,-7 6 0 0 0,0 0 0 0 0,-2-2 0 0 0,-5-2 0 0 0,-4 3 0 0 0,-3 8 0 0 0,-2 7 0 0 0,-2 7 0 0 0,0 5 0 0 0,-1 3 0 0 0,8 1-16383 0 0</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5-24T08:50:58.986"/>
    </inkml:context>
    <inkml:brush xml:id="br0">
      <inkml:brushProperty name="width" value="0.1" units="cm"/>
      <inkml:brushProperty name="height" value="0.1" units="cm"/>
    </inkml:brush>
  </inkml:definitions>
  <inkml:trace contextRef="#ctx0" brushRef="#br0">13618 5929 16383 0 0,'-8'0'0'0'0,"-1"8"0"0"0,-1 9 0 0 0,2 10 0 0 0,3 8 0 0 0,2 5 0 0 0,1 4 0 0 0,1 1 0 0 0,1 1 0 0 0,0 0 0 0 0,1 0 0 0 0,-1-1 0 0 0,0 0 0 0 0,8-8 0 0 0,10-10 0 0 0,9-10 0 0 0,8-8 0 0 0,5-5 0 0 0,3-3 0 0 0,2-3 0 0 0,1 0 0 0 0,0 0 0 0 0,0 1 0 0 0,-1 0 0 0 0,-7-8 0 0 0,-4-1 0 0 0,-6-7 0 0 0,-9-8 0 0 0,-8-8 0 0 0,-5-5 0 0 0,-4-4 0 0 0,-2-2 0 0 0,-9 7 0 0 0,-2 1 0 0 0,-8 0 0 0 0,-7 6 0 0 0,0 0 0 0 0,-2-2 0 0 0,-5-2 0 0 0,-4 3 0 0 0,-3 8 0 0 0,-2 7 0 0 0,-2 7 0 0 0,0 5 0 0 0,-1 3 0 0 0,8 1-16383 0 0</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5-24T08:50:59.002"/>
    </inkml:context>
    <inkml:brush xml:id="br0">
      <inkml:brushProperty name="width" value="0.1" units="cm"/>
      <inkml:brushProperty name="height" value="0.1" units="cm"/>
    </inkml:brush>
  </inkml:definitions>
  <inkml:trace contextRef="#ctx0" brushRef="#br0">13618 5929 16383 0 0,'-8'0'0'0'0,"-1"8"0"0"0,-1 9 0 0 0,2 10 0 0 0,3 8 0 0 0,2 5 0 0 0,1 4 0 0 0,1 1 0 0 0,1 1 0 0 0,0 0 0 0 0,1 0 0 0 0,-1-1 0 0 0,0 0 0 0 0,8-8 0 0 0,10-10 0 0 0,9-10 0 0 0,8-8 0 0 0,5-5 0 0 0,3-3 0 0 0,2-3 0 0 0,1 0 0 0 0,0 0 0 0 0,0 1 0 0 0,-1 0 0 0 0,-7-8 0 0 0,-4-1 0 0 0,-6-7 0 0 0,-9-8 0 0 0,-8-8 0 0 0,-5-5 0 0 0,-4-4 0 0 0,-2-2 0 0 0,-9 7 0 0 0,-2 1 0 0 0,-8 0 0 0 0,-7 6 0 0 0,0 0 0 0 0,-2-2 0 0 0,-5-2 0 0 0,-4 3 0 0 0,-3 8 0 0 0,-2 7 0 0 0,-2 7 0 0 0,0 5 0 0 0,-1 3 0 0 0,8 1-16383 0 0</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5-24T08:50:59.003"/>
    </inkml:context>
    <inkml:brush xml:id="br0">
      <inkml:brushProperty name="width" value="0.1" units="cm"/>
      <inkml:brushProperty name="height" value="0.1" units="cm"/>
    </inkml:brush>
  </inkml:definitions>
  <inkml:trace contextRef="#ctx0" brushRef="#br0">13618 5929 16383 0 0,'-8'0'0'0'0,"-1"8"0"0"0,-1 9 0 0 0,2 10 0 0 0,3 8 0 0 0,2 5 0 0 0,1 4 0 0 0,1 1 0 0 0,1 1 0 0 0,0 0 0 0 0,1 0 0 0 0,-1-1 0 0 0,0 0 0 0 0,8-8 0 0 0,10-10 0 0 0,9-10 0 0 0,8-8 0 0 0,5-5 0 0 0,3-3 0 0 0,2-3 0 0 0,1 0 0 0 0,0 0 0 0 0,0 1 0 0 0,-1 0 0 0 0,-7-8 0 0 0,-4-1 0 0 0,-6-7 0 0 0,-9-8 0 0 0,-8-8 0 0 0,-5-5 0 0 0,-4-4 0 0 0,-2-2 0 0 0,-9 7 0 0 0,-2 1 0 0 0,-8 0 0 0 0,-7 6 0 0 0,0 0 0 0 0,-2-2 0 0 0,-5-2 0 0 0,-4 3 0 0 0,-3 8 0 0 0,-2 7 0 0 0,-2 7 0 0 0,0 5 0 0 0,-1 3 0 0 0,8 1-16383 0 0</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5-24T08:51:04.659"/>
    </inkml:context>
    <inkml:brush xml:id="br0">
      <inkml:brushProperty name="width" value="0.1" units="cm"/>
      <inkml:brushProperty name="height" value="0.1" units="cm"/>
    </inkml:brush>
  </inkml:definitions>
  <inkml:trace contextRef="#ctx0" brushRef="#br0">13618 5929 16383 0 0,'-8'0'0'0'0,"-1"8"0"0"0,-1 9 0 0 0,2 10 0 0 0,3 8 0 0 0,2 5 0 0 0,1 4 0 0 0,1 1 0 0 0,1 1 0 0 0,0 0 0 0 0,1 0 0 0 0,-1-1 0 0 0,0 0 0 0 0,8-8 0 0 0,10-10 0 0 0,9-10 0 0 0,8-8 0 0 0,5-5 0 0 0,3-3 0 0 0,2-3 0 0 0,1 0 0 0 0,0 0 0 0 0,0 1 0 0 0,-1 0 0 0 0,-7-8 0 0 0,-4-1 0 0 0,-6-7 0 0 0,-9-8 0 0 0,-8-8 0 0 0,-5-5 0 0 0,-4-4 0 0 0,-2-2 0 0 0,-9 7 0 0 0,-2 1 0 0 0,-8 0 0 0 0,-7 6 0 0 0,0 0 0 0 0,-2-2 0 0 0,-5-2 0 0 0,-4 3 0 0 0,-3 8 0 0 0,-2 7 0 0 0,-2 7 0 0 0,0 5 0 0 0,-1 3 0 0 0,8 1-16383 0 0</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5-24T08:51:04.674"/>
    </inkml:context>
    <inkml:brush xml:id="br0">
      <inkml:brushProperty name="width" value="0.1" units="cm"/>
      <inkml:brushProperty name="height" value="0.1" units="cm"/>
    </inkml:brush>
  </inkml:definitions>
  <inkml:trace contextRef="#ctx0" brushRef="#br0">13618 5929 16383 0 0,'-8'0'0'0'0,"-1"8"0"0"0,-1 9 0 0 0,2 10 0 0 0,3 8 0 0 0,2 5 0 0 0,1 4 0 0 0,1 1 0 0 0,1 1 0 0 0,0 0 0 0 0,1 0 0 0 0,-1-1 0 0 0,0 0 0 0 0,8-8 0 0 0,10-10 0 0 0,9-10 0 0 0,8-8 0 0 0,5-5 0 0 0,3-3 0 0 0,2-3 0 0 0,1 0 0 0 0,0 0 0 0 0,0 1 0 0 0,-1 0 0 0 0,-7-8 0 0 0,-4-1 0 0 0,-6-7 0 0 0,-9-8 0 0 0,-8-8 0 0 0,-5-5 0 0 0,-4-4 0 0 0,-2-2 0 0 0,-9 7 0 0 0,-2 1 0 0 0,-8 0 0 0 0,-7 6 0 0 0,0 0 0 0 0,-2-2 0 0 0,-5-2 0 0 0,-4 3 0 0 0,-3 8 0 0 0,-2 7 0 0 0,-2 7 0 0 0,0 5 0 0 0,-1 3 0 0 0,8 1-16383 0 0</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5-24T08:37:03.347"/>
    </inkml:context>
    <inkml:brush xml:id="br0">
      <inkml:brushProperty name="width" value="0.1" units="cm"/>
      <inkml:brushProperty name="height" value="0.1" units="cm"/>
      <inkml:brushProperty name="color" value="#E71224"/>
    </inkml:brush>
  </inkml:definitions>
  <inkml:trace contextRef="#ctx0" brushRef="#br0">11608 2528 16383 0 0,'0'-7'0'0'0,"-7"-2"0"0"0,-9 1 0 0 0,-2-6 0 0 0,-4 0 0 0 0,-6 2 0 0 0,3-3 0 0 0,-2 0 0 0 0,-3 4 0 0 0,-3 2 0 0 0,-3-3 0 0 0,-2 1 0 0 0,-1 1 0 0 0,-1 3 0 0 0,-1 3 0 0 0,7-6 0 0 0,3 0 0 0 0,-1 2 0 0 0,-1 1 0 0 0,-2 3 0 0 0,-2 1 0 0 0,5 9 0 0 0,9 9 0 0 0,0 3 0 0 0,6 5 0 0 0,4 5 0 0 0,-2-2 0 0 0,2 1 0 0 0,3 3 0 0 0,3 4 0 0 0,3 1 0 0 0,2 3 0 0 0,1 2 0 0 0,1 0 0 0 0,1 0 0 0 0,-1 1 0 0 0,1-1 0 0 0,6 1 0 0 0,3-1 0 0 0,-2 0 0 0 0,-1 0 0 0 0,-2 0 0 0 0,5-7 0 0 0,1-2 0 0 0,5-7 0 0 0,7 0 0 0 0,6-4 0 0 0,5-6 0 0 0,3-5 0 0 0,-4 3 0 0 0,-1-1 0 0 0,1-3 0 0 0,1-1 0 0 0,2-3 0 0 0,2-2 0 0 0,0-2 0 0 0,2 0 0 0 0,0 0 0 0 0,0-1 0 0 0,0 1 0 0 0,1 0 0 0 0,-1-1 0 0 0,0 1 0 0 0,0 0 0 0 0,0 0 0 0 0,-7-7 0 0 0,-2-2 0 0 0,-6-6 0 0 0,-1-1 0 0 0,-5-4 0 0 0,-5-6 0 0 0,2 2 0 0 0,5 4 0 0 0,-2 0 0 0 0,-3-4 0 0 0,-5-5 0 0 0,-4-4 0 0 0,-3-3 0 0 0,-3-3 0 0 0,-1-1 0 0 0,-7 6 0 0 0,-3 3 0 0 0,-6 5 0 0 0,-8 2 0 0 0,-6-3 0 0 0,2-3 0 0 0,-1 3 0 0 0,-2 0 0 0 0,3-3 0 0 0,1 4 0 0 0,4 0 0 0 0,0 4 0 0 0,3-1 0 0 0,-1 3 0 0 0,2 6-16383 0 0</inkml:trace>
</inkml:ink>
</file>

<file path=ppt/ink/ink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5-24T08:37:03.348"/>
    </inkml:context>
    <inkml:brush xml:id="br0">
      <inkml:brushProperty name="width" value="0.1" units="cm"/>
      <inkml:brushProperty name="height" value="0.1" units="cm"/>
      <inkml:brushProperty name="color" value="#E71224"/>
    </inkml:brush>
  </inkml:definitions>
  <inkml:trace contextRef="#ctx0" brushRef="#br0">15667 2381 16383 0 0,'-6'0'0'0'0,"-10"0"0"0"0,-9 0 0 0 0,-6 0 0 0 0,-5 0 0 0 0,-10 0 0 0 0,-4 0 0 0 0,-1 0 0 0 0,3 0 0 0 0,1 0 0 0 0,3 0 0 0 0,2 0 0 0 0,1 0 0 0 0,8 7 0 0 0,2 2 0 0 0,7 6 0 0 0,0 1 0 0 0,5 5 0 0 0,-1-2 0 0 0,2 3 0 0 0,4 4 0 0 0,-1-1 0 0 0,1 0 0 0 0,3 4 0 0 0,-4 4 0 0 0,2 2 0 0 0,2 3 0 0 0,3 1 0 0 0,3 1 0 0 0,3 1 0 0 0,-6-8 0 0 0,-1-1 0 0 0,1 0 0 0 0,2 1 0 0 0,1 2 0 0 0,9-5 0 0 0,11-7 0 0 0,9-8 0 0 0,14 0 0 0 0,8-2 0 0 0,2-3 0 0 0,1-4 0 0 0,-9 4 0 0 0,-4 1 0 0 0,-2-2 0 0 0,1-3 0 0 0,1-2 0 0 0,1-1 0 0 0,1-2 0 0 0,1-1 0 0 0,0 0 0 0 0,1-1 0 0 0,0 1 0 0 0,0 0 0 0 0,1-1 0 0 0,-8-6 0 0 0,-2-2 0 0 0,0-6 0 0 0,-4-8 0 0 0,-8-6 0 0 0,0 1 0 0 0,-3-1 0 0 0,-4-2 0 0 0,-5-3 0 0 0,-3-3 0 0 0,-2-1 0 0 0,-2-1 0 0 0,0-1 0 0 0,-1-1 0 0 0,0 1 0 0 0,0-1 0 0 0,1 1 0 0 0,-1 0 0 0 0,1 0 0 0 0,-7 6 0 0 0,-2 3 0 0 0,-6 7 0 0 0,-8 7 0 0 0,1 6-16383 0 0</inkml:trace>
</inkml:ink>
</file>

<file path=ppt/ink/ink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5-24T08:37:03.349"/>
    </inkml:context>
    <inkml:brush xml:id="br0">
      <inkml:brushProperty name="width" value="0.1" units="cm"/>
      <inkml:brushProperty name="height" value="0.1" units="cm"/>
      <inkml:brushProperty name="color" value="#E71224"/>
    </inkml:brush>
  </inkml:definitions>
  <inkml:trace contextRef="#ctx0" brushRef="#br0">11165 2085 16383 0 0,'0'-7'0'0'0,"0"-9"0"0"0,0-8 0 0 0,0-8 0 0 0,0-4 0 0 0,7 3 0 0 0,2 1 0 0 0,7-1 0 0 0,0-1 0 0 0,4 4 0 0 0,-1 1 0 0 0,3 5 0 0 0,-2 1 0 0 0,2 3 0 0 0,4-1 0 0 0,11-4 0 0 0,7-5 0 0 0,8-4 0 0 0,4 5 0 0 0,-3 6 0 0 0,5 0 0 0 0,5 5 0 0 0,-1 5 0 0 0,-4 5 0 0 0,-6-4 0 0 0,-4 1 0 0 0,-4 3 0 0 0,-2 1 0 0 0,-2 3 0 0 0,-1 2 0 0 0,0 8 0 0 0,7 10 0 0 0,-5 9 0 0 0,-2 7 0 0 0,-1 11 0 0 0,0 6 0 0 0,-7 1 0 0 0,-2-1 0 0 0,-5-3 0 0 0,-1-1 0 0 0,4-2 0 0 0,-4-2 0 0 0,-6-1 0 0 0,2 0 0 0 0,-3 0 0 0 0,-4-14 0 0 0,-4-19 0 0 0,-4-16 0 0 0,-2-14 0 0 0,6-10 0 0 0,0-6 0 0 0,7 4 0 0 0,7-6 0 0 0,7 4 0 0 0,-2 2 0 0 0,1 6 0 0 0,4 2 0 0 0,2-2 0 0 0,9 5 0 0 0,-3-1 0 0 0,-1 4 0 0 0,0 5 0 0 0,-1-1 0 0 0,1 3 0 0 0,0 2 0 0 0,0 5 0 0 0,1 3 0 0 0,-1 2 0 0 0,1 1 0 0 0,0 1 0 0 0,0 1 0 0 0,0 7 0 0 0,-7 8 0 0 0,-2 9 0 0 0,-6 7 0 0 0,-1-3 0 0 0,-4 2 0 0 0,0 1 0 0 0,-2 3 0 0 0,-4 2 0 0 0,2-13 0 0 0,5-16 0 0 0,-1-17 0 0 0,9-13 0 0 0,1-17 0 0 0,8-9 0 0 0,-3-2 0 0 0,1 0 0 0 0,0 2 0 0 0,1 2 0 0 0,1 2 0 0 0,0 9 0 0 0,-5 3 0 0 0,-2 1 0 0 0,0 5 0 0 0,-5 0 0 0 0,1 5 0 0 0,1-1 0 0 0,4-3 0 0 0,2-5 0 0 0,3 3 0 0 0,1 7 0 0 0,2 5 0 0 0,0 7 0 0 0,1 4 0 0 0,0 2 0 0 0,-8 9 0 0 0,-2 4 0 0 0,-6 5 0 0 0,6 15 0 0 0,-2 8 0 0 0,0 12 0 0 0,10 10 0 0 0,-3 8 0 0 0,0 7 0 0 0,1 3 0 0 0,0-4 0 0 0,-6-9 0 0 0,-1-15 0 0 0,-6-10 0 0 0,-7-5 0 0 0,1-8 0 0 0,-4-3 0 0 0,-3-12 0 0 0,-4-15 0 0 0,4-14 0 0 0,6-4 0 0 0,1-6 0 0 0,4 2 0 0 0,-2-2 0 0 0,10 4 0 0 0,6-2 0 0 0,-3-3 0 0 0,-1 3 0 0 0,2 5 0 0 0,2 0 0 0 0,1-5 0 0 0,1 3 0 0 0,-6-3 0 0 0,-1 4 0 0 0,-6-3 0 0 0,-1 4 0 0 0,3 4 0 0 0,-4-1 0 0 0,2 1 0 0 0,2 3 0 0 0,-2-2 0 0 0,1 0 0 0 0,2 4 0 0 0,4 2 0 0 0,3 3 0 0 0,3 3 0 0 0,1 1 0 0 0,1 1 0 0 0,0 0 0 0 0,-6 8 0 0 0,-3 1 0 0 0,-5 7 0 0 0,-2 1 0 0 0,-4 3 0 0 0,-6 6 0 0 0,-5 5 0 0 0,-4 4 0 0 0,-3 3 0 0 0,-2 2 0 0 0,-1 1 0 0 0,0 0 0 0 0,7-7 0 0 0,2-3 0 0 0,0 1 0 0 0,5-5 0 0 0,8-8 0 0 0,-1-13 0 0 0,4-8 0 0 0,-2-10 0 0 0,1-11 0 0 0,5-7 0 0 0,3 1 0 0 0,-3-1 0 0 0,0 4 0 0 0,-4 0 0 0 0,0 4 0 0 0,3 0 0 0 0,4 3 0 0 0,3 4 0 0 0,3 6 0 0 0,1-3 0 0 0,2 1 0 0 0,1 1 0 0 0,-7-3 0 0 0,-3 0 0 0 0,1 2 0 0 0,1 4 0 0 0,3 2 0 0 0,-6 9 0 0 0,-1 4 0 0 0,-5 7 0 0 0,0 1 0 0 0,3-1 0 0 0,-4 2 0 0 0,2-1 0 0 0,-4 3 0 0 0,2-1 0 0 0,-4 3 0 0 0,2-2 0 0 0,-2 2 0 0 0,2-2 0 0 0,4-4 0 0 0,-2 1 0 0 0,-4 6 0 0 0,0-1 0 0 0,-2 2 0 0 0,-5 4 0 0 0,3-2 0 0 0,-1-6-16383 0 0</inkml:trace>
</inkml:ink>
</file>

<file path=ppt/ink/ink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5-24T08:55:22.722"/>
    </inkml:context>
    <inkml:brush xml:id="br0">
      <inkml:brushProperty name="width" value="0.1" units="cm"/>
      <inkml:brushProperty name="height" value="0.1" units="cm"/>
    </inkml:brush>
  </inkml:definitions>
  <inkml:trace contextRef="#ctx0" brushRef="#br0">12144 6456 16383 0 0,'0'0'-16383'0'0</inkml:trace>
</inkml:ink>
</file>

<file path=ppt/ink/ink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5-24T08:55:22.725"/>
    </inkml:context>
    <inkml:brush xml:id="br0">
      <inkml:brushProperty name="width" value="0.1" units="cm"/>
      <inkml:brushProperty name="height" value="0.1" units="cm"/>
    </inkml:brush>
  </inkml:definitions>
  <inkml:trace contextRef="#ctx0" brushRef="#br0">11589 5821 16383 0 0,'0'7'0'0'0,"0"11"0"0"0,0 16 0 0 0,0 18 0 0 0,0 8 0 0 0,0 1 0 0 0,0-3 0 0 0,0-3 0 0 0,0-4 0 0 0,0-3 0 0 0,0-2 0 0 0,0 6 0 0 0,0 2 0 0 0,0-1 0 0 0,0-2 0 0 0,0-2 0 0 0,0-2 0 0 0,0-1 0 0 0,0-2 0 0 0,0 0 0 0 0,0 0 0 0 0,0 0 0 0 0,0-1 0 0 0,0 1 0 0 0,0 0 0 0 0,0 0 0 0 0,0 0 0 0 0,0 0 0 0 0,0 0 0 0 0,0 0 0 0 0,0 0 0 0 0,0 1 0 0 0,0-1 0 0 0,0 0 0 0 0,0 0 0 0 0,0 0 0 0 0,0 0 0 0 0,0 0 0 0 0,0 0 0 0 0,0 0 0 0 0,0 1 0 0 0,0-1 0 0 0,0 0 0 0 0,0 0 0 0 0,0 0 0 0 0,0 0 0 0 0,0 0 0 0 0,0 0 0 0 0,0 0 0 0 0,0 0 0 0 0,0 0 0 0 0,0 1 0 0 0,0-1 0 0 0,0 0 0 0 0,0 0 0 0 0,0 0 0 0 0,0 0 0 0 0,0 0 0 0 0,0 0 0 0 0,0-7-16383 0 0</inkml:trace>
</inkml:ink>
</file>

<file path=ppt/ink/ink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5-24T08:55:22.800"/>
    </inkml:context>
    <inkml:brush xml:id="br0">
      <inkml:brushProperty name="width" value="0.1" units="cm"/>
      <inkml:brushProperty name="height" value="0.1" units="cm"/>
    </inkml:brush>
  </inkml:definitions>
  <inkml:trace contextRef="#ctx0" brushRef="#br0">11589 5821 16383 0 0,'0'7'0'0'0,"0"11"0"0"0,0 16 0 0 0,0 18 0 0 0,0 8 0 0 0,0 1 0 0 0,0-3 0 0 0,0-3 0 0 0,0-4 0 0 0,0-3 0 0 0,0-2 0 0 0,0 6 0 0 0,0 2 0 0 0,0-1 0 0 0,0-2 0 0 0,0-2 0 0 0,0-2 0 0 0,0-1 0 0 0,0-2 0 0 0,0 0 0 0 0,0 0 0 0 0,0 0 0 0 0,0-1 0 0 0,0 1 0 0 0,0 0 0 0 0,0 0 0 0 0,0 0 0 0 0,0 0 0 0 0,0 0 0 0 0,0 0 0 0 0,0 0 0 0 0,0 1 0 0 0,0-1 0 0 0,0 0 0 0 0,0 0 0 0 0,0 0 0 0 0,0 0 0 0 0,0 0 0 0 0,0 0 0 0 0,0 0 0 0 0,0 1 0 0 0,0-1 0 0 0,0 0 0 0 0,0 0 0 0 0,0 0 0 0 0,0 0 0 0 0,0 0 0 0 0,0 0 0 0 0,0 0 0 0 0,0 0 0 0 0,0 0 0 0 0,0 1 0 0 0,0-1 0 0 0,0 0 0 0 0,0 0 0 0 0,0 0 0 0 0,0 0 0 0 0,0 0 0 0 0,0 0 0 0 0,0-7-16383 0 0</inkml:trace>
</inkml:ink>
</file>

<file path=ppt/ink/ink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5-24T08:55:22.806"/>
    </inkml:context>
    <inkml:brush xml:id="br0">
      <inkml:brushProperty name="width" value="0.1" units="cm"/>
      <inkml:brushProperty name="height" value="0.1" units="cm"/>
    </inkml:brush>
  </inkml:definitions>
  <inkml:trace contextRef="#ctx0" brushRef="#br0">13618 5929 16383 0 0,'-8'0'0'0'0,"-1"8"0"0"0,-1 9 0 0 0,2 10 0 0 0,3 8 0 0 0,2 5 0 0 0,1 4 0 0 0,1 1 0 0 0,1 1 0 0 0,0 0 0 0 0,1 0 0 0 0,-1-1 0 0 0,0 0 0 0 0,8-8 0 0 0,10-10 0 0 0,9-10 0 0 0,8-8 0 0 0,5-5 0 0 0,3-3 0 0 0,2-3 0 0 0,1 0 0 0 0,0 0 0 0 0,0 1 0 0 0,-1 0 0 0 0,-7-8 0 0 0,-4-1 0 0 0,-6-7 0 0 0,-9-8 0 0 0,-8-8 0 0 0,-5-5 0 0 0,-4-4 0 0 0,-2-2 0 0 0,-9 7 0 0 0,-2 1 0 0 0,-8 0 0 0 0,-7 6 0 0 0,0 0 0 0 0,-2-2 0 0 0,-5-2 0 0 0,-4 3 0 0 0,-3 8 0 0 0,-2 7 0 0 0,-2 7 0 0 0,0 5 0 0 0,-1 3 0 0 0,8 1-16383 0 0</inkml:trace>
</inkml:ink>
</file>

<file path=ppt/ink/ink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5-24T08:55:22.815"/>
    </inkml:context>
    <inkml:brush xml:id="br0">
      <inkml:brushProperty name="width" value="0.1" units="cm"/>
      <inkml:brushProperty name="height" value="0.1" units="cm"/>
    </inkml:brush>
  </inkml:definitions>
  <inkml:trace contextRef="#ctx0" brushRef="#br0">13618 5929 16383 0 0,'-8'0'0'0'0,"-1"8"0"0"0,-1 9 0 0 0,2 10 0 0 0,3 8 0 0 0,2 5 0 0 0,1 4 0 0 0,1 1 0 0 0,1 1 0 0 0,0 0 0 0 0,1 0 0 0 0,-1-1 0 0 0,0 0 0 0 0,8-8 0 0 0,10-10 0 0 0,9-10 0 0 0,8-8 0 0 0,5-5 0 0 0,3-3 0 0 0,2-3 0 0 0,1 0 0 0 0,0 0 0 0 0,0 1 0 0 0,-1 0 0 0 0,-7-8 0 0 0,-4-1 0 0 0,-6-7 0 0 0,-9-8 0 0 0,-8-8 0 0 0,-5-5 0 0 0,-4-4 0 0 0,-2-2 0 0 0,-9 7 0 0 0,-2 1 0 0 0,-8 0 0 0 0,-7 6 0 0 0,0 0 0 0 0,-2-2 0 0 0,-5-2 0 0 0,-4 3 0 0 0,-3 8 0 0 0,-2 7 0 0 0,-2 7 0 0 0,0 5 0 0 0,-1 3 0 0 0,8 1-16383 0 0</inkml:trace>
</inkml:ink>
</file>

<file path=ppt/ink/ink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5-24T08:55:22.818"/>
    </inkml:context>
    <inkml:brush xml:id="br0">
      <inkml:brushProperty name="width" value="0.1" units="cm"/>
      <inkml:brushProperty name="height" value="0.1" units="cm"/>
    </inkml:brush>
  </inkml:definitions>
  <inkml:trace contextRef="#ctx0" brushRef="#br0">13618 5929 16383 0 0,'-8'0'0'0'0,"-1"8"0"0"0,-1 9 0 0 0,2 10 0 0 0,3 8 0 0 0,2 5 0 0 0,1 4 0 0 0,1 1 0 0 0,1 1 0 0 0,0 0 0 0 0,1 0 0 0 0,-1-1 0 0 0,0 0 0 0 0,8-8 0 0 0,10-10 0 0 0,9-10 0 0 0,8-8 0 0 0,5-5 0 0 0,3-3 0 0 0,2-3 0 0 0,1 0 0 0 0,0 0 0 0 0,0 1 0 0 0,-1 0 0 0 0,-7-8 0 0 0,-4-1 0 0 0,-6-7 0 0 0,-9-8 0 0 0,-8-8 0 0 0,-5-5 0 0 0,-4-4 0 0 0,-2-2 0 0 0,-9 7 0 0 0,-2 1 0 0 0,-8 0 0 0 0,-7 6 0 0 0,0 0 0 0 0,-2-2 0 0 0,-5-2 0 0 0,-4 3 0 0 0,-3 8 0 0 0,-2 7 0 0 0,-2 7 0 0 0,0 5 0 0 0,-1 3 0 0 0,8 1-16383 0 0</inkml:trace>
</inkml:ink>
</file>

<file path=ppt/ink/ink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5-24T08:55:22.831"/>
    </inkml:context>
    <inkml:brush xml:id="br0">
      <inkml:brushProperty name="width" value="0.1" units="cm"/>
      <inkml:brushProperty name="height" value="0.1" units="cm"/>
    </inkml:brush>
  </inkml:definitions>
  <inkml:trace contextRef="#ctx0" brushRef="#br0">13618 5929 16383 0 0,'-8'0'0'0'0,"-1"8"0"0"0,-1 9 0 0 0,2 10 0 0 0,3 8 0 0 0,2 5 0 0 0,1 4 0 0 0,1 1 0 0 0,1 1 0 0 0,0 0 0 0 0,1 0 0 0 0,-1-1 0 0 0,0 0 0 0 0,8-8 0 0 0,10-10 0 0 0,9-10 0 0 0,8-8 0 0 0,5-5 0 0 0,3-3 0 0 0,2-3 0 0 0,1 0 0 0 0,0 0 0 0 0,0 1 0 0 0,-1 0 0 0 0,-7-8 0 0 0,-4-1 0 0 0,-6-7 0 0 0,-9-8 0 0 0,-8-8 0 0 0,-5-5 0 0 0,-4-4 0 0 0,-2-2 0 0 0,-9 7 0 0 0,-2 1 0 0 0,-8 0 0 0 0,-7 6 0 0 0,0 0 0 0 0,-2-2 0 0 0,-5-2 0 0 0,-4 3 0 0 0,-3 8 0 0 0,-2 7 0 0 0,-2 7 0 0 0,0 5 0 0 0,-1 3 0 0 0,8 1-16383 0 0</inkml:trace>
</inkml:ink>
</file>

<file path=ppt/ink/ink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5-24T08:55:22.834"/>
    </inkml:context>
    <inkml:brush xml:id="br0">
      <inkml:brushProperty name="width" value="0.1" units="cm"/>
      <inkml:brushProperty name="height" value="0.1" units="cm"/>
    </inkml:brush>
  </inkml:definitions>
  <inkml:trace contextRef="#ctx0" brushRef="#br0">13618 5929 16383 0 0,'-8'0'0'0'0,"-1"8"0"0"0,-1 9 0 0 0,2 10 0 0 0,3 8 0 0 0,2 5 0 0 0,1 4 0 0 0,1 1 0 0 0,1 1 0 0 0,0 0 0 0 0,1 0 0 0 0,-1-1 0 0 0,0 0 0 0 0,8-8 0 0 0,10-10 0 0 0,9-10 0 0 0,8-8 0 0 0,5-5 0 0 0,3-3 0 0 0,2-3 0 0 0,1 0 0 0 0,0 0 0 0 0,0 1 0 0 0,-1 0 0 0 0,-7-8 0 0 0,-4-1 0 0 0,-6-7 0 0 0,-9-8 0 0 0,-8-8 0 0 0,-5-5 0 0 0,-4-4 0 0 0,-2-2 0 0 0,-9 7 0 0 0,-2 1 0 0 0,-8 0 0 0 0,-7 6 0 0 0,0 0 0 0 0,-2-2 0 0 0,-5-2 0 0 0,-4 3 0 0 0,-3 8 0 0 0,-2 7 0 0 0,-2 7 0 0 0,0 5 0 0 0,-1 3 0 0 0,8 1-16383 0 0</inkml:trace>
</inkml:ink>
</file>

<file path=ppt/ink/ink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5-24T08:55:22.846"/>
    </inkml:context>
    <inkml:brush xml:id="br0">
      <inkml:brushProperty name="width" value="0.1" units="cm"/>
      <inkml:brushProperty name="height" value="0.1" units="cm"/>
    </inkml:brush>
  </inkml:definitions>
  <inkml:trace contextRef="#ctx0" brushRef="#br0">13618 5929 16383 0 0,'-8'0'0'0'0,"-1"8"0"0"0,-1 9 0 0 0,2 10 0 0 0,3 8 0 0 0,2 5 0 0 0,1 4 0 0 0,1 1 0 0 0,1 1 0 0 0,0 0 0 0 0,1 0 0 0 0,-1-1 0 0 0,0 0 0 0 0,8-8 0 0 0,10-10 0 0 0,9-10 0 0 0,8-8 0 0 0,5-5 0 0 0,3-3 0 0 0,2-3 0 0 0,1 0 0 0 0,0 0 0 0 0,0 1 0 0 0,-1 0 0 0 0,-7-8 0 0 0,-4-1 0 0 0,-6-7 0 0 0,-9-8 0 0 0,-8-8 0 0 0,-5-5 0 0 0,-4-4 0 0 0,-2-2 0 0 0,-9 7 0 0 0,-2 1 0 0 0,-8 0 0 0 0,-7 6 0 0 0,0 0 0 0 0,-2-2 0 0 0,-5-2 0 0 0,-4 3 0 0 0,-3 8 0 0 0,-2 7 0 0 0,-2 7 0 0 0,0 5 0 0 0,-1 3 0 0 0,8 1-16383 0 0</inkml:trace>
</inkml:ink>
</file>

<file path=ppt/ink/ink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5-24T08:55:22.849"/>
    </inkml:context>
    <inkml:brush xml:id="br0">
      <inkml:brushProperty name="width" value="0.1" units="cm"/>
      <inkml:brushProperty name="height" value="0.1" units="cm"/>
    </inkml:brush>
  </inkml:definitions>
  <inkml:trace contextRef="#ctx0" brushRef="#br0">13618 5929 16383 0 0,'-8'0'0'0'0,"-1"8"0"0"0,-1 9 0 0 0,2 10 0 0 0,3 8 0 0 0,2 5 0 0 0,1 4 0 0 0,1 1 0 0 0,1 1 0 0 0,0 0 0 0 0,1 0 0 0 0,-1-1 0 0 0,0 0 0 0 0,8-8 0 0 0,10-10 0 0 0,9-10 0 0 0,8-8 0 0 0,5-5 0 0 0,3-3 0 0 0,2-3 0 0 0,1 0 0 0 0,0 0 0 0 0,0 1 0 0 0,-1 0 0 0 0,-7-8 0 0 0,-4-1 0 0 0,-6-7 0 0 0,-9-8 0 0 0,-8-8 0 0 0,-5-5 0 0 0,-4-4 0 0 0,-2-2 0 0 0,-9 7 0 0 0,-2 1 0 0 0,-8 0 0 0 0,-7 6 0 0 0,0 0 0 0 0,-2-2 0 0 0,-5-2 0 0 0,-4 3 0 0 0,-3 8 0 0 0,-2 7 0 0 0,-2 7 0 0 0,0 5 0 0 0,-1 3 0 0 0,8 1-16383 0 0</inkml:trace>
</inkml:ink>
</file>

<file path=ppt/ink/ink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5-24T08:55:22.852"/>
    </inkml:context>
    <inkml:brush xml:id="br0">
      <inkml:brushProperty name="width" value="0.1" units="cm"/>
      <inkml:brushProperty name="height" value="0.1" units="cm"/>
    </inkml:brush>
  </inkml:definitions>
  <inkml:trace contextRef="#ctx0" brushRef="#br0">13618 5929 16383 0 0,'-8'0'0'0'0,"-1"8"0"0"0,-1 9 0 0 0,2 10 0 0 0,3 8 0 0 0,2 5 0 0 0,1 4 0 0 0,1 1 0 0 0,1 1 0 0 0,0 0 0 0 0,1 0 0 0 0,-1-1 0 0 0,0 0 0 0 0,8-8 0 0 0,10-10 0 0 0,9-10 0 0 0,8-8 0 0 0,5-5 0 0 0,3-3 0 0 0,2-3 0 0 0,1 0 0 0 0,0 0 0 0 0,0 1 0 0 0,-1 0 0 0 0,-7-8 0 0 0,-4-1 0 0 0,-6-7 0 0 0,-9-8 0 0 0,-8-8 0 0 0,-5-5 0 0 0,-4-4 0 0 0,-2-2 0 0 0,-9 7 0 0 0,-2 1 0 0 0,-8 0 0 0 0,-7 6 0 0 0,0 0 0 0 0,-2-2 0 0 0,-5-2 0 0 0,-4 3 0 0 0,-3 8 0 0 0,-2 7 0 0 0,-2 7 0 0 0,0 5 0 0 0,-1 3 0 0 0,8 1-16383 0 0</inkml:trace>
</inkml:ink>
</file>

<file path=ppt/ink/ink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1-05-24T08:57:17.382"/>
    </inkml:context>
    <inkml:brush xml:id="br0">
      <inkml:brushProperty name="width" value="0.1" units="cm"/>
      <inkml:brushProperty name="height" value="0.1" units="cm"/>
    </inkml:brush>
  </inkml:definitions>
  <inkml:trace contextRef="#ctx0" brushRef="#br0">11589 5821 16383 0 0,'0'7'0'0'0,"0"11"0"0"0,0 16 0 0 0,0 18 0 0 0,0 8 0 0 0,0 1 0 0 0,0-3 0 0 0,0-3 0 0 0,0-4 0 0 0,0-3 0 0 0,0-2 0 0 0,0 6 0 0 0,0 2 0 0 0,0-1 0 0 0,0-2 0 0 0,0-2 0 0 0,0-2 0 0 0,0-1 0 0 0,0-2 0 0 0,0 0 0 0 0,0 0 0 0 0,0 0 0 0 0,0-1 0 0 0,0 1 0 0 0,0 0 0 0 0,0 0 0 0 0,0 0 0 0 0,0 0 0 0 0,0 0 0 0 0,0 0 0 0 0,0 0 0 0 0,0 1 0 0 0,0-1 0 0 0,0 0 0 0 0,0 0 0 0 0,0 0 0 0 0,0 0 0 0 0,0 0 0 0 0,0 0 0 0 0,0 0 0 0 0,0 1 0 0 0,0-1 0 0 0,0 0 0 0 0,0 0 0 0 0,0 0 0 0 0,0 0 0 0 0,0 0 0 0 0,0 0 0 0 0,0 0 0 0 0,0 0 0 0 0,0 0 0 0 0,0 1 0 0 0,0-1 0 0 0,0 0 0 0 0,0 0 0 0 0,0 0 0 0 0,0 0 0 0 0,0 0 0 0 0,0 0 0 0 0,0-7-16383 0 0</inkml:trace>
</inkml:ink>
</file>

<file path=ppt/ink/ink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context>
    <inkml:brush xml:id="br0">
      <inkml:brushProperty name="width" value="0.1" units="cm"/>
      <inkml:brushProperty name="height" value="0.1" units="cm"/>
      <inkml:brushProperty name="color" value="#008C3A"/>
    </inkml:brush>
  </inkml:definitions>
  <inkml:trace contextRef="#ctx0" brushRef="#br0">13520 7524 16383 0 0,'8'0'0'0'0,"9"0"0"0"0,10-7 0 0 0,0-11 0 0 0,3-1 0 0 0,-3-6 0 0 0,1-5 0 0 0,-5-6 0 0 0,2 3 0 0 0,-3 1 0 0 0,-6-3 0 0 0,2 5 0 0 0,5 8 0 0 0,0 0 0 0 0,-6-4 0 0 0,3-5 0 0 0,-2-5 0 0 0,3-3 0 0 0,-1-3 0 0 0,2 5 0 0 0,-2 3 0 0 0,4-2 0 0 0,-4-1 0 0 0,4 5 0 0 0,-3 1 0 0 0,2 5 0 0 0,6 7 0 0 0,4 8 0 0 0,-3 4-16383 0 0</inkml:trace>
</inkml:ink>
</file>

<file path=ppt/ink/ink4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context>
    <inkml:brush xml:id="br0">
      <inkml:brushProperty name="width" value="0.1" units="cm"/>
      <inkml:brushProperty name="height" value="0.1" units="cm"/>
      <inkml:brushProperty name="color" value="#008C3A"/>
    </inkml:brush>
  </inkml:definitions>
  <inkml:trace contextRef="#ctx0" brushRef="#br0">14446 7519 16383 0 0,'0'-8'0'0'0,"0"-9"0"0"0,8-3 0 0 0,2-4 0 0 0,7-7 0 0 0,8-5 0 0 0,0-4 0 0 0,3 5 0 0 0,-3 1 0 0 0,-6-1 0 0 0,1 5 0 0 0,-2 0 0 0 0,-5-2 0 0 0,3 4 0 0 0,-1 0 0 0 0,5 4 0 0 0,-2-1 0 0 0,4 3 0 0 0,-2-1 0 0 0,4 3 0 0 0,-4-3 0 0 0,4 2 0 0 0,-3-2 0 0 0,3 3 0 0 0,4-4 0 0 0,-2 4-16383 0 0</inkml:trace>
</inkml:ink>
</file>

<file path=ppt/ink/ink4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context>
    <inkml:brush xml:id="br0">
      <inkml:brushProperty name="width" value="0.1" units="cm"/>
      <inkml:brushProperty name="height" value="0.1" units="cm"/>
      <inkml:brushProperty name="color" value="#008C3A"/>
    </inkml:brush>
  </inkml:definitions>
  <inkml:trace contextRef="#ctx0" brushRef="#br0">14499 6734 16383 0 0,'8'0'0'0'0,"9"0"0"0"0,3-7 0 0 0,4-3 0 0 0,-1-7 0 0 0,3-1 0 0 0,-3-4 0 0 0,2 1 0 0 0,4 4 0 0 0,-2-2 0 0 0,1 1 0 0 0,3 5 0 0 0,-3-3 0 0 0,1 0 0 0 0,11 4 0 0 0,-2-4 0 0 0,0 1 0 0 0,1 3 0 0 0,2 3 0 0 0,1 4 0 0 0,1 2 0 0 0,1 2 0 0 0,0 1 0 0 0,0 0 0 0 0,1 1 0 0 0,-1-1 0 0 0,-7-7 0 0 0,-3-2 0 0 0,1 0 0 0 0,-6 1-16383 0 0</inkml:trace>
</inkml:ink>
</file>

<file path=ppt/ink/ink4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context>
    <inkml:brush xml:id="br0">
      <inkml:brushProperty name="width" value="0.1" units="cm"/>
      <inkml:brushProperty name="height" value="0.1" units="cm"/>
      <inkml:brushProperty name="color" value="#008C3A"/>
    </inkml:brush>
  </inkml:definitions>
  <inkml:trace contextRef="#ctx0" brushRef="#br0">14823 6191 16383 0 0,'0'8'0'0'0,"0"9"0"0"0,-7 3 0 0 0,-3 4 0 0 0,-7-1 0 0 0,-8-4 0 0 0,0 1 0 0 0,-3-2 0 0 0,3 3 0 0 0,-2-2 0 0 0,-3-4 0 0 0,3 3 0 0 0,-2-2 0 0 0,5 4 0 0 0,-1-1 0 0 0,3 3 0 0 0,-2-2 0 0 0,-4-4 0 0 0,2 3 0 0 0,-1-3 0 0 0,-4-3 0 0 0,3 3 0 0 0,6 7 0 0 0,0-1 0 0 0,-4-4 0 0 0,3 3 0 0 0,-3-3 0 0 0,3 3 0 0 0,-2-1 0 0 0,4 2 0 0 0,-3-1 0 0 0,3 2 0 0 0,-2-2 0 0 0,2 2 0 0 0,-2-2 0 0 0,3 3 0 0 0,-4-4 0 0 0,4 4 0 0 0,4 4 0 0 0,5-2-16383 0 0</inkml:trace>
</inkml:ink>
</file>

<file path=ppt/ink/ink4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context>
    <inkml:brush xml:id="br0">
      <inkml:brushProperty name="width" value="0.1" units="cm"/>
      <inkml:brushProperty name="height" value="0.1" units="cm"/>
      <inkml:brushProperty name="color" value="#008C3A"/>
    </inkml:brush>
  </inkml:definitions>
  <inkml:trace contextRef="#ctx0" brushRef="#br0">14046 6906 16383 0 0,'0'7'0'0'0,"0"11"0"0"0,0 9 0 0 0,0 7 0 0 0,-8-1 0 0 0,-2 0 0 0 0,1 3 0 0 0,-7-5 0 0 0,1 0 0 0 0,2 1 0 0 0,4 4 0 0 0,-5-5 0 0 0,1 0 0 0 0,-6-5 0 0 0,1 0 0 0 0,-4-4 0 0 0,2 2 0 0 0,-4-3 0 0 0,-5-6 0 0 0,-4-5 0 0 0,-6-4 0 0 0,-2-3 0 0 0,5-3-16383 0 0</inkml:trace>
</inkml:ink>
</file>

<file path=ppt/ink/ink4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context>
    <inkml:brush xml:id="br0">
      <inkml:brushProperty name="width" value="0.1" units="cm"/>
      <inkml:brushProperty name="height" value="0.1" units="cm"/>
      <inkml:brushProperty name="color" value="#008C3A"/>
    </inkml:brush>
  </inkml:definitions>
  <inkml:trace contextRef="#ctx0" brushRef="#br0">15201 5689 16383 0 0,'-8'0'0'0'0,"-2"7"0"0"0,-7 3 0 0 0,0 7 0 0 0,2 8 0 0 0,-4 8 0 0 0,2 5 0 0 0,3 4 0 0 0,-3-6 0 0 0,2 0 0 0 0,-5-8 0 0 0,1 0 0 0 0,-3-5 0 0 0,1 1 0 0 0,5 4 0 0 0,-2-3 0 0 0,1 2 0 0 0,4 4 0 0 0,-3-4 0 0 0,1 2 0 0 0,2 3 0 0 0,-3 3 0 0 0,-6-3 0 0 0,0-1 0 0 0,3 3 0 0 0,6 2 0 0 0,-3-4 0 0 0,2-1 0 0 0,-5-5 0 0 0,1-7-16383 0 0</inkml:trace>
</inkml:ink>
</file>

<file path=ppt/ink/ink4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context>
    <inkml:brush xml:id="br0">
      <inkml:brushProperty name="width" value="0.1" units="cm"/>
      <inkml:brushProperty name="height" value="0.1" units="cm"/>
      <inkml:brushProperty name="color" value="#008C3A"/>
    </inkml:brush>
  </inkml:definitions>
  <inkml:trace contextRef="#ctx0" brushRef="#br0">14347 5662 16383 0 0,'0'8'0'0'0,"0"9"0"0"0,-8 3 0 0 0,-2 4 0 0 0,1 7 0 0 0,1 12 0 0 0,-5 7 0 0 0,-8 2 0 0 0,0 0 0 0 0,3-2 0 0 0,-2-8 0 0 0,1-5 0 0 0,-3-1 0 0 0,3 1 0 0 0,-4-6 0 0 0,2-1 0 0 0,-2-5 0 0 0,2 1 0 0 0,-2-5 0 0 0,2 2 0 0 0,5 5 0 0 0,5-3-16383 0 0</inkml:trace>
</inkml:ink>
</file>

<file path=ppt/ink/ink4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context>
    <inkml:brush xml:id="br0">
      <inkml:brushProperty name="width" value="0.1" units="cm"/>
      <inkml:brushProperty name="height" value="0.1" units="cm"/>
      <inkml:brushProperty name="color" value="#008C3A"/>
    </inkml:brush>
  </inkml:definitions>
  <inkml:trace contextRef="#ctx0" brushRef="#br0">13875 6218 16383 0 0,'-7'7'0'0'0,"-11"11"0"0"0,-9 9 0 0 0,-8 0 0 0 0,-5 3 0 0 0,-3-4 0 0 0,-2 2 0 0 0,6 3 0 0 0,3-3 0 0 0,0-7 0 0 0,6 0 0 0 0,0 5 0 0 0,-1-2 0 0 0,3 1 0 0 0,8 6 0 0 0,-1-4 0 0 0,3 1 0 0 0,-3 4 0 0 0,3 4 0 0 0,-4-5 0 0 0,2 1 0 0 0,-3-6 0 0 0,3 0 0 0 0,-4-3 0 0 0,3 1 0 0 0,5-4-16383 0 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24/05/2021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24/05/2021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24/05/2021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24/05/2021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24/05/2021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24/05/2021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24/05/2021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24/05/2021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24/05/2021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24/05/2021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24/05/2021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24/05/2021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3" Type="http://schemas.openxmlformats.org/officeDocument/2006/relationships/customXml" Target="../ink/ink5.xml"/><Relationship Id="rId18" Type="http://schemas.openxmlformats.org/officeDocument/2006/relationships/image" Target="../media/image10.png"/><Relationship Id="rId26" Type="http://schemas.openxmlformats.org/officeDocument/2006/relationships/customXml" Target="../ink/ink13.xml"/><Relationship Id="rId21" Type="http://schemas.openxmlformats.org/officeDocument/2006/relationships/customXml" Target="../ink/ink9.xml"/><Relationship Id="rId34" Type="http://schemas.openxmlformats.org/officeDocument/2006/relationships/customXml" Target="../ink/ink20.xml"/><Relationship Id="rId7" Type="http://schemas.openxmlformats.org/officeDocument/2006/relationships/customXml" Target="../ink/ink2.xml"/><Relationship Id="rId12" Type="http://schemas.openxmlformats.org/officeDocument/2006/relationships/image" Target="../media/image7.png"/><Relationship Id="rId17" Type="http://schemas.openxmlformats.org/officeDocument/2006/relationships/customXml" Target="../ink/ink7.xml"/><Relationship Id="rId25" Type="http://schemas.openxmlformats.org/officeDocument/2006/relationships/customXml" Target="../ink/ink12.xml"/><Relationship Id="rId33" Type="http://schemas.openxmlformats.org/officeDocument/2006/relationships/customXml" Target="../ink/ink19.xml"/><Relationship Id="rId38" Type="http://schemas.openxmlformats.org/officeDocument/2006/relationships/customXml" Target="../ink/ink24.xml"/><Relationship Id="rId2" Type="http://schemas.openxmlformats.org/officeDocument/2006/relationships/image" Target="../media/image1.png"/><Relationship Id="rId16" Type="http://schemas.openxmlformats.org/officeDocument/2006/relationships/image" Target="../media/image9.png"/><Relationship Id="rId20" Type="http://schemas.openxmlformats.org/officeDocument/2006/relationships/image" Target="../media/image11.png"/><Relationship Id="rId29" Type="http://schemas.openxmlformats.org/officeDocument/2006/relationships/customXml" Target="../ink/ink16.xml"/><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customXml" Target="../ink/ink4.xml"/><Relationship Id="rId24" Type="http://schemas.openxmlformats.org/officeDocument/2006/relationships/customXml" Target="../ink/ink11.xml"/><Relationship Id="rId32" Type="http://schemas.openxmlformats.org/officeDocument/2006/relationships/customXml" Target="../ink/ink18.xml"/><Relationship Id="rId37" Type="http://schemas.openxmlformats.org/officeDocument/2006/relationships/customXml" Target="../ink/ink23.xml"/><Relationship Id="rId5" Type="http://schemas.openxmlformats.org/officeDocument/2006/relationships/customXml" Target="../ink/ink1.xml"/><Relationship Id="rId15" Type="http://schemas.openxmlformats.org/officeDocument/2006/relationships/customXml" Target="../ink/ink6.xml"/><Relationship Id="rId23" Type="http://schemas.openxmlformats.org/officeDocument/2006/relationships/customXml" Target="../ink/ink10.xml"/><Relationship Id="rId28" Type="http://schemas.openxmlformats.org/officeDocument/2006/relationships/customXml" Target="../ink/ink15.xml"/><Relationship Id="rId36" Type="http://schemas.openxmlformats.org/officeDocument/2006/relationships/customXml" Target="../ink/ink22.xml"/><Relationship Id="rId10" Type="http://schemas.openxmlformats.org/officeDocument/2006/relationships/image" Target="../media/image6.png"/><Relationship Id="rId19" Type="http://schemas.openxmlformats.org/officeDocument/2006/relationships/customXml" Target="../ink/ink8.xml"/><Relationship Id="rId31" Type="http://schemas.openxmlformats.org/officeDocument/2006/relationships/customXml" Target="../ink/ink17.xml"/><Relationship Id="rId4" Type="http://schemas.openxmlformats.org/officeDocument/2006/relationships/image" Target="../media/image3.png"/><Relationship Id="rId9" Type="http://schemas.openxmlformats.org/officeDocument/2006/relationships/customXml" Target="../ink/ink3.xml"/><Relationship Id="rId14" Type="http://schemas.openxmlformats.org/officeDocument/2006/relationships/image" Target="../media/image8.png"/><Relationship Id="rId22" Type="http://schemas.openxmlformats.org/officeDocument/2006/relationships/image" Target="../media/image12.png"/><Relationship Id="rId27" Type="http://schemas.openxmlformats.org/officeDocument/2006/relationships/customXml" Target="../ink/ink14.xml"/><Relationship Id="rId30" Type="http://schemas.openxmlformats.org/officeDocument/2006/relationships/image" Target="../media/image13.png"/><Relationship Id="rId35" Type="http://schemas.openxmlformats.org/officeDocument/2006/relationships/customXml" Target="../ink/ink21.xml"/><Relationship Id="rId8" Type="http://schemas.openxmlformats.org/officeDocument/2006/relationships/image" Target="../media/image5.png"/><Relationship Id="rId3"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3" Type="http://schemas.openxmlformats.org/officeDocument/2006/relationships/customXml" Target="../ink/ink29.xml"/><Relationship Id="rId18" Type="http://schemas.openxmlformats.org/officeDocument/2006/relationships/customXml" Target="../ink/ink32.xml"/><Relationship Id="rId26" Type="http://schemas.openxmlformats.org/officeDocument/2006/relationships/customXml" Target="../ink/ink40.xml"/><Relationship Id="rId39" Type="http://schemas.openxmlformats.org/officeDocument/2006/relationships/image" Target="../media/image24.png"/><Relationship Id="rId21" Type="http://schemas.openxmlformats.org/officeDocument/2006/relationships/customXml" Target="../ink/ink35.xml"/><Relationship Id="rId34" Type="http://schemas.openxmlformats.org/officeDocument/2006/relationships/customXml" Target="../ink/ink44.xml"/><Relationship Id="rId7" Type="http://schemas.openxmlformats.org/officeDocument/2006/relationships/customXml" Target="../ink/ink27.xml"/><Relationship Id="rId2" Type="http://schemas.openxmlformats.org/officeDocument/2006/relationships/image" Target="../media/image14.png"/><Relationship Id="rId16" Type="http://schemas.openxmlformats.org/officeDocument/2006/relationships/customXml" Target="../ink/ink31.xml"/><Relationship Id="rId20" Type="http://schemas.openxmlformats.org/officeDocument/2006/relationships/customXml" Target="../ink/ink34.xml"/><Relationship Id="rId29" Type="http://schemas.openxmlformats.org/officeDocument/2006/relationships/image" Target="../media/image19.png"/><Relationship Id="rId41" Type="http://schemas.openxmlformats.org/officeDocument/2006/relationships/image" Target="../media/image25.png"/><Relationship Id="rId1" Type="http://schemas.openxmlformats.org/officeDocument/2006/relationships/slideLayout" Target="../slideLayouts/slideLayout1.xml"/><Relationship Id="rId6" Type="http://schemas.openxmlformats.org/officeDocument/2006/relationships/image" Target="../media/image16.png"/><Relationship Id="rId11" Type="http://schemas.openxmlformats.org/officeDocument/2006/relationships/customXml" Target="../ink/ink28.xml"/><Relationship Id="rId24" Type="http://schemas.openxmlformats.org/officeDocument/2006/relationships/customXml" Target="../ink/ink38.xml"/><Relationship Id="rId32" Type="http://schemas.openxmlformats.org/officeDocument/2006/relationships/customXml" Target="../ink/ink43.xml"/><Relationship Id="rId37" Type="http://schemas.openxmlformats.org/officeDocument/2006/relationships/image" Target="../media/image23.png"/><Relationship Id="rId40" Type="http://schemas.openxmlformats.org/officeDocument/2006/relationships/customXml" Target="../ink/ink47.xml"/><Relationship Id="rId5" Type="http://schemas.openxmlformats.org/officeDocument/2006/relationships/customXml" Target="../ink/ink26.xml"/><Relationship Id="rId15" Type="http://schemas.openxmlformats.org/officeDocument/2006/relationships/customXml" Target="../ink/ink30.xml"/><Relationship Id="rId23" Type="http://schemas.openxmlformats.org/officeDocument/2006/relationships/customXml" Target="../ink/ink37.xml"/><Relationship Id="rId28" Type="http://schemas.openxmlformats.org/officeDocument/2006/relationships/customXml" Target="../ink/ink41.xml"/><Relationship Id="rId36" Type="http://schemas.openxmlformats.org/officeDocument/2006/relationships/customXml" Target="../ink/ink45.xml"/><Relationship Id="rId10" Type="http://schemas.openxmlformats.org/officeDocument/2006/relationships/image" Target="../media/image2.png"/><Relationship Id="rId19" Type="http://schemas.openxmlformats.org/officeDocument/2006/relationships/customXml" Target="../ink/ink33.xml"/><Relationship Id="rId31" Type="http://schemas.openxmlformats.org/officeDocument/2006/relationships/image" Target="../media/image20.png"/><Relationship Id="rId4" Type="http://schemas.openxmlformats.org/officeDocument/2006/relationships/image" Target="../media/image15.png"/><Relationship Id="rId9" Type="http://schemas.openxmlformats.org/officeDocument/2006/relationships/image" Target="../media/image1.png"/><Relationship Id="rId14" Type="http://schemas.openxmlformats.org/officeDocument/2006/relationships/image" Target="../media/image8.png"/><Relationship Id="rId22" Type="http://schemas.openxmlformats.org/officeDocument/2006/relationships/customXml" Target="../ink/ink36.xml"/><Relationship Id="rId27" Type="http://schemas.openxmlformats.org/officeDocument/2006/relationships/image" Target="../media/image18.png"/><Relationship Id="rId30" Type="http://schemas.openxmlformats.org/officeDocument/2006/relationships/customXml" Target="../ink/ink42.xml"/><Relationship Id="rId35" Type="http://schemas.openxmlformats.org/officeDocument/2006/relationships/image" Target="../media/image22.png"/><Relationship Id="rId8" Type="http://schemas.openxmlformats.org/officeDocument/2006/relationships/image" Target="../media/image17.png"/><Relationship Id="rId3" Type="http://schemas.openxmlformats.org/officeDocument/2006/relationships/customXml" Target="../ink/ink25.xml"/><Relationship Id="rId12" Type="http://schemas.openxmlformats.org/officeDocument/2006/relationships/image" Target="../media/image7.png"/><Relationship Id="rId17" Type="http://schemas.openxmlformats.org/officeDocument/2006/relationships/image" Target="../media/image12.png"/><Relationship Id="rId25" Type="http://schemas.openxmlformats.org/officeDocument/2006/relationships/customXml" Target="../ink/ink39.xml"/><Relationship Id="rId33" Type="http://schemas.openxmlformats.org/officeDocument/2006/relationships/image" Target="../media/image21.png"/><Relationship Id="rId38" Type="http://schemas.openxmlformats.org/officeDocument/2006/relationships/customXml" Target="../ink/ink46.xml"/></Relationships>
</file>

<file path=ppt/slides/_rels/slide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s://www.topmarks.co.uk/maths-games/hit-the-button"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Graphical user interface, application&#10;&#10;Description automatically generated">
            <a:extLst>
              <a:ext uri="{FF2B5EF4-FFF2-40B4-BE49-F238E27FC236}">
                <a16:creationId xmlns:a16="http://schemas.microsoft.com/office/drawing/2014/main" id="{CF54482C-C3A5-42F0-99D5-B68E8D662F39}"/>
              </a:ext>
            </a:extLst>
          </p:cNvPr>
          <p:cNvPicPr>
            <a:picLocks noChangeAspect="1"/>
          </p:cNvPicPr>
          <p:nvPr/>
        </p:nvPicPr>
        <p:blipFill rotWithShape="1">
          <a:blip r:embed="rId2"/>
          <a:srcRect l="62554" t="21456" r="9957" b="30268"/>
          <a:stretch/>
        </p:blipFill>
        <p:spPr>
          <a:xfrm>
            <a:off x="310551" y="1076343"/>
            <a:ext cx="1825136" cy="1806505"/>
          </a:xfrm>
          <a:prstGeom prst="rect">
            <a:avLst/>
          </a:prstGeom>
        </p:spPr>
      </p:pic>
      <p:pic>
        <p:nvPicPr>
          <p:cNvPr id="5" name="Picture 5" descr="A close up of a persons hand&#10;&#10;Description automatically generated">
            <a:extLst>
              <a:ext uri="{FF2B5EF4-FFF2-40B4-BE49-F238E27FC236}">
                <a16:creationId xmlns:a16="http://schemas.microsoft.com/office/drawing/2014/main" id="{1E9CD015-0C78-4D33-AEF6-275E3DB04C7A}"/>
              </a:ext>
            </a:extLst>
          </p:cNvPr>
          <p:cNvPicPr>
            <a:picLocks noChangeAspect="1"/>
          </p:cNvPicPr>
          <p:nvPr/>
        </p:nvPicPr>
        <p:blipFill rotWithShape="1">
          <a:blip r:embed="rId3"/>
          <a:srcRect l="31937" t="6164" r="26178" b="7534"/>
          <a:stretch/>
        </p:blipFill>
        <p:spPr>
          <a:xfrm>
            <a:off x="2467154" y="990787"/>
            <a:ext cx="1148988" cy="1801300"/>
          </a:xfrm>
          <a:prstGeom prst="rect">
            <a:avLst/>
          </a:prstGeom>
        </p:spPr>
      </p:pic>
      <p:sp>
        <p:nvSpPr>
          <p:cNvPr id="7" name="TextBox 6">
            <a:extLst>
              <a:ext uri="{FF2B5EF4-FFF2-40B4-BE49-F238E27FC236}">
                <a16:creationId xmlns:a16="http://schemas.microsoft.com/office/drawing/2014/main" id="{46ED622A-2A18-4A19-B2BC-78F7EA4EE2F2}"/>
              </a:ext>
            </a:extLst>
          </p:cNvPr>
          <p:cNvSpPr txBox="1"/>
          <p:nvPr/>
        </p:nvSpPr>
        <p:spPr>
          <a:xfrm>
            <a:off x="497457" y="3229155"/>
            <a:ext cx="274320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dirty="0">
                <a:solidFill>
                  <a:srgbClr val="00B050"/>
                </a:solidFill>
                <a:latin typeface="Comic Sans MS"/>
              </a:rPr>
              <a:t>15 + 3 = 18</a:t>
            </a:r>
          </a:p>
        </p:txBody>
      </p:sp>
      <p:sp>
        <p:nvSpPr>
          <p:cNvPr id="9" name="TextBox 8">
            <a:extLst>
              <a:ext uri="{FF2B5EF4-FFF2-40B4-BE49-F238E27FC236}">
                <a16:creationId xmlns:a16="http://schemas.microsoft.com/office/drawing/2014/main" id="{A10229C9-9407-4565-BC2C-3C381F96B184}"/>
              </a:ext>
            </a:extLst>
          </p:cNvPr>
          <p:cNvSpPr txBox="1"/>
          <p:nvPr/>
        </p:nvSpPr>
        <p:spPr>
          <a:xfrm>
            <a:off x="828135" y="281796"/>
            <a:ext cx="816634"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dirty="0">
                <a:latin typeface="Comic Sans MS"/>
              </a:rPr>
              <a:t>15</a:t>
            </a:r>
          </a:p>
        </p:txBody>
      </p:sp>
      <p:sp>
        <p:nvSpPr>
          <p:cNvPr id="11" name="TextBox 10">
            <a:extLst>
              <a:ext uri="{FF2B5EF4-FFF2-40B4-BE49-F238E27FC236}">
                <a16:creationId xmlns:a16="http://schemas.microsoft.com/office/drawing/2014/main" id="{8CA00DD8-C595-4C43-BD12-29F68E49DE6C}"/>
              </a:ext>
            </a:extLst>
          </p:cNvPr>
          <p:cNvSpPr txBox="1"/>
          <p:nvPr/>
        </p:nvSpPr>
        <p:spPr>
          <a:xfrm>
            <a:off x="4206815" y="281796"/>
            <a:ext cx="7660256"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200" dirty="0">
                <a:latin typeface="Comic Sans MS"/>
              </a:rPr>
              <a:t>Here are examples of the different ways that you can complete addition number sentences. </a:t>
            </a:r>
            <a:endParaRPr lang="en-US"/>
          </a:p>
        </p:txBody>
      </p:sp>
      <p:pic>
        <p:nvPicPr>
          <p:cNvPr id="19" name="Picture 4" descr="Icon&#10;&#10;Description automatically generated">
            <a:extLst>
              <a:ext uri="{FF2B5EF4-FFF2-40B4-BE49-F238E27FC236}">
                <a16:creationId xmlns:a16="http://schemas.microsoft.com/office/drawing/2014/main" id="{34B95261-E57E-4D85-9704-AEAC37EE8345}"/>
              </a:ext>
            </a:extLst>
          </p:cNvPr>
          <p:cNvPicPr>
            <a:picLocks noChangeAspect="1"/>
          </p:cNvPicPr>
          <p:nvPr/>
        </p:nvPicPr>
        <p:blipFill>
          <a:blip r:embed="rId4"/>
          <a:stretch>
            <a:fillRect/>
          </a:stretch>
        </p:blipFill>
        <p:spPr>
          <a:xfrm>
            <a:off x="195532" y="4574186"/>
            <a:ext cx="7645879" cy="2209742"/>
          </a:xfrm>
          <a:prstGeom prst="rect">
            <a:avLst/>
          </a:prstGeom>
        </p:spPr>
      </p:pic>
      <p:sp>
        <p:nvSpPr>
          <p:cNvPr id="20" name="TextBox 19">
            <a:extLst>
              <a:ext uri="{FF2B5EF4-FFF2-40B4-BE49-F238E27FC236}">
                <a16:creationId xmlns:a16="http://schemas.microsoft.com/office/drawing/2014/main" id="{AB7B8ECA-4DAF-4F91-B73F-7A1AEF3B1232}"/>
              </a:ext>
            </a:extLst>
          </p:cNvPr>
          <p:cNvSpPr txBox="1"/>
          <p:nvPr/>
        </p:nvSpPr>
        <p:spPr>
          <a:xfrm>
            <a:off x="2208362" y="4336211"/>
            <a:ext cx="274320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dirty="0">
                <a:solidFill>
                  <a:srgbClr val="00B050"/>
                </a:solidFill>
                <a:latin typeface="Comic Sans MS"/>
              </a:rPr>
              <a:t>7 + 3 = 10</a:t>
            </a:r>
          </a:p>
        </p:txBody>
      </p:sp>
      <mc:AlternateContent xmlns:mc="http://schemas.openxmlformats.org/markup-compatibility/2006">
        <mc:Choice xmlns:p14="http://schemas.microsoft.com/office/powerpoint/2010/main" Requires="p14">
          <p:contentPart p14:bwMode="auto" r:id="rId5">
            <p14:nvContentPartPr>
              <p14:cNvPr id="22" name="Ink 21">
                <a:extLst>
                  <a:ext uri="{FF2B5EF4-FFF2-40B4-BE49-F238E27FC236}">
                    <a16:creationId xmlns:a16="http://schemas.microsoft.com/office/drawing/2014/main" id="{B48163FB-D764-4826-B776-35E2509E3780}"/>
                  </a:ext>
                </a:extLst>
              </p14:cNvPr>
              <p14:cNvContentPartPr/>
              <p14:nvPr/>
            </p14:nvContentPartPr>
            <p14:xfrm>
              <a:off x="4944562" y="5807154"/>
              <a:ext cx="561975" cy="561975"/>
            </p14:xfrm>
          </p:contentPart>
        </mc:Choice>
        <mc:Fallback>
          <p:pic>
            <p:nvPicPr>
              <p:cNvPr id="22" name="Ink 21">
                <a:extLst>
                  <a:ext uri="{FF2B5EF4-FFF2-40B4-BE49-F238E27FC236}">
                    <a16:creationId xmlns:a16="http://schemas.microsoft.com/office/drawing/2014/main" id="{B48163FB-D764-4826-B776-35E2509E3780}"/>
                  </a:ext>
                </a:extLst>
              </p:cNvPr>
              <p:cNvPicPr/>
              <p:nvPr/>
            </p:nvPicPr>
            <p:blipFill>
              <a:blip r:embed="rId6"/>
              <a:stretch>
                <a:fillRect/>
              </a:stretch>
            </p:blipFill>
            <p:spPr>
              <a:xfrm>
                <a:off x="4926596" y="5789200"/>
                <a:ext cx="597548" cy="597525"/>
              </a:xfrm>
              <a:prstGeom prst="rect">
                <a:avLst/>
              </a:prstGeom>
            </p:spPr>
          </p:pic>
        </mc:Fallback>
      </mc:AlternateContent>
      <mc:AlternateContent xmlns:mc="http://schemas.openxmlformats.org/markup-compatibility/2006">
        <mc:Choice xmlns:p14="http://schemas.microsoft.com/office/powerpoint/2010/main" Requires="p14">
          <p:contentPart p14:bwMode="auto" r:id="rId7">
            <p14:nvContentPartPr>
              <p14:cNvPr id="24" name="Ink 23">
                <a:extLst>
                  <a:ext uri="{FF2B5EF4-FFF2-40B4-BE49-F238E27FC236}">
                    <a16:creationId xmlns:a16="http://schemas.microsoft.com/office/drawing/2014/main" id="{00DB65A5-7E9A-48D5-83F8-207E2ECA57B8}"/>
                  </a:ext>
                </a:extLst>
              </p14:cNvPr>
              <p14:cNvContentPartPr/>
              <p14:nvPr/>
            </p14:nvContentPartPr>
            <p14:xfrm>
              <a:off x="5218980" y="4800170"/>
              <a:ext cx="1857375" cy="1009650"/>
            </p14:xfrm>
          </p:contentPart>
        </mc:Choice>
        <mc:Fallback>
          <p:pic>
            <p:nvPicPr>
              <p:cNvPr id="24" name="Ink 23">
                <a:extLst>
                  <a:ext uri="{FF2B5EF4-FFF2-40B4-BE49-F238E27FC236}">
                    <a16:creationId xmlns:a16="http://schemas.microsoft.com/office/drawing/2014/main" id="{00DB65A5-7E9A-48D5-83F8-207E2ECA57B8}"/>
                  </a:ext>
                </a:extLst>
              </p:cNvPr>
              <p:cNvPicPr/>
              <p:nvPr/>
            </p:nvPicPr>
            <p:blipFill>
              <a:blip r:embed="rId8"/>
              <a:stretch>
                <a:fillRect/>
              </a:stretch>
            </p:blipFill>
            <p:spPr>
              <a:xfrm>
                <a:off x="5200968" y="4782153"/>
                <a:ext cx="1893038" cy="1045323"/>
              </a:xfrm>
              <a:prstGeom prst="rect">
                <a:avLst/>
              </a:prstGeom>
            </p:spPr>
          </p:pic>
        </mc:Fallback>
      </mc:AlternateContent>
      <mc:AlternateContent xmlns:mc="http://schemas.openxmlformats.org/markup-compatibility/2006">
        <mc:Choice xmlns:p14="http://schemas.microsoft.com/office/powerpoint/2010/main" Requires="p14">
          <p:contentPart p14:bwMode="auto" r:id="rId9">
            <p14:nvContentPartPr>
              <p14:cNvPr id="26" name="Ink 25">
                <a:extLst>
                  <a:ext uri="{FF2B5EF4-FFF2-40B4-BE49-F238E27FC236}">
                    <a16:creationId xmlns:a16="http://schemas.microsoft.com/office/drawing/2014/main" id="{37333898-B6B2-419C-9234-BE721167FE72}"/>
                  </a:ext>
                </a:extLst>
              </p14:cNvPr>
              <p14:cNvContentPartPr/>
              <p14:nvPr/>
            </p14:nvContentPartPr>
            <p14:xfrm>
              <a:off x="6771038" y="5735181"/>
              <a:ext cx="533400" cy="723900"/>
            </p14:xfrm>
          </p:contentPart>
        </mc:Choice>
        <mc:Fallback>
          <p:pic>
            <p:nvPicPr>
              <p:cNvPr id="26" name="Ink 25">
                <a:extLst>
                  <a:ext uri="{FF2B5EF4-FFF2-40B4-BE49-F238E27FC236}">
                    <a16:creationId xmlns:a16="http://schemas.microsoft.com/office/drawing/2014/main" id="{37333898-B6B2-419C-9234-BE721167FE72}"/>
                  </a:ext>
                </a:extLst>
              </p:cNvPr>
              <p:cNvPicPr/>
              <p:nvPr/>
            </p:nvPicPr>
            <p:blipFill>
              <a:blip r:embed="rId10"/>
              <a:stretch>
                <a:fillRect/>
              </a:stretch>
            </p:blipFill>
            <p:spPr>
              <a:xfrm>
                <a:off x="6753066" y="5717129"/>
                <a:ext cx="568984" cy="759644"/>
              </a:xfrm>
              <a:prstGeom prst="rect">
                <a:avLst/>
              </a:prstGeom>
            </p:spPr>
          </p:pic>
        </mc:Fallback>
      </mc:AlternateContent>
      <p:sp>
        <p:nvSpPr>
          <p:cNvPr id="27" name="TextBox 26">
            <a:extLst>
              <a:ext uri="{FF2B5EF4-FFF2-40B4-BE49-F238E27FC236}">
                <a16:creationId xmlns:a16="http://schemas.microsoft.com/office/drawing/2014/main" id="{69D0F10D-1F8C-4C80-A301-A20A3235778B}"/>
              </a:ext>
            </a:extLst>
          </p:cNvPr>
          <p:cNvSpPr txBox="1"/>
          <p:nvPr/>
        </p:nvSpPr>
        <p:spPr>
          <a:xfrm>
            <a:off x="6564702" y="2078966"/>
            <a:ext cx="3807124"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dirty="0">
                <a:solidFill>
                  <a:srgbClr val="00B050"/>
                </a:solidFill>
                <a:latin typeface="Comic Sans MS"/>
              </a:rPr>
              <a:t>21  +  7   =   28</a:t>
            </a:r>
          </a:p>
        </p:txBody>
      </p:sp>
      <mc:AlternateContent xmlns:mc="http://schemas.openxmlformats.org/markup-compatibility/2006">
        <mc:Choice xmlns:p14="http://schemas.microsoft.com/office/powerpoint/2010/main" Requires="p14">
          <p:contentPart p14:bwMode="auto" r:id="rId11">
            <p14:nvContentPartPr>
              <p14:cNvPr id="29" name="Ink 28">
                <a:extLst>
                  <a:ext uri="{FF2B5EF4-FFF2-40B4-BE49-F238E27FC236}">
                    <a16:creationId xmlns:a16="http://schemas.microsoft.com/office/drawing/2014/main" id="{B26047DB-6199-4B87-8538-A7AD79011F23}"/>
                  </a:ext>
                </a:extLst>
              </p14:cNvPr>
              <p14:cNvContentPartPr/>
              <p14:nvPr/>
            </p14:nvContentPartPr>
            <p14:xfrm>
              <a:off x="7159625" y="3333750"/>
              <a:ext cx="19050" cy="19050"/>
            </p14:xfrm>
          </p:contentPart>
        </mc:Choice>
        <mc:Fallback>
          <p:pic>
            <p:nvPicPr>
              <p:cNvPr id="29" name="Ink 28">
                <a:extLst>
                  <a:ext uri="{FF2B5EF4-FFF2-40B4-BE49-F238E27FC236}">
                    <a16:creationId xmlns:a16="http://schemas.microsoft.com/office/drawing/2014/main" id="{B26047DB-6199-4B87-8538-A7AD79011F23}"/>
                  </a:ext>
                </a:extLst>
              </p:cNvPr>
              <p:cNvPicPr/>
              <p:nvPr/>
            </p:nvPicPr>
            <p:blipFill>
              <a:blip r:embed="rId12"/>
              <a:stretch>
                <a:fillRect/>
              </a:stretch>
            </p:blipFill>
            <p:spPr>
              <a:xfrm>
                <a:off x="6207125" y="2400300"/>
                <a:ext cx="1905000" cy="1905000"/>
              </a:xfrm>
              <a:prstGeom prst="rect">
                <a:avLst/>
              </a:prstGeom>
            </p:spPr>
          </p:pic>
        </mc:Fallback>
      </mc:AlternateContent>
      <mc:AlternateContent xmlns:mc="http://schemas.openxmlformats.org/markup-compatibility/2006">
        <mc:Choice xmlns:p14="http://schemas.microsoft.com/office/powerpoint/2010/main" Requires="p14">
          <p:contentPart p14:bwMode="auto" r:id="rId13">
            <p14:nvContentPartPr>
              <p14:cNvPr id="30" name="Ink 29">
                <a:extLst>
                  <a:ext uri="{FF2B5EF4-FFF2-40B4-BE49-F238E27FC236}">
                    <a16:creationId xmlns:a16="http://schemas.microsoft.com/office/drawing/2014/main" id="{FACF1B1F-9225-49C2-8B85-CF0075E4BD26}"/>
                  </a:ext>
                </a:extLst>
              </p14:cNvPr>
              <p14:cNvContentPartPr/>
              <p14:nvPr/>
            </p14:nvContentPartPr>
            <p14:xfrm>
              <a:off x="9399797" y="2808975"/>
              <a:ext cx="19050" cy="962025"/>
            </p14:xfrm>
          </p:contentPart>
        </mc:Choice>
        <mc:Fallback>
          <p:pic>
            <p:nvPicPr>
              <p:cNvPr id="30" name="Ink 29">
                <a:extLst>
                  <a:ext uri="{FF2B5EF4-FFF2-40B4-BE49-F238E27FC236}">
                    <a16:creationId xmlns:a16="http://schemas.microsoft.com/office/drawing/2014/main" id="{FACF1B1F-9225-49C2-8B85-CF0075E4BD26}"/>
                  </a:ext>
                </a:extLst>
              </p:cNvPr>
              <p:cNvPicPr/>
              <p:nvPr/>
            </p:nvPicPr>
            <p:blipFill>
              <a:blip r:embed="rId14"/>
              <a:stretch>
                <a:fillRect/>
              </a:stretch>
            </p:blipFill>
            <p:spPr>
              <a:xfrm>
                <a:off x="8466347" y="2791425"/>
                <a:ext cx="1905000" cy="997483"/>
              </a:xfrm>
              <a:prstGeom prst="rect">
                <a:avLst/>
              </a:prstGeom>
            </p:spPr>
          </p:pic>
        </mc:Fallback>
      </mc:AlternateContent>
      <mc:AlternateContent xmlns:mc="http://schemas.openxmlformats.org/markup-compatibility/2006">
        <mc:Choice xmlns:p14="http://schemas.microsoft.com/office/powerpoint/2010/main" Requires="p14">
          <p:contentPart p14:bwMode="auto" r:id="rId15">
            <p14:nvContentPartPr>
              <p14:cNvPr id="31" name="Ink 30">
                <a:extLst>
                  <a:ext uri="{FF2B5EF4-FFF2-40B4-BE49-F238E27FC236}">
                    <a16:creationId xmlns:a16="http://schemas.microsoft.com/office/drawing/2014/main" id="{A2B2E60F-B2E9-4C69-97AC-34288F736E0F}"/>
                  </a:ext>
                </a:extLst>
              </p14:cNvPr>
              <p14:cNvContentPartPr/>
              <p14:nvPr/>
            </p14:nvContentPartPr>
            <p14:xfrm>
              <a:off x="6540499" y="2968624"/>
              <a:ext cx="28575" cy="981075"/>
            </p14:xfrm>
          </p:contentPart>
        </mc:Choice>
        <mc:Fallback>
          <p:pic>
            <p:nvPicPr>
              <p:cNvPr id="31" name="Ink 30">
                <a:extLst>
                  <a:ext uri="{FF2B5EF4-FFF2-40B4-BE49-F238E27FC236}">
                    <a16:creationId xmlns:a16="http://schemas.microsoft.com/office/drawing/2014/main" id="{A2B2E60F-B2E9-4C69-97AC-34288F736E0F}"/>
                  </a:ext>
                </a:extLst>
              </p:cNvPr>
              <p:cNvPicPr/>
              <p:nvPr/>
            </p:nvPicPr>
            <p:blipFill>
              <a:blip r:embed="rId16"/>
              <a:stretch>
                <a:fillRect/>
              </a:stretch>
            </p:blipFill>
            <p:spPr>
              <a:xfrm>
                <a:off x="6525112" y="2950662"/>
                <a:ext cx="59662" cy="1016639"/>
              </a:xfrm>
              <a:prstGeom prst="rect">
                <a:avLst/>
              </a:prstGeom>
            </p:spPr>
          </p:pic>
        </mc:Fallback>
      </mc:AlternateContent>
      <mc:AlternateContent xmlns:mc="http://schemas.openxmlformats.org/markup-compatibility/2006">
        <mc:Choice xmlns:p14="http://schemas.microsoft.com/office/powerpoint/2010/main" Requires="p14">
          <p:contentPart p14:bwMode="auto" r:id="rId17">
            <p14:nvContentPartPr>
              <p14:cNvPr id="32" name="Ink 31">
                <a:extLst>
                  <a:ext uri="{FF2B5EF4-FFF2-40B4-BE49-F238E27FC236}">
                    <a16:creationId xmlns:a16="http://schemas.microsoft.com/office/drawing/2014/main" id="{7A996FB0-B04D-496E-B9B1-182A70A9919C}"/>
                  </a:ext>
                </a:extLst>
              </p14:cNvPr>
              <p14:cNvContentPartPr/>
              <p14:nvPr/>
            </p14:nvContentPartPr>
            <p14:xfrm>
              <a:off x="7045197" y="3026167"/>
              <a:ext cx="133350" cy="200025"/>
            </p14:xfrm>
          </p:contentPart>
        </mc:Choice>
        <mc:Fallback>
          <p:pic>
            <p:nvPicPr>
              <p:cNvPr id="32" name="Ink 31">
                <a:extLst>
                  <a:ext uri="{FF2B5EF4-FFF2-40B4-BE49-F238E27FC236}">
                    <a16:creationId xmlns:a16="http://schemas.microsoft.com/office/drawing/2014/main" id="{7A996FB0-B04D-496E-B9B1-182A70A9919C}"/>
                  </a:ext>
                </a:extLst>
              </p:cNvPr>
              <p:cNvPicPr/>
              <p:nvPr/>
            </p:nvPicPr>
            <p:blipFill>
              <a:blip r:embed="rId18"/>
              <a:stretch>
                <a:fillRect/>
              </a:stretch>
            </p:blipFill>
            <p:spPr>
              <a:xfrm>
                <a:off x="7027632" y="3008179"/>
                <a:ext cx="168838" cy="235641"/>
              </a:xfrm>
              <a:prstGeom prst="rect">
                <a:avLst/>
              </a:prstGeom>
            </p:spPr>
          </p:pic>
        </mc:Fallback>
      </mc:AlternateContent>
      <mc:AlternateContent xmlns:mc="http://schemas.openxmlformats.org/markup-compatibility/2006">
        <mc:Choice xmlns:p14="http://schemas.microsoft.com/office/powerpoint/2010/main" Requires="p14">
          <p:contentPart p14:bwMode="auto" r:id="rId19">
            <p14:nvContentPartPr>
              <p14:cNvPr id="33" name="Ink 32">
                <a:extLst>
                  <a:ext uri="{FF2B5EF4-FFF2-40B4-BE49-F238E27FC236}">
                    <a16:creationId xmlns:a16="http://schemas.microsoft.com/office/drawing/2014/main" id="{50F7B6D0-71BA-4905-953C-8D81981B03A0}"/>
                  </a:ext>
                </a:extLst>
              </p14:cNvPr>
              <p14:cNvContentPartPr/>
              <p14:nvPr/>
            </p14:nvContentPartPr>
            <p14:xfrm>
              <a:off x="8016183" y="3013782"/>
              <a:ext cx="190500" cy="200025"/>
            </p14:xfrm>
          </p:contentPart>
        </mc:Choice>
        <mc:Fallback>
          <p:pic>
            <p:nvPicPr>
              <p:cNvPr id="33" name="Ink 32">
                <a:extLst>
                  <a:ext uri="{FF2B5EF4-FFF2-40B4-BE49-F238E27FC236}">
                    <a16:creationId xmlns:a16="http://schemas.microsoft.com/office/drawing/2014/main" id="{50F7B6D0-71BA-4905-953C-8D81981B03A0}"/>
                  </a:ext>
                </a:extLst>
              </p:cNvPr>
              <p:cNvPicPr/>
              <p:nvPr/>
            </p:nvPicPr>
            <p:blipFill>
              <a:blip r:embed="rId20"/>
              <a:stretch>
                <a:fillRect/>
              </a:stretch>
            </p:blipFill>
            <p:spPr>
              <a:xfrm>
                <a:off x="7998865" y="2995831"/>
                <a:ext cx="225490" cy="236293"/>
              </a:xfrm>
              <a:prstGeom prst="rect">
                <a:avLst/>
              </a:prstGeom>
            </p:spPr>
          </p:pic>
        </mc:Fallback>
      </mc:AlternateContent>
      <mc:AlternateContent xmlns:mc="http://schemas.openxmlformats.org/markup-compatibility/2006">
        <mc:Choice xmlns:p14="http://schemas.microsoft.com/office/powerpoint/2010/main" Requires="p14">
          <p:contentPart p14:bwMode="auto" r:id="rId21">
            <p14:nvContentPartPr>
              <p14:cNvPr id="35" name="Ink 34">
                <a:extLst>
                  <a:ext uri="{FF2B5EF4-FFF2-40B4-BE49-F238E27FC236}">
                    <a16:creationId xmlns:a16="http://schemas.microsoft.com/office/drawing/2014/main" id="{D83600D0-C2D0-4F51-9877-1A981D3CD069}"/>
                  </a:ext>
                </a:extLst>
              </p14:cNvPr>
              <p14:cNvContentPartPr/>
              <p14:nvPr/>
            </p14:nvContentPartPr>
            <p14:xfrm>
              <a:off x="8016182" y="3330083"/>
              <a:ext cx="190500" cy="200025"/>
            </p14:xfrm>
          </p:contentPart>
        </mc:Choice>
        <mc:Fallback>
          <p:pic>
            <p:nvPicPr>
              <p:cNvPr id="35" name="Ink 34">
                <a:extLst>
                  <a:ext uri="{FF2B5EF4-FFF2-40B4-BE49-F238E27FC236}">
                    <a16:creationId xmlns:a16="http://schemas.microsoft.com/office/drawing/2014/main" id="{D83600D0-C2D0-4F51-9877-1A981D3CD069}"/>
                  </a:ext>
                </a:extLst>
              </p:cNvPr>
              <p:cNvPicPr/>
              <p:nvPr/>
            </p:nvPicPr>
            <p:blipFill>
              <a:blip r:embed="rId22"/>
              <a:stretch>
                <a:fillRect/>
              </a:stretch>
            </p:blipFill>
            <p:spPr>
              <a:xfrm>
                <a:off x="7998510" y="3311766"/>
                <a:ext cx="225490" cy="236293"/>
              </a:xfrm>
              <a:prstGeom prst="rect">
                <a:avLst/>
              </a:prstGeom>
            </p:spPr>
          </p:pic>
        </mc:Fallback>
      </mc:AlternateContent>
      <mc:AlternateContent xmlns:mc="http://schemas.openxmlformats.org/markup-compatibility/2006">
        <mc:Choice xmlns:p14="http://schemas.microsoft.com/office/powerpoint/2010/main" Requires="p14">
          <p:contentPart p14:bwMode="auto" r:id="rId23">
            <p14:nvContentPartPr>
              <p14:cNvPr id="36" name="Ink 35">
                <a:extLst>
                  <a:ext uri="{FF2B5EF4-FFF2-40B4-BE49-F238E27FC236}">
                    <a16:creationId xmlns:a16="http://schemas.microsoft.com/office/drawing/2014/main" id="{A4B197ED-2F5E-41E2-9377-13E01C854284}"/>
                  </a:ext>
                </a:extLst>
              </p14:cNvPr>
              <p14:cNvContentPartPr/>
              <p14:nvPr/>
            </p14:nvContentPartPr>
            <p14:xfrm>
              <a:off x="8260598" y="2970650"/>
              <a:ext cx="190500" cy="200025"/>
            </p14:xfrm>
          </p:contentPart>
        </mc:Choice>
        <mc:Fallback>
          <p:pic>
            <p:nvPicPr>
              <p:cNvPr id="36" name="Ink 35">
                <a:extLst>
                  <a:ext uri="{FF2B5EF4-FFF2-40B4-BE49-F238E27FC236}">
                    <a16:creationId xmlns:a16="http://schemas.microsoft.com/office/drawing/2014/main" id="{A4B197ED-2F5E-41E2-9377-13E01C854284}"/>
                  </a:ext>
                </a:extLst>
              </p:cNvPr>
              <p:cNvPicPr/>
              <p:nvPr/>
            </p:nvPicPr>
            <p:blipFill>
              <a:blip r:embed="rId22"/>
              <a:stretch>
                <a:fillRect/>
              </a:stretch>
            </p:blipFill>
            <p:spPr>
              <a:xfrm>
                <a:off x="8242926" y="2952333"/>
                <a:ext cx="225490" cy="236293"/>
              </a:xfrm>
              <a:prstGeom prst="rect">
                <a:avLst/>
              </a:prstGeom>
            </p:spPr>
          </p:pic>
        </mc:Fallback>
      </mc:AlternateContent>
      <mc:AlternateContent xmlns:mc="http://schemas.openxmlformats.org/markup-compatibility/2006">
        <mc:Choice xmlns:p14="http://schemas.microsoft.com/office/powerpoint/2010/main" Requires="p14">
          <p:contentPart p14:bwMode="auto" r:id="rId24">
            <p14:nvContentPartPr>
              <p14:cNvPr id="37" name="Ink 36">
                <a:extLst>
                  <a:ext uri="{FF2B5EF4-FFF2-40B4-BE49-F238E27FC236}">
                    <a16:creationId xmlns:a16="http://schemas.microsoft.com/office/drawing/2014/main" id="{94EA99A2-A711-4B4C-8AAF-9C7DE00D3A98}"/>
                  </a:ext>
                </a:extLst>
              </p14:cNvPr>
              <p14:cNvContentPartPr/>
              <p14:nvPr/>
            </p14:nvContentPartPr>
            <p14:xfrm>
              <a:off x="8303729" y="3330083"/>
              <a:ext cx="190500" cy="200025"/>
            </p14:xfrm>
          </p:contentPart>
        </mc:Choice>
        <mc:Fallback>
          <p:pic>
            <p:nvPicPr>
              <p:cNvPr id="37" name="Ink 36">
                <a:extLst>
                  <a:ext uri="{FF2B5EF4-FFF2-40B4-BE49-F238E27FC236}">
                    <a16:creationId xmlns:a16="http://schemas.microsoft.com/office/drawing/2014/main" id="{94EA99A2-A711-4B4C-8AAF-9C7DE00D3A98}"/>
                  </a:ext>
                </a:extLst>
              </p:cNvPr>
              <p:cNvPicPr/>
              <p:nvPr/>
            </p:nvPicPr>
            <p:blipFill>
              <a:blip r:embed="rId22"/>
              <a:stretch>
                <a:fillRect/>
              </a:stretch>
            </p:blipFill>
            <p:spPr>
              <a:xfrm>
                <a:off x="8286057" y="3311766"/>
                <a:ext cx="225490" cy="236293"/>
              </a:xfrm>
              <a:prstGeom prst="rect">
                <a:avLst/>
              </a:prstGeom>
            </p:spPr>
          </p:pic>
        </mc:Fallback>
      </mc:AlternateContent>
      <mc:AlternateContent xmlns:mc="http://schemas.openxmlformats.org/markup-compatibility/2006">
        <mc:Choice xmlns:p14="http://schemas.microsoft.com/office/powerpoint/2010/main" Requires="p14">
          <p:contentPart p14:bwMode="auto" r:id="rId25">
            <p14:nvContentPartPr>
              <p14:cNvPr id="38" name="Ink 37">
                <a:extLst>
                  <a:ext uri="{FF2B5EF4-FFF2-40B4-BE49-F238E27FC236}">
                    <a16:creationId xmlns:a16="http://schemas.microsoft.com/office/drawing/2014/main" id="{A63B127F-34B2-47F5-95F9-EE0ABA68CE41}"/>
                  </a:ext>
                </a:extLst>
              </p14:cNvPr>
              <p14:cNvContentPartPr/>
              <p14:nvPr/>
            </p14:nvContentPartPr>
            <p14:xfrm>
              <a:off x="8073692" y="3675140"/>
              <a:ext cx="190500" cy="200025"/>
            </p14:xfrm>
          </p:contentPart>
        </mc:Choice>
        <mc:Fallback>
          <p:pic>
            <p:nvPicPr>
              <p:cNvPr id="38" name="Ink 37">
                <a:extLst>
                  <a:ext uri="{FF2B5EF4-FFF2-40B4-BE49-F238E27FC236}">
                    <a16:creationId xmlns:a16="http://schemas.microsoft.com/office/drawing/2014/main" id="{A63B127F-34B2-47F5-95F9-EE0ABA68CE41}"/>
                  </a:ext>
                </a:extLst>
              </p:cNvPr>
              <p:cNvPicPr/>
              <p:nvPr/>
            </p:nvPicPr>
            <p:blipFill>
              <a:blip r:embed="rId22"/>
              <a:stretch>
                <a:fillRect/>
              </a:stretch>
            </p:blipFill>
            <p:spPr>
              <a:xfrm>
                <a:off x="8056020" y="3656823"/>
                <a:ext cx="225490" cy="236293"/>
              </a:xfrm>
              <a:prstGeom prst="rect">
                <a:avLst/>
              </a:prstGeom>
            </p:spPr>
          </p:pic>
        </mc:Fallback>
      </mc:AlternateContent>
      <mc:AlternateContent xmlns:mc="http://schemas.openxmlformats.org/markup-compatibility/2006">
        <mc:Choice xmlns:p14="http://schemas.microsoft.com/office/powerpoint/2010/main" Requires="p14">
          <p:contentPart p14:bwMode="auto" r:id="rId26">
            <p14:nvContentPartPr>
              <p14:cNvPr id="39" name="Ink 38">
                <a:extLst>
                  <a:ext uri="{FF2B5EF4-FFF2-40B4-BE49-F238E27FC236}">
                    <a16:creationId xmlns:a16="http://schemas.microsoft.com/office/drawing/2014/main" id="{54F18528-836C-406E-AC64-AF7D5C056D6D}"/>
                  </a:ext>
                </a:extLst>
              </p14:cNvPr>
              <p14:cNvContentPartPr/>
              <p14:nvPr/>
            </p14:nvContentPartPr>
            <p14:xfrm>
              <a:off x="8361239" y="3675140"/>
              <a:ext cx="190500" cy="200025"/>
            </p14:xfrm>
          </p:contentPart>
        </mc:Choice>
        <mc:Fallback>
          <p:pic>
            <p:nvPicPr>
              <p:cNvPr id="39" name="Ink 38">
                <a:extLst>
                  <a:ext uri="{FF2B5EF4-FFF2-40B4-BE49-F238E27FC236}">
                    <a16:creationId xmlns:a16="http://schemas.microsoft.com/office/drawing/2014/main" id="{54F18528-836C-406E-AC64-AF7D5C056D6D}"/>
                  </a:ext>
                </a:extLst>
              </p:cNvPr>
              <p:cNvPicPr/>
              <p:nvPr/>
            </p:nvPicPr>
            <p:blipFill>
              <a:blip r:embed="rId22"/>
              <a:stretch>
                <a:fillRect/>
              </a:stretch>
            </p:blipFill>
            <p:spPr>
              <a:xfrm>
                <a:off x="8343567" y="3656823"/>
                <a:ext cx="225490" cy="236293"/>
              </a:xfrm>
              <a:prstGeom prst="rect">
                <a:avLst/>
              </a:prstGeom>
            </p:spPr>
          </p:pic>
        </mc:Fallback>
      </mc:AlternateContent>
      <mc:AlternateContent xmlns:mc="http://schemas.openxmlformats.org/markup-compatibility/2006">
        <mc:Choice xmlns:p14="http://schemas.microsoft.com/office/powerpoint/2010/main" Requires="p14">
          <p:contentPart p14:bwMode="auto" r:id="rId27">
            <p14:nvContentPartPr>
              <p14:cNvPr id="40" name="Ink 39">
                <a:extLst>
                  <a:ext uri="{FF2B5EF4-FFF2-40B4-BE49-F238E27FC236}">
                    <a16:creationId xmlns:a16="http://schemas.microsoft.com/office/drawing/2014/main" id="{DBB66471-895A-4296-BDC3-EA1003BC8F29}"/>
                  </a:ext>
                </a:extLst>
              </p14:cNvPr>
              <p14:cNvContentPartPr/>
              <p14:nvPr/>
            </p14:nvContentPartPr>
            <p14:xfrm>
              <a:off x="8174333" y="4034574"/>
              <a:ext cx="190500" cy="200025"/>
            </p14:xfrm>
          </p:contentPart>
        </mc:Choice>
        <mc:Fallback>
          <p:pic>
            <p:nvPicPr>
              <p:cNvPr id="40" name="Ink 39">
                <a:extLst>
                  <a:ext uri="{FF2B5EF4-FFF2-40B4-BE49-F238E27FC236}">
                    <a16:creationId xmlns:a16="http://schemas.microsoft.com/office/drawing/2014/main" id="{DBB66471-895A-4296-BDC3-EA1003BC8F29}"/>
                  </a:ext>
                </a:extLst>
              </p:cNvPr>
              <p:cNvPicPr/>
              <p:nvPr/>
            </p:nvPicPr>
            <p:blipFill>
              <a:blip r:embed="rId22"/>
              <a:stretch>
                <a:fillRect/>
              </a:stretch>
            </p:blipFill>
            <p:spPr>
              <a:xfrm>
                <a:off x="8156661" y="4016257"/>
                <a:ext cx="225490" cy="236293"/>
              </a:xfrm>
              <a:prstGeom prst="rect">
                <a:avLst/>
              </a:prstGeom>
            </p:spPr>
          </p:pic>
        </mc:Fallback>
      </mc:AlternateContent>
      <mc:AlternateContent xmlns:mc="http://schemas.openxmlformats.org/markup-compatibility/2006">
        <mc:Choice xmlns:p14="http://schemas.microsoft.com/office/powerpoint/2010/main" Requires="p14">
          <p:contentPart p14:bwMode="auto" r:id="rId28">
            <p14:nvContentPartPr>
              <p14:cNvPr id="41" name="Ink 40">
                <a:extLst>
                  <a:ext uri="{FF2B5EF4-FFF2-40B4-BE49-F238E27FC236}">
                    <a16:creationId xmlns:a16="http://schemas.microsoft.com/office/drawing/2014/main" id="{45619B81-6F95-46DD-B91C-B01EB5AE9F7D}"/>
                  </a:ext>
                </a:extLst>
              </p14:cNvPr>
              <p14:cNvContentPartPr/>
              <p14:nvPr/>
            </p14:nvContentPartPr>
            <p14:xfrm>
              <a:off x="9672966" y="2808975"/>
              <a:ext cx="19050" cy="962025"/>
            </p14:xfrm>
          </p:contentPart>
        </mc:Choice>
        <mc:Fallback>
          <p:pic>
            <p:nvPicPr>
              <p:cNvPr id="41" name="Ink 40">
                <a:extLst>
                  <a:ext uri="{FF2B5EF4-FFF2-40B4-BE49-F238E27FC236}">
                    <a16:creationId xmlns:a16="http://schemas.microsoft.com/office/drawing/2014/main" id="{45619B81-6F95-46DD-B91C-B01EB5AE9F7D}"/>
                  </a:ext>
                </a:extLst>
              </p:cNvPr>
              <p:cNvPicPr/>
              <p:nvPr/>
            </p:nvPicPr>
            <p:blipFill>
              <a:blip r:embed="rId14"/>
              <a:stretch>
                <a:fillRect/>
              </a:stretch>
            </p:blipFill>
            <p:spPr>
              <a:xfrm>
                <a:off x="8720466" y="2791067"/>
                <a:ext cx="1905000" cy="997483"/>
              </a:xfrm>
              <a:prstGeom prst="rect">
                <a:avLst/>
              </a:prstGeom>
            </p:spPr>
          </p:pic>
        </mc:Fallback>
      </mc:AlternateContent>
      <mc:AlternateContent xmlns:mc="http://schemas.openxmlformats.org/markup-compatibility/2006">
        <mc:Choice xmlns:p14="http://schemas.microsoft.com/office/powerpoint/2010/main" Requires="p14">
          <p:contentPart p14:bwMode="auto" r:id="rId29">
            <p14:nvContentPartPr>
              <p14:cNvPr id="42" name="Ink 41">
                <a:extLst>
                  <a:ext uri="{FF2B5EF4-FFF2-40B4-BE49-F238E27FC236}">
                    <a16:creationId xmlns:a16="http://schemas.microsoft.com/office/drawing/2014/main" id="{DCB99C72-22C9-4BA7-8C0C-551723057819}"/>
                  </a:ext>
                </a:extLst>
              </p14:cNvPr>
              <p14:cNvContentPartPr/>
              <p14:nvPr/>
            </p14:nvContentPartPr>
            <p14:xfrm>
              <a:off x="6741781" y="2939869"/>
              <a:ext cx="28575" cy="981075"/>
            </p14:xfrm>
          </p:contentPart>
        </mc:Choice>
        <mc:Fallback>
          <p:pic>
            <p:nvPicPr>
              <p:cNvPr id="42" name="Ink 41">
                <a:extLst>
                  <a:ext uri="{FF2B5EF4-FFF2-40B4-BE49-F238E27FC236}">
                    <a16:creationId xmlns:a16="http://schemas.microsoft.com/office/drawing/2014/main" id="{DCB99C72-22C9-4BA7-8C0C-551723057819}"/>
                  </a:ext>
                </a:extLst>
              </p:cNvPr>
              <p:cNvPicPr/>
              <p:nvPr/>
            </p:nvPicPr>
            <p:blipFill>
              <a:blip r:embed="rId30"/>
              <a:stretch>
                <a:fillRect/>
              </a:stretch>
            </p:blipFill>
            <p:spPr>
              <a:xfrm>
                <a:off x="6726080" y="2921914"/>
                <a:ext cx="59662" cy="1016626"/>
              </a:xfrm>
              <a:prstGeom prst="rect">
                <a:avLst/>
              </a:prstGeom>
            </p:spPr>
          </p:pic>
        </mc:Fallback>
      </mc:AlternateContent>
      <mc:AlternateContent xmlns:mc="http://schemas.openxmlformats.org/markup-compatibility/2006">
        <mc:Choice xmlns:p14="http://schemas.microsoft.com/office/powerpoint/2010/main" Requires="p14">
          <p:contentPart p14:bwMode="auto" r:id="rId31">
            <p14:nvContentPartPr>
              <p14:cNvPr id="43" name="Ink 42">
                <a:extLst>
                  <a:ext uri="{FF2B5EF4-FFF2-40B4-BE49-F238E27FC236}">
                    <a16:creationId xmlns:a16="http://schemas.microsoft.com/office/drawing/2014/main" id="{C6DF12A9-4CA3-4F5F-A6A5-AC02FFE5B3AF}"/>
                  </a:ext>
                </a:extLst>
              </p14:cNvPr>
              <p14:cNvContentPartPr/>
              <p14:nvPr/>
            </p14:nvContentPartPr>
            <p14:xfrm>
              <a:off x="10158408" y="2841252"/>
              <a:ext cx="190500" cy="200025"/>
            </p14:xfrm>
          </p:contentPart>
        </mc:Choice>
        <mc:Fallback>
          <p:pic>
            <p:nvPicPr>
              <p:cNvPr id="43" name="Ink 42">
                <a:extLst>
                  <a:ext uri="{FF2B5EF4-FFF2-40B4-BE49-F238E27FC236}">
                    <a16:creationId xmlns:a16="http://schemas.microsoft.com/office/drawing/2014/main" id="{C6DF12A9-4CA3-4F5F-A6A5-AC02FFE5B3AF}"/>
                  </a:ext>
                </a:extLst>
              </p:cNvPr>
              <p:cNvPicPr/>
              <p:nvPr/>
            </p:nvPicPr>
            <p:blipFill>
              <a:blip r:embed="rId22"/>
              <a:stretch>
                <a:fillRect/>
              </a:stretch>
            </p:blipFill>
            <p:spPr>
              <a:xfrm>
                <a:off x="10140736" y="2822935"/>
                <a:ext cx="225490" cy="236293"/>
              </a:xfrm>
              <a:prstGeom prst="rect">
                <a:avLst/>
              </a:prstGeom>
            </p:spPr>
          </p:pic>
        </mc:Fallback>
      </mc:AlternateContent>
      <mc:AlternateContent xmlns:mc="http://schemas.openxmlformats.org/markup-compatibility/2006">
        <mc:Choice xmlns:p14="http://schemas.microsoft.com/office/powerpoint/2010/main" Requires="p14">
          <p:contentPart p14:bwMode="auto" r:id="rId32">
            <p14:nvContentPartPr>
              <p14:cNvPr id="44" name="Ink 43">
                <a:extLst>
                  <a:ext uri="{FF2B5EF4-FFF2-40B4-BE49-F238E27FC236}">
                    <a16:creationId xmlns:a16="http://schemas.microsoft.com/office/drawing/2014/main" id="{2D08884A-301D-4892-ABA3-AAC3F6AB6EDF}"/>
                  </a:ext>
                </a:extLst>
              </p14:cNvPr>
              <p14:cNvContentPartPr/>
              <p14:nvPr/>
            </p14:nvContentPartPr>
            <p14:xfrm>
              <a:off x="10215918" y="3186309"/>
              <a:ext cx="190500" cy="200025"/>
            </p14:xfrm>
          </p:contentPart>
        </mc:Choice>
        <mc:Fallback>
          <p:pic>
            <p:nvPicPr>
              <p:cNvPr id="44" name="Ink 43">
                <a:extLst>
                  <a:ext uri="{FF2B5EF4-FFF2-40B4-BE49-F238E27FC236}">
                    <a16:creationId xmlns:a16="http://schemas.microsoft.com/office/drawing/2014/main" id="{2D08884A-301D-4892-ABA3-AAC3F6AB6EDF}"/>
                  </a:ext>
                </a:extLst>
              </p:cNvPr>
              <p:cNvPicPr/>
              <p:nvPr/>
            </p:nvPicPr>
            <p:blipFill>
              <a:blip r:embed="rId22"/>
              <a:stretch>
                <a:fillRect/>
              </a:stretch>
            </p:blipFill>
            <p:spPr>
              <a:xfrm>
                <a:off x="10198246" y="3167992"/>
                <a:ext cx="225490" cy="236293"/>
              </a:xfrm>
              <a:prstGeom prst="rect">
                <a:avLst/>
              </a:prstGeom>
            </p:spPr>
          </p:pic>
        </mc:Fallback>
      </mc:AlternateContent>
      <mc:AlternateContent xmlns:mc="http://schemas.openxmlformats.org/markup-compatibility/2006">
        <mc:Choice xmlns:p14="http://schemas.microsoft.com/office/powerpoint/2010/main" Requires="p14">
          <p:contentPart p14:bwMode="auto" r:id="rId33">
            <p14:nvContentPartPr>
              <p14:cNvPr id="45" name="Ink 44">
                <a:extLst>
                  <a:ext uri="{FF2B5EF4-FFF2-40B4-BE49-F238E27FC236}">
                    <a16:creationId xmlns:a16="http://schemas.microsoft.com/office/drawing/2014/main" id="{585DC164-7450-4022-B19B-F9B909B80085}"/>
                  </a:ext>
                </a:extLst>
              </p14:cNvPr>
              <p14:cNvContentPartPr/>
              <p14:nvPr/>
            </p14:nvContentPartPr>
            <p14:xfrm>
              <a:off x="10029012" y="3545743"/>
              <a:ext cx="190500" cy="200025"/>
            </p14:xfrm>
          </p:contentPart>
        </mc:Choice>
        <mc:Fallback>
          <p:pic>
            <p:nvPicPr>
              <p:cNvPr id="45" name="Ink 44">
                <a:extLst>
                  <a:ext uri="{FF2B5EF4-FFF2-40B4-BE49-F238E27FC236}">
                    <a16:creationId xmlns:a16="http://schemas.microsoft.com/office/drawing/2014/main" id="{585DC164-7450-4022-B19B-F9B909B80085}"/>
                  </a:ext>
                </a:extLst>
              </p:cNvPr>
              <p:cNvPicPr/>
              <p:nvPr/>
            </p:nvPicPr>
            <p:blipFill>
              <a:blip r:embed="rId22"/>
              <a:stretch>
                <a:fillRect/>
              </a:stretch>
            </p:blipFill>
            <p:spPr>
              <a:xfrm>
                <a:off x="10011340" y="3527426"/>
                <a:ext cx="225490" cy="236293"/>
              </a:xfrm>
              <a:prstGeom prst="rect">
                <a:avLst/>
              </a:prstGeom>
            </p:spPr>
          </p:pic>
        </mc:Fallback>
      </mc:AlternateContent>
      <mc:AlternateContent xmlns:mc="http://schemas.openxmlformats.org/markup-compatibility/2006">
        <mc:Choice xmlns:p14="http://schemas.microsoft.com/office/powerpoint/2010/main" Requires="p14">
          <p:contentPart p14:bwMode="auto" r:id="rId34">
            <p14:nvContentPartPr>
              <p14:cNvPr id="46" name="Ink 45">
                <a:extLst>
                  <a:ext uri="{FF2B5EF4-FFF2-40B4-BE49-F238E27FC236}">
                    <a16:creationId xmlns:a16="http://schemas.microsoft.com/office/drawing/2014/main" id="{13CF3382-16EE-42BF-9841-5386CB409D02}"/>
                  </a:ext>
                </a:extLst>
              </p14:cNvPr>
              <p14:cNvContentPartPr/>
              <p14:nvPr/>
            </p14:nvContentPartPr>
            <p14:xfrm>
              <a:off x="10618484" y="2841253"/>
              <a:ext cx="190500" cy="200025"/>
            </p14:xfrm>
          </p:contentPart>
        </mc:Choice>
        <mc:Fallback>
          <p:pic>
            <p:nvPicPr>
              <p:cNvPr id="46" name="Ink 45">
                <a:extLst>
                  <a:ext uri="{FF2B5EF4-FFF2-40B4-BE49-F238E27FC236}">
                    <a16:creationId xmlns:a16="http://schemas.microsoft.com/office/drawing/2014/main" id="{13CF3382-16EE-42BF-9841-5386CB409D02}"/>
                  </a:ext>
                </a:extLst>
              </p:cNvPr>
              <p:cNvPicPr/>
              <p:nvPr/>
            </p:nvPicPr>
            <p:blipFill>
              <a:blip r:embed="rId22"/>
              <a:stretch>
                <a:fillRect/>
              </a:stretch>
            </p:blipFill>
            <p:spPr>
              <a:xfrm>
                <a:off x="10600812" y="2822936"/>
                <a:ext cx="225490" cy="236293"/>
              </a:xfrm>
              <a:prstGeom prst="rect">
                <a:avLst/>
              </a:prstGeom>
            </p:spPr>
          </p:pic>
        </mc:Fallback>
      </mc:AlternateContent>
      <mc:AlternateContent xmlns:mc="http://schemas.openxmlformats.org/markup-compatibility/2006">
        <mc:Choice xmlns:p14="http://schemas.microsoft.com/office/powerpoint/2010/main" Requires="p14">
          <p:contentPart p14:bwMode="auto" r:id="rId35">
            <p14:nvContentPartPr>
              <p14:cNvPr id="47" name="Ink 46">
                <a:extLst>
                  <a:ext uri="{FF2B5EF4-FFF2-40B4-BE49-F238E27FC236}">
                    <a16:creationId xmlns:a16="http://schemas.microsoft.com/office/drawing/2014/main" id="{CD55E80D-2456-47E7-98F3-7517F1C5470B}"/>
                  </a:ext>
                </a:extLst>
              </p14:cNvPr>
              <p14:cNvContentPartPr/>
              <p14:nvPr/>
            </p14:nvContentPartPr>
            <p14:xfrm>
              <a:off x="10675994" y="3186310"/>
              <a:ext cx="190500" cy="200025"/>
            </p14:xfrm>
          </p:contentPart>
        </mc:Choice>
        <mc:Fallback>
          <p:pic>
            <p:nvPicPr>
              <p:cNvPr id="47" name="Ink 46">
                <a:extLst>
                  <a:ext uri="{FF2B5EF4-FFF2-40B4-BE49-F238E27FC236}">
                    <a16:creationId xmlns:a16="http://schemas.microsoft.com/office/drawing/2014/main" id="{CD55E80D-2456-47E7-98F3-7517F1C5470B}"/>
                  </a:ext>
                </a:extLst>
              </p:cNvPr>
              <p:cNvPicPr/>
              <p:nvPr/>
            </p:nvPicPr>
            <p:blipFill>
              <a:blip r:embed="rId22"/>
              <a:stretch>
                <a:fillRect/>
              </a:stretch>
            </p:blipFill>
            <p:spPr>
              <a:xfrm>
                <a:off x="10658322" y="3167993"/>
                <a:ext cx="225490" cy="236293"/>
              </a:xfrm>
              <a:prstGeom prst="rect">
                <a:avLst/>
              </a:prstGeom>
            </p:spPr>
          </p:pic>
        </mc:Fallback>
      </mc:AlternateContent>
      <mc:AlternateContent xmlns:mc="http://schemas.openxmlformats.org/markup-compatibility/2006">
        <mc:Choice xmlns:p14="http://schemas.microsoft.com/office/powerpoint/2010/main" Requires="p14">
          <p:contentPart p14:bwMode="auto" r:id="rId36">
            <p14:nvContentPartPr>
              <p14:cNvPr id="48" name="Ink 47">
                <a:extLst>
                  <a:ext uri="{FF2B5EF4-FFF2-40B4-BE49-F238E27FC236}">
                    <a16:creationId xmlns:a16="http://schemas.microsoft.com/office/drawing/2014/main" id="{FDAFB9C7-6E95-4C85-B03A-A64CBF5A3D90}"/>
                  </a:ext>
                </a:extLst>
              </p14:cNvPr>
              <p14:cNvContentPartPr/>
              <p14:nvPr/>
            </p14:nvContentPartPr>
            <p14:xfrm>
              <a:off x="10489088" y="3545744"/>
              <a:ext cx="190500" cy="200025"/>
            </p14:xfrm>
          </p:contentPart>
        </mc:Choice>
        <mc:Fallback>
          <p:pic>
            <p:nvPicPr>
              <p:cNvPr id="48" name="Ink 47">
                <a:extLst>
                  <a:ext uri="{FF2B5EF4-FFF2-40B4-BE49-F238E27FC236}">
                    <a16:creationId xmlns:a16="http://schemas.microsoft.com/office/drawing/2014/main" id="{FDAFB9C7-6E95-4C85-B03A-A64CBF5A3D90}"/>
                  </a:ext>
                </a:extLst>
              </p:cNvPr>
              <p:cNvPicPr/>
              <p:nvPr/>
            </p:nvPicPr>
            <p:blipFill>
              <a:blip r:embed="rId22"/>
              <a:stretch>
                <a:fillRect/>
              </a:stretch>
            </p:blipFill>
            <p:spPr>
              <a:xfrm>
                <a:off x="10471416" y="3527427"/>
                <a:ext cx="225490" cy="236293"/>
              </a:xfrm>
              <a:prstGeom prst="rect">
                <a:avLst/>
              </a:prstGeom>
            </p:spPr>
          </p:pic>
        </mc:Fallback>
      </mc:AlternateContent>
      <mc:AlternateContent xmlns:mc="http://schemas.openxmlformats.org/markup-compatibility/2006">
        <mc:Choice xmlns:p14="http://schemas.microsoft.com/office/powerpoint/2010/main" Requires="p14">
          <p:contentPart p14:bwMode="auto" r:id="rId37">
            <p14:nvContentPartPr>
              <p14:cNvPr id="49" name="Ink 48">
                <a:extLst>
                  <a:ext uri="{FF2B5EF4-FFF2-40B4-BE49-F238E27FC236}">
                    <a16:creationId xmlns:a16="http://schemas.microsoft.com/office/drawing/2014/main" id="{3F4CB590-3F43-4F7E-8060-31E5BD8DA35A}"/>
                  </a:ext>
                </a:extLst>
              </p14:cNvPr>
              <p14:cNvContentPartPr/>
              <p14:nvPr/>
            </p14:nvContentPartPr>
            <p14:xfrm>
              <a:off x="11035426" y="2884384"/>
              <a:ext cx="190500" cy="200025"/>
            </p14:xfrm>
          </p:contentPart>
        </mc:Choice>
        <mc:Fallback>
          <p:pic>
            <p:nvPicPr>
              <p:cNvPr id="49" name="Ink 48">
                <a:extLst>
                  <a:ext uri="{FF2B5EF4-FFF2-40B4-BE49-F238E27FC236}">
                    <a16:creationId xmlns:a16="http://schemas.microsoft.com/office/drawing/2014/main" id="{3F4CB590-3F43-4F7E-8060-31E5BD8DA35A}"/>
                  </a:ext>
                </a:extLst>
              </p:cNvPr>
              <p:cNvPicPr/>
              <p:nvPr/>
            </p:nvPicPr>
            <p:blipFill>
              <a:blip r:embed="rId22"/>
              <a:stretch>
                <a:fillRect/>
              </a:stretch>
            </p:blipFill>
            <p:spPr>
              <a:xfrm>
                <a:off x="11017754" y="2866067"/>
                <a:ext cx="225490" cy="236293"/>
              </a:xfrm>
              <a:prstGeom prst="rect">
                <a:avLst/>
              </a:prstGeom>
            </p:spPr>
          </p:pic>
        </mc:Fallback>
      </mc:AlternateContent>
      <mc:AlternateContent xmlns:mc="http://schemas.openxmlformats.org/markup-compatibility/2006">
        <mc:Choice xmlns:p14="http://schemas.microsoft.com/office/powerpoint/2010/main" Requires="p14">
          <p:contentPart p14:bwMode="auto" r:id="rId38">
            <p14:nvContentPartPr>
              <p14:cNvPr id="50" name="Ink 49">
                <a:extLst>
                  <a:ext uri="{FF2B5EF4-FFF2-40B4-BE49-F238E27FC236}">
                    <a16:creationId xmlns:a16="http://schemas.microsoft.com/office/drawing/2014/main" id="{F5B50D04-ABF2-4E87-8EEC-6EA0E86D51FE}"/>
                  </a:ext>
                </a:extLst>
              </p14:cNvPr>
              <p14:cNvContentPartPr/>
              <p14:nvPr/>
            </p14:nvContentPartPr>
            <p14:xfrm>
              <a:off x="11092936" y="3229441"/>
              <a:ext cx="190500" cy="200025"/>
            </p14:xfrm>
          </p:contentPart>
        </mc:Choice>
        <mc:Fallback>
          <p:pic>
            <p:nvPicPr>
              <p:cNvPr id="50" name="Ink 49">
                <a:extLst>
                  <a:ext uri="{FF2B5EF4-FFF2-40B4-BE49-F238E27FC236}">
                    <a16:creationId xmlns:a16="http://schemas.microsoft.com/office/drawing/2014/main" id="{F5B50D04-ABF2-4E87-8EEC-6EA0E86D51FE}"/>
                  </a:ext>
                </a:extLst>
              </p:cNvPr>
              <p:cNvPicPr/>
              <p:nvPr/>
            </p:nvPicPr>
            <p:blipFill>
              <a:blip r:embed="rId22"/>
              <a:stretch>
                <a:fillRect/>
              </a:stretch>
            </p:blipFill>
            <p:spPr>
              <a:xfrm>
                <a:off x="11075264" y="3211124"/>
                <a:ext cx="225490" cy="236293"/>
              </a:xfrm>
              <a:prstGeom prst="rect">
                <a:avLst/>
              </a:prstGeom>
            </p:spPr>
          </p:pic>
        </mc:Fallback>
      </mc:AlternateContent>
    </p:spTree>
    <p:extLst>
      <p:ext uri="{BB962C8B-B14F-4D97-AF65-F5344CB8AC3E}">
        <p14:creationId xmlns:p14="http://schemas.microsoft.com/office/powerpoint/2010/main" val="27641370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B752069-2120-4FE8-97AF-33AFE5AD3E54}"/>
              </a:ext>
            </a:extLst>
          </p:cNvPr>
          <p:cNvSpPr txBox="1"/>
          <p:nvPr/>
        </p:nvSpPr>
        <p:spPr>
          <a:xfrm>
            <a:off x="510936" y="726596"/>
            <a:ext cx="5403011" cy="55092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200" u="sng" dirty="0">
                <a:latin typeface="Comic Sans MS"/>
                <a:cs typeface="Calibri"/>
              </a:rPr>
              <a:t>Questions</a:t>
            </a:r>
          </a:p>
          <a:p>
            <a:r>
              <a:rPr lang="en-GB" sz="3200" dirty="0">
                <a:latin typeface="Comic Sans MS"/>
                <a:ea typeface="+mn-lt"/>
                <a:cs typeface="+mn-lt"/>
              </a:rPr>
              <a:t>5 + 4 = </a:t>
            </a:r>
            <a:endParaRPr lang="en-GB" dirty="0">
              <a:latin typeface="Calibri" panose="020F0502020204030204"/>
              <a:ea typeface="+mn-lt"/>
              <a:cs typeface="+mn-lt"/>
            </a:endParaRPr>
          </a:p>
          <a:p>
            <a:r>
              <a:rPr lang="en-GB" sz="3200" dirty="0">
                <a:latin typeface="Comic Sans MS"/>
                <a:cs typeface="Calibri"/>
              </a:rPr>
              <a:t>12 + 5 = </a:t>
            </a:r>
          </a:p>
          <a:p>
            <a:r>
              <a:rPr lang="en-GB" sz="3200" dirty="0">
                <a:latin typeface="Comic Sans MS"/>
                <a:cs typeface="Calibri"/>
              </a:rPr>
              <a:t>11 + 7 =</a:t>
            </a:r>
          </a:p>
          <a:p>
            <a:r>
              <a:rPr lang="en-GB" sz="3200" dirty="0">
                <a:latin typeface="Comic Sans MS"/>
                <a:cs typeface="Calibri"/>
              </a:rPr>
              <a:t>12 + 5 =</a:t>
            </a:r>
          </a:p>
          <a:p>
            <a:r>
              <a:rPr lang="en-GB" sz="3200" dirty="0">
                <a:latin typeface="Comic Sans MS"/>
                <a:cs typeface="Calibri"/>
              </a:rPr>
              <a:t>21 + 6 =</a:t>
            </a:r>
          </a:p>
          <a:p>
            <a:r>
              <a:rPr lang="en-GB" sz="3200" dirty="0">
                <a:latin typeface="Comic Sans MS"/>
                <a:cs typeface="Calibri"/>
              </a:rPr>
              <a:t>25 + 3 =</a:t>
            </a:r>
          </a:p>
          <a:p>
            <a:r>
              <a:rPr lang="en-GB" sz="3200" dirty="0">
                <a:latin typeface="Comic Sans MS"/>
                <a:cs typeface="Calibri"/>
              </a:rPr>
              <a:t>32 + 4 =</a:t>
            </a:r>
          </a:p>
          <a:p>
            <a:r>
              <a:rPr lang="en-GB" sz="3200" dirty="0">
                <a:latin typeface="Comic Sans MS"/>
                <a:cs typeface="Calibri"/>
              </a:rPr>
              <a:t>40 + 7 =</a:t>
            </a:r>
          </a:p>
          <a:p>
            <a:r>
              <a:rPr lang="en-GB" sz="3200" dirty="0">
                <a:latin typeface="Comic Sans MS"/>
                <a:cs typeface="Calibri"/>
              </a:rPr>
              <a:t>41 + 9 =</a:t>
            </a:r>
          </a:p>
          <a:p>
            <a:endParaRPr lang="en-GB" sz="3200" dirty="0">
              <a:latin typeface="Comic Sans MS"/>
              <a:cs typeface="Calibri"/>
            </a:endParaRPr>
          </a:p>
        </p:txBody>
      </p:sp>
      <p:sp>
        <p:nvSpPr>
          <p:cNvPr id="2" name="TextBox 1">
            <a:extLst>
              <a:ext uri="{FF2B5EF4-FFF2-40B4-BE49-F238E27FC236}">
                <a16:creationId xmlns:a16="http://schemas.microsoft.com/office/drawing/2014/main" id="{39A1AA5A-F68A-438F-B45F-F89BFC906CD6}"/>
              </a:ext>
            </a:extLst>
          </p:cNvPr>
          <p:cNvSpPr txBox="1"/>
          <p:nvPr/>
        </p:nvSpPr>
        <p:spPr>
          <a:xfrm>
            <a:off x="6291532" y="569343"/>
            <a:ext cx="5403011" cy="25545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200" dirty="0">
                <a:latin typeface="Comic Sans MS"/>
              </a:rPr>
              <a:t>Children can choose to count on in their head, use a number line or draw the base ten to complete the questions. </a:t>
            </a:r>
          </a:p>
        </p:txBody>
      </p:sp>
      <p:pic>
        <p:nvPicPr>
          <p:cNvPr id="3" name="Picture 2" descr="Chart&#10;&#10;Description automatically generated">
            <a:extLst>
              <a:ext uri="{FF2B5EF4-FFF2-40B4-BE49-F238E27FC236}">
                <a16:creationId xmlns:a16="http://schemas.microsoft.com/office/drawing/2014/main" id="{743C3C82-DD32-4C3A-A84D-5A0C409855F0}"/>
              </a:ext>
            </a:extLst>
          </p:cNvPr>
          <p:cNvPicPr>
            <a:picLocks noChangeAspect="1"/>
          </p:cNvPicPr>
          <p:nvPr/>
        </p:nvPicPr>
        <p:blipFill>
          <a:blip r:embed="rId2"/>
          <a:stretch>
            <a:fillRect/>
          </a:stretch>
        </p:blipFill>
        <p:spPr>
          <a:xfrm>
            <a:off x="3042249" y="4257058"/>
            <a:ext cx="8982972" cy="1363127"/>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hart&#10;&#10;Description automatically generated">
            <a:extLst>
              <a:ext uri="{FF2B5EF4-FFF2-40B4-BE49-F238E27FC236}">
                <a16:creationId xmlns:a16="http://schemas.microsoft.com/office/drawing/2014/main" id="{4B7AED9D-50A9-4827-B683-86B0E9E70624}"/>
              </a:ext>
            </a:extLst>
          </p:cNvPr>
          <p:cNvPicPr>
            <a:picLocks noChangeAspect="1"/>
          </p:cNvPicPr>
          <p:nvPr/>
        </p:nvPicPr>
        <p:blipFill>
          <a:blip r:embed="rId2"/>
          <a:stretch>
            <a:fillRect/>
          </a:stretch>
        </p:blipFill>
        <p:spPr>
          <a:xfrm>
            <a:off x="310551" y="5364115"/>
            <a:ext cx="8982972" cy="1363127"/>
          </a:xfrm>
          <a:prstGeom prst="rect">
            <a:avLst/>
          </a:prstGeom>
        </p:spPr>
      </p:pic>
      <p:sp>
        <p:nvSpPr>
          <p:cNvPr id="4" name="TextBox 3">
            <a:extLst>
              <a:ext uri="{FF2B5EF4-FFF2-40B4-BE49-F238E27FC236}">
                <a16:creationId xmlns:a16="http://schemas.microsoft.com/office/drawing/2014/main" id="{96863886-1D12-437C-9EAC-EB7609BB2D95}"/>
              </a:ext>
            </a:extLst>
          </p:cNvPr>
          <p:cNvSpPr txBox="1"/>
          <p:nvPr/>
        </p:nvSpPr>
        <p:spPr>
          <a:xfrm>
            <a:off x="1417608" y="4983192"/>
            <a:ext cx="274320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dirty="0">
                <a:solidFill>
                  <a:srgbClr val="00B050"/>
                </a:solidFill>
                <a:latin typeface="Comic Sans MS"/>
              </a:rPr>
              <a:t>15 – 5 = 10</a:t>
            </a:r>
          </a:p>
        </p:txBody>
      </p:sp>
      <mc:AlternateContent xmlns:mc="http://schemas.openxmlformats.org/markup-compatibility/2006">
        <mc:Choice xmlns:p14="http://schemas.microsoft.com/office/powerpoint/2010/main" Requires="p14">
          <p:contentPart p14:bwMode="auto" r:id="rId3">
            <p14:nvContentPartPr>
              <p14:cNvPr id="5" name="Ink 4">
                <a:extLst>
                  <a:ext uri="{FF2B5EF4-FFF2-40B4-BE49-F238E27FC236}">
                    <a16:creationId xmlns:a16="http://schemas.microsoft.com/office/drawing/2014/main" id="{67991BF5-E0ED-4701-9456-2E47C3F60320}"/>
                  </a:ext>
                </a:extLst>
              </p14:cNvPr>
              <p14:cNvContentPartPr/>
              <p14:nvPr/>
            </p14:nvContentPartPr>
            <p14:xfrm>
              <a:off x="4685993" y="6052709"/>
              <a:ext cx="381000" cy="314325"/>
            </p14:xfrm>
          </p:contentPart>
        </mc:Choice>
        <mc:Fallback>
          <p:pic>
            <p:nvPicPr>
              <p:cNvPr id="5" name="Ink 4">
                <a:extLst>
                  <a:ext uri="{FF2B5EF4-FFF2-40B4-BE49-F238E27FC236}">
                    <a16:creationId xmlns:a16="http://schemas.microsoft.com/office/drawing/2014/main" id="{67991BF5-E0ED-4701-9456-2E47C3F60320}"/>
                  </a:ext>
                </a:extLst>
              </p:cNvPr>
              <p:cNvPicPr/>
              <p:nvPr/>
            </p:nvPicPr>
            <p:blipFill>
              <a:blip r:embed="rId4"/>
              <a:stretch>
                <a:fillRect/>
              </a:stretch>
            </p:blipFill>
            <p:spPr>
              <a:xfrm>
                <a:off x="4667781" y="6034890"/>
                <a:ext cx="417060" cy="349606"/>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6" name="Ink 5">
                <a:extLst>
                  <a:ext uri="{FF2B5EF4-FFF2-40B4-BE49-F238E27FC236}">
                    <a16:creationId xmlns:a16="http://schemas.microsoft.com/office/drawing/2014/main" id="{29E48086-574B-4F64-8AE4-14402FC757B7}"/>
                  </a:ext>
                </a:extLst>
              </p14:cNvPr>
              <p14:cNvContentPartPr/>
              <p14:nvPr/>
            </p14:nvContentPartPr>
            <p14:xfrm>
              <a:off x="6772656" y="6167886"/>
              <a:ext cx="333375" cy="276225"/>
            </p14:xfrm>
          </p:contentPart>
        </mc:Choice>
        <mc:Fallback>
          <p:pic>
            <p:nvPicPr>
              <p:cNvPr id="6" name="Ink 5">
                <a:extLst>
                  <a:ext uri="{FF2B5EF4-FFF2-40B4-BE49-F238E27FC236}">
                    <a16:creationId xmlns:a16="http://schemas.microsoft.com/office/drawing/2014/main" id="{29E48086-574B-4F64-8AE4-14402FC757B7}"/>
                  </a:ext>
                </a:extLst>
              </p:cNvPr>
              <p:cNvPicPr/>
              <p:nvPr/>
            </p:nvPicPr>
            <p:blipFill>
              <a:blip r:embed="rId6"/>
              <a:stretch>
                <a:fillRect/>
              </a:stretch>
            </p:blipFill>
            <p:spPr>
              <a:xfrm>
                <a:off x="6754557" y="6149761"/>
                <a:ext cx="369210" cy="312113"/>
              </a:xfrm>
              <a:prstGeom prst="rect">
                <a:avLst/>
              </a:prstGeom>
            </p:spPr>
          </p:pic>
        </mc:Fallback>
      </mc:AlternateContent>
      <mc:AlternateContent xmlns:mc="http://schemas.openxmlformats.org/markup-compatibility/2006">
        <mc:Choice xmlns:p14="http://schemas.microsoft.com/office/powerpoint/2010/main" Requires="p14">
          <p:contentPart p14:bwMode="auto" r:id="rId7">
            <p14:nvContentPartPr>
              <p14:cNvPr id="7" name="Ink 6">
                <a:extLst>
                  <a:ext uri="{FF2B5EF4-FFF2-40B4-BE49-F238E27FC236}">
                    <a16:creationId xmlns:a16="http://schemas.microsoft.com/office/drawing/2014/main" id="{6ACDB5E2-34B3-4322-AECD-76DA9A6516B4}"/>
                  </a:ext>
                </a:extLst>
              </p14:cNvPr>
              <p14:cNvContentPartPr/>
              <p14:nvPr/>
            </p14:nvContentPartPr>
            <p14:xfrm>
              <a:off x="4802038" y="5547581"/>
              <a:ext cx="2133600" cy="333375"/>
            </p14:xfrm>
          </p:contentPart>
        </mc:Choice>
        <mc:Fallback>
          <p:pic>
            <p:nvPicPr>
              <p:cNvPr id="7" name="Ink 6">
                <a:extLst>
                  <a:ext uri="{FF2B5EF4-FFF2-40B4-BE49-F238E27FC236}">
                    <a16:creationId xmlns:a16="http://schemas.microsoft.com/office/drawing/2014/main" id="{6ACDB5E2-34B3-4322-AECD-76DA9A6516B4}"/>
                  </a:ext>
                </a:extLst>
              </p:cNvPr>
              <p:cNvPicPr/>
              <p:nvPr/>
            </p:nvPicPr>
            <p:blipFill>
              <a:blip r:embed="rId8"/>
              <a:stretch>
                <a:fillRect/>
              </a:stretch>
            </p:blipFill>
            <p:spPr>
              <a:xfrm>
                <a:off x="4784045" y="5529580"/>
                <a:ext cx="2169226" cy="369017"/>
              </a:xfrm>
              <a:prstGeom prst="rect">
                <a:avLst/>
              </a:prstGeom>
            </p:spPr>
          </p:pic>
        </mc:Fallback>
      </mc:AlternateContent>
      <p:pic>
        <p:nvPicPr>
          <p:cNvPr id="3" name="Picture 4" descr="Graphical user interface, application&#10;&#10;Description automatically generated">
            <a:extLst>
              <a:ext uri="{FF2B5EF4-FFF2-40B4-BE49-F238E27FC236}">
                <a16:creationId xmlns:a16="http://schemas.microsoft.com/office/drawing/2014/main" id="{3BD2BA53-4644-4C32-879F-A59E1F3BD4B2}"/>
              </a:ext>
            </a:extLst>
          </p:cNvPr>
          <p:cNvPicPr>
            <a:picLocks noChangeAspect="1"/>
          </p:cNvPicPr>
          <p:nvPr/>
        </p:nvPicPr>
        <p:blipFill rotWithShape="1">
          <a:blip r:embed="rId9"/>
          <a:srcRect l="62554" t="21456" r="9957" b="30268"/>
          <a:stretch/>
        </p:blipFill>
        <p:spPr>
          <a:xfrm>
            <a:off x="310551" y="1076343"/>
            <a:ext cx="1825136" cy="1806505"/>
          </a:xfrm>
          <a:prstGeom prst="rect">
            <a:avLst/>
          </a:prstGeom>
        </p:spPr>
      </p:pic>
      <p:pic>
        <p:nvPicPr>
          <p:cNvPr id="8" name="Picture 5" descr="A close up of a persons hand&#10;&#10;Description automatically generated">
            <a:extLst>
              <a:ext uri="{FF2B5EF4-FFF2-40B4-BE49-F238E27FC236}">
                <a16:creationId xmlns:a16="http://schemas.microsoft.com/office/drawing/2014/main" id="{D42857ED-BF3B-46E9-A2C1-EA390000C37C}"/>
              </a:ext>
            </a:extLst>
          </p:cNvPr>
          <p:cNvPicPr>
            <a:picLocks noChangeAspect="1"/>
          </p:cNvPicPr>
          <p:nvPr/>
        </p:nvPicPr>
        <p:blipFill rotWithShape="1">
          <a:blip r:embed="rId10"/>
          <a:srcRect l="31937" t="6164" r="26178" b="7534"/>
          <a:stretch/>
        </p:blipFill>
        <p:spPr>
          <a:xfrm>
            <a:off x="2467154" y="990787"/>
            <a:ext cx="1148988" cy="1801300"/>
          </a:xfrm>
          <a:prstGeom prst="rect">
            <a:avLst/>
          </a:prstGeom>
        </p:spPr>
      </p:pic>
      <p:sp>
        <p:nvSpPr>
          <p:cNvPr id="14" name="TextBox 13">
            <a:extLst>
              <a:ext uri="{FF2B5EF4-FFF2-40B4-BE49-F238E27FC236}">
                <a16:creationId xmlns:a16="http://schemas.microsoft.com/office/drawing/2014/main" id="{32D8A094-F810-4A6E-A55A-BCA79CA6F7F8}"/>
              </a:ext>
            </a:extLst>
          </p:cNvPr>
          <p:cNvSpPr txBox="1"/>
          <p:nvPr/>
        </p:nvSpPr>
        <p:spPr>
          <a:xfrm>
            <a:off x="497457" y="3229155"/>
            <a:ext cx="274320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dirty="0">
                <a:solidFill>
                  <a:srgbClr val="00B050"/>
                </a:solidFill>
                <a:latin typeface="Comic Sans MS"/>
              </a:rPr>
              <a:t>15 - 3 = 12</a:t>
            </a:r>
          </a:p>
        </p:txBody>
      </p:sp>
      <p:sp>
        <p:nvSpPr>
          <p:cNvPr id="16" name="TextBox 15">
            <a:extLst>
              <a:ext uri="{FF2B5EF4-FFF2-40B4-BE49-F238E27FC236}">
                <a16:creationId xmlns:a16="http://schemas.microsoft.com/office/drawing/2014/main" id="{EADC5632-E8C8-4B86-BCC6-7E98EA23875A}"/>
              </a:ext>
            </a:extLst>
          </p:cNvPr>
          <p:cNvSpPr txBox="1"/>
          <p:nvPr/>
        </p:nvSpPr>
        <p:spPr>
          <a:xfrm>
            <a:off x="828135" y="281796"/>
            <a:ext cx="816634"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dirty="0">
                <a:latin typeface="Comic Sans MS"/>
              </a:rPr>
              <a:t>15</a:t>
            </a:r>
          </a:p>
        </p:txBody>
      </p:sp>
      <p:sp>
        <p:nvSpPr>
          <p:cNvPr id="24" name="TextBox 23">
            <a:extLst>
              <a:ext uri="{FF2B5EF4-FFF2-40B4-BE49-F238E27FC236}">
                <a16:creationId xmlns:a16="http://schemas.microsoft.com/office/drawing/2014/main" id="{55420A12-BB8C-41D0-81FC-33F3C374CF59}"/>
              </a:ext>
            </a:extLst>
          </p:cNvPr>
          <p:cNvSpPr txBox="1"/>
          <p:nvPr/>
        </p:nvSpPr>
        <p:spPr>
          <a:xfrm>
            <a:off x="6564702" y="2078966"/>
            <a:ext cx="3807124"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dirty="0">
                <a:solidFill>
                  <a:srgbClr val="00B050"/>
                </a:solidFill>
                <a:latin typeface="Comic Sans MS"/>
              </a:rPr>
              <a:t>38  +  7   =   31</a:t>
            </a:r>
          </a:p>
        </p:txBody>
      </p:sp>
      <mc:AlternateContent xmlns:mc="http://schemas.openxmlformats.org/markup-compatibility/2006">
        <mc:Choice xmlns:p14="http://schemas.microsoft.com/office/powerpoint/2010/main" Requires="p14">
          <p:contentPart p14:bwMode="auto" r:id="rId11">
            <p14:nvContentPartPr>
              <p14:cNvPr id="26" name="Ink 25">
                <a:extLst>
                  <a:ext uri="{FF2B5EF4-FFF2-40B4-BE49-F238E27FC236}">
                    <a16:creationId xmlns:a16="http://schemas.microsoft.com/office/drawing/2014/main" id="{91AF5B65-3EAD-482B-8174-80C499B83D83}"/>
                  </a:ext>
                </a:extLst>
              </p14:cNvPr>
              <p14:cNvContentPartPr/>
              <p14:nvPr/>
            </p14:nvContentPartPr>
            <p14:xfrm>
              <a:off x="7159625" y="3333750"/>
              <a:ext cx="19050" cy="19050"/>
            </p14:xfrm>
          </p:contentPart>
        </mc:Choice>
        <mc:Fallback>
          <p:pic>
            <p:nvPicPr>
              <p:cNvPr id="26" name="Ink 25">
                <a:extLst>
                  <a:ext uri="{FF2B5EF4-FFF2-40B4-BE49-F238E27FC236}">
                    <a16:creationId xmlns:a16="http://schemas.microsoft.com/office/drawing/2014/main" id="{91AF5B65-3EAD-482B-8174-80C499B83D83}"/>
                  </a:ext>
                </a:extLst>
              </p:cNvPr>
              <p:cNvPicPr/>
              <p:nvPr/>
            </p:nvPicPr>
            <p:blipFill>
              <a:blip r:embed="rId12"/>
              <a:stretch>
                <a:fillRect/>
              </a:stretch>
            </p:blipFill>
            <p:spPr>
              <a:xfrm>
                <a:off x="6207125" y="2381250"/>
                <a:ext cx="1905000" cy="1905000"/>
              </a:xfrm>
              <a:prstGeom prst="rect">
                <a:avLst/>
              </a:prstGeom>
            </p:spPr>
          </p:pic>
        </mc:Fallback>
      </mc:AlternateContent>
      <mc:AlternateContent xmlns:mc="http://schemas.openxmlformats.org/markup-compatibility/2006">
        <mc:Choice xmlns:p14="http://schemas.microsoft.com/office/powerpoint/2010/main" Requires="p14">
          <p:contentPart p14:bwMode="auto" r:id="rId13">
            <p14:nvContentPartPr>
              <p14:cNvPr id="28" name="Ink 27">
                <a:extLst>
                  <a:ext uri="{FF2B5EF4-FFF2-40B4-BE49-F238E27FC236}">
                    <a16:creationId xmlns:a16="http://schemas.microsoft.com/office/drawing/2014/main" id="{BF4C64BD-2909-4770-8772-4DCBE8B2131A}"/>
                  </a:ext>
                </a:extLst>
              </p14:cNvPr>
              <p14:cNvContentPartPr/>
              <p14:nvPr/>
            </p14:nvContentPartPr>
            <p14:xfrm>
              <a:off x="7257571" y="2837730"/>
              <a:ext cx="19050" cy="962025"/>
            </p14:xfrm>
          </p:contentPart>
        </mc:Choice>
        <mc:Fallback>
          <p:pic>
            <p:nvPicPr>
              <p:cNvPr id="28" name="Ink 27">
                <a:extLst>
                  <a:ext uri="{FF2B5EF4-FFF2-40B4-BE49-F238E27FC236}">
                    <a16:creationId xmlns:a16="http://schemas.microsoft.com/office/drawing/2014/main" id="{BF4C64BD-2909-4770-8772-4DCBE8B2131A}"/>
                  </a:ext>
                </a:extLst>
              </p:cNvPr>
              <p:cNvPicPr/>
              <p:nvPr/>
            </p:nvPicPr>
            <p:blipFill>
              <a:blip r:embed="rId14"/>
              <a:stretch>
                <a:fillRect/>
              </a:stretch>
            </p:blipFill>
            <p:spPr>
              <a:xfrm>
                <a:off x="6305071" y="2819822"/>
                <a:ext cx="1905000" cy="997483"/>
              </a:xfrm>
              <a:prstGeom prst="rect">
                <a:avLst/>
              </a:prstGeom>
            </p:spPr>
          </p:pic>
        </mc:Fallback>
      </mc:AlternateContent>
      <mc:AlternateContent xmlns:mc="http://schemas.openxmlformats.org/markup-compatibility/2006">
        <mc:Choice xmlns:p14="http://schemas.microsoft.com/office/powerpoint/2010/main" Requires="p14">
          <p:contentPart p14:bwMode="auto" r:id="rId15">
            <p14:nvContentPartPr>
              <p14:cNvPr id="48" name="Ink 47">
                <a:extLst>
                  <a:ext uri="{FF2B5EF4-FFF2-40B4-BE49-F238E27FC236}">
                    <a16:creationId xmlns:a16="http://schemas.microsoft.com/office/drawing/2014/main" id="{EFBBB371-BA76-499A-A683-826FD3E631B5}"/>
                  </a:ext>
                </a:extLst>
              </p14:cNvPr>
              <p14:cNvContentPartPr/>
              <p14:nvPr/>
            </p14:nvContentPartPr>
            <p14:xfrm>
              <a:off x="7588249" y="2837730"/>
              <a:ext cx="19050" cy="962025"/>
            </p14:xfrm>
          </p:contentPart>
        </mc:Choice>
        <mc:Fallback>
          <p:pic>
            <p:nvPicPr>
              <p:cNvPr id="48" name="Ink 47">
                <a:extLst>
                  <a:ext uri="{FF2B5EF4-FFF2-40B4-BE49-F238E27FC236}">
                    <a16:creationId xmlns:a16="http://schemas.microsoft.com/office/drawing/2014/main" id="{EFBBB371-BA76-499A-A683-826FD3E631B5}"/>
                  </a:ext>
                </a:extLst>
              </p:cNvPr>
              <p:cNvPicPr/>
              <p:nvPr/>
            </p:nvPicPr>
            <p:blipFill>
              <a:blip r:embed="rId14"/>
              <a:stretch>
                <a:fillRect/>
              </a:stretch>
            </p:blipFill>
            <p:spPr>
              <a:xfrm>
                <a:off x="6635749" y="2819822"/>
                <a:ext cx="1905000" cy="997483"/>
              </a:xfrm>
              <a:prstGeom prst="rect">
                <a:avLst/>
              </a:prstGeom>
            </p:spPr>
          </p:pic>
        </mc:Fallback>
      </mc:AlternateContent>
      <mc:AlternateContent xmlns:mc="http://schemas.openxmlformats.org/markup-compatibility/2006">
        <mc:Choice xmlns:p14="http://schemas.microsoft.com/office/powerpoint/2010/main" Requires="p14">
          <p:contentPart p14:bwMode="auto" r:id="rId16">
            <p14:nvContentPartPr>
              <p14:cNvPr id="52" name="Ink 51">
                <a:extLst>
                  <a:ext uri="{FF2B5EF4-FFF2-40B4-BE49-F238E27FC236}">
                    <a16:creationId xmlns:a16="http://schemas.microsoft.com/office/drawing/2014/main" id="{0D8D5B92-51EA-4730-B6D4-17F6B6B4D07D}"/>
                  </a:ext>
                </a:extLst>
              </p14:cNvPr>
              <p14:cNvContentPartPr/>
              <p14:nvPr/>
            </p14:nvContentPartPr>
            <p14:xfrm>
              <a:off x="7771767" y="2884384"/>
              <a:ext cx="190500" cy="200025"/>
            </p14:xfrm>
          </p:contentPart>
        </mc:Choice>
        <mc:Fallback>
          <p:pic>
            <p:nvPicPr>
              <p:cNvPr id="52" name="Ink 51">
                <a:extLst>
                  <a:ext uri="{FF2B5EF4-FFF2-40B4-BE49-F238E27FC236}">
                    <a16:creationId xmlns:a16="http://schemas.microsoft.com/office/drawing/2014/main" id="{0D8D5B92-51EA-4730-B6D4-17F6B6B4D07D}"/>
                  </a:ext>
                </a:extLst>
              </p:cNvPr>
              <p:cNvPicPr/>
              <p:nvPr/>
            </p:nvPicPr>
            <p:blipFill>
              <a:blip r:embed="rId17"/>
              <a:stretch>
                <a:fillRect/>
              </a:stretch>
            </p:blipFill>
            <p:spPr>
              <a:xfrm>
                <a:off x="7754095" y="2866067"/>
                <a:ext cx="225490" cy="236293"/>
              </a:xfrm>
              <a:prstGeom prst="rect">
                <a:avLst/>
              </a:prstGeom>
            </p:spPr>
          </p:pic>
        </mc:Fallback>
      </mc:AlternateContent>
      <mc:AlternateContent xmlns:mc="http://schemas.openxmlformats.org/markup-compatibility/2006">
        <mc:Choice xmlns:p14="http://schemas.microsoft.com/office/powerpoint/2010/main" Requires="p14">
          <p:contentPart p14:bwMode="auto" r:id="rId18">
            <p14:nvContentPartPr>
              <p14:cNvPr id="54" name="Ink 53">
                <a:extLst>
                  <a:ext uri="{FF2B5EF4-FFF2-40B4-BE49-F238E27FC236}">
                    <a16:creationId xmlns:a16="http://schemas.microsoft.com/office/drawing/2014/main" id="{4E9484D5-0C38-4A84-AE07-68D1F177831B}"/>
                  </a:ext>
                </a:extLst>
              </p14:cNvPr>
              <p14:cNvContentPartPr/>
              <p14:nvPr/>
            </p14:nvContentPartPr>
            <p14:xfrm>
              <a:off x="7829277" y="3229441"/>
              <a:ext cx="190500" cy="200025"/>
            </p14:xfrm>
          </p:contentPart>
        </mc:Choice>
        <mc:Fallback>
          <p:pic>
            <p:nvPicPr>
              <p:cNvPr id="54" name="Ink 53">
                <a:extLst>
                  <a:ext uri="{FF2B5EF4-FFF2-40B4-BE49-F238E27FC236}">
                    <a16:creationId xmlns:a16="http://schemas.microsoft.com/office/drawing/2014/main" id="{4E9484D5-0C38-4A84-AE07-68D1F177831B}"/>
                  </a:ext>
                </a:extLst>
              </p:cNvPr>
              <p:cNvPicPr/>
              <p:nvPr/>
            </p:nvPicPr>
            <p:blipFill>
              <a:blip r:embed="rId17"/>
              <a:stretch>
                <a:fillRect/>
              </a:stretch>
            </p:blipFill>
            <p:spPr>
              <a:xfrm>
                <a:off x="7811605" y="3211124"/>
                <a:ext cx="225490" cy="236293"/>
              </a:xfrm>
              <a:prstGeom prst="rect">
                <a:avLst/>
              </a:prstGeom>
            </p:spPr>
          </p:pic>
        </mc:Fallback>
      </mc:AlternateContent>
      <mc:AlternateContent xmlns:mc="http://schemas.openxmlformats.org/markup-compatibility/2006">
        <mc:Choice xmlns:p14="http://schemas.microsoft.com/office/powerpoint/2010/main" Requires="p14">
          <p:contentPart p14:bwMode="auto" r:id="rId19">
            <p14:nvContentPartPr>
              <p14:cNvPr id="56" name="Ink 55">
                <a:extLst>
                  <a:ext uri="{FF2B5EF4-FFF2-40B4-BE49-F238E27FC236}">
                    <a16:creationId xmlns:a16="http://schemas.microsoft.com/office/drawing/2014/main" id="{EF120E96-F6CF-4C92-A55A-7905EDA2FC6F}"/>
                  </a:ext>
                </a:extLst>
              </p14:cNvPr>
              <p14:cNvContentPartPr/>
              <p14:nvPr/>
            </p14:nvContentPartPr>
            <p14:xfrm>
              <a:off x="8548144" y="3588875"/>
              <a:ext cx="190500" cy="200025"/>
            </p14:xfrm>
          </p:contentPart>
        </mc:Choice>
        <mc:Fallback>
          <p:pic>
            <p:nvPicPr>
              <p:cNvPr id="56" name="Ink 55">
                <a:extLst>
                  <a:ext uri="{FF2B5EF4-FFF2-40B4-BE49-F238E27FC236}">
                    <a16:creationId xmlns:a16="http://schemas.microsoft.com/office/drawing/2014/main" id="{EF120E96-F6CF-4C92-A55A-7905EDA2FC6F}"/>
                  </a:ext>
                </a:extLst>
              </p:cNvPr>
              <p:cNvPicPr/>
              <p:nvPr/>
            </p:nvPicPr>
            <p:blipFill>
              <a:blip r:embed="rId17"/>
              <a:stretch>
                <a:fillRect/>
              </a:stretch>
            </p:blipFill>
            <p:spPr>
              <a:xfrm>
                <a:off x="8530472" y="3570558"/>
                <a:ext cx="225490" cy="236293"/>
              </a:xfrm>
              <a:prstGeom prst="rect">
                <a:avLst/>
              </a:prstGeom>
            </p:spPr>
          </p:pic>
        </mc:Fallback>
      </mc:AlternateContent>
      <mc:AlternateContent xmlns:mc="http://schemas.openxmlformats.org/markup-compatibility/2006">
        <mc:Choice xmlns:p14="http://schemas.microsoft.com/office/powerpoint/2010/main" Requires="p14">
          <p:contentPart p14:bwMode="auto" r:id="rId20">
            <p14:nvContentPartPr>
              <p14:cNvPr id="58" name="Ink 57">
                <a:extLst>
                  <a:ext uri="{FF2B5EF4-FFF2-40B4-BE49-F238E27FC236}">
                    <a16:creationId xmlns:a16="http://schemas.microsoft.com/office/drawing/2014/main" id="{B679A555-1D9B-47E7-B249-81FC5DC62CAD}"/>
                  </a:ext>
                </a:extLst>
              </p14:cNvPr>
              <p14:cNvContentPartPr/>
              <p14:nvPr/>
            </p14:nvContentPartPr>
            <p14:xfrm>
              <a:off x="8231842" y="2884385"/>
              <a:ext cx="190500" cy="200025"/>
            </p14:xfrm>
          </p:contentPart>
        </mc:Choice>
        <mc:Fallback>
          <p:pic>
            <p:nvPicPr>
              <p:cNvPr id="58" name="Ink 57">
                <a:extLst>
                  <a:ext uri="{FF2B5EF4-FFF2-40B4-BE49-F238E27FC236}">
                    <a16:creationId xmlns:a16="http://schemas.microsoft.com/office/drawing/2014/main" id="{B679A555-1D9B-47E7-B249-81FC5DC62CAD}"/>
                  </a:ext>
                </a:extLst>
              </p:cNvPr>
              <p:cNvPicPr/>
              <p:nvPr/>
            </p:nvPicPr>
            <p:blipFill>
              <a:blip r:embed="rId17"/>
              <a:stretch>
                <a:fillRect/>
              </a:stretch>
            </p:blipFill>
            <p:spPr>
              <a:xfrm>
                <a:off x="8214170" y="2866068"/>
                <a:ext cx="225490" cy="236293"/>
              </a:xfrm>
              <a:prstGeom prst="rect">
                <a:avLst/>
              </a:prstGeom>
            </p:spPr>
          </p:pic>
        </mc:Fallback>
      </mc:AlternateContent>
      <mc:AlternateContent xmlns:mc="http://schemas.openxmlformats.org/markup-compatibility/2006">
        <mc:Choice xmlns:p14="http://schemas.microsoft.com/office/powerpoint/2010/main" Requires="p14">
          <p:contentPart p14:bwMode="auto" r:id="rId21">
            <p14:nvContentPartPr>
              <p14:cNvPr id="60" name="Ink 59">
                <a:extLst>
                  <a:ext uri="{FF2B5EF4-FFF2-40B4-BE49-F238E27FC236}">
                    <a16:creationId xmlns:a16="http://schemas.microsoft.com/office/drawing/2014/main" id="{9062F9FA-574D-47D0-AC7F-7E0E369714AD}"/>
                  </a:ext>
                </a:extLst>
              </p14:cNvPr>
              <p14:cNvContentPartPr/>
              <p14:nvPr/>
            </p14:nvContentPartPr>
            <p14:xfrm>
              <a:off x="8289352" y="3229442"/>
              <a:ext cx="190500" cy="200025"/>
            </p14:xfrm>
          </p:contentPart>
        </mc:Choice>
        <mc:Fallback>
          <p:pic>
            <p:nvPicPr>
              <p:cNvPr id="60" name="Ink 59">
                <a:extLst>
                  <a:ext uri="{FF2B5EF4-FFF2-40B4-BE49-F238E27FC236}">
                    <a16:creationId xmlns:a16="http://schemas.microsoft.com/office/drawing/2014/main" id="{9062F9FA-574D-47D0-AC7F-7E0E369714AD}"/>
                  </a:ext>
                </a:extLst>
              </p:cNvPr>
              <p:cNvPicPr/>
              <p:nvPr/>
            </p:nvPicPr>
            <p:blipFill>
              <a:blip r:embed="rId17"/>
              <a:stretch>
                <a:fillRect/>
              </a:stretch>
            </p:blipFill>
            <p:spPr>
              <a:xfrm>
                <a:off x="8271680" y="3211125"/>
                <a:ext cx="225490" cy="236293"/>
              </a:xfrm>
              <a:prstGeom prst="rect">
                <a:avLst/>
              </a:prstGeom>
            </p:spPr>
          </p:pic>
        </mc:Fallback>
      </mc:AlternateContent>
      <mc:AlternateContent xmlns:mc="http://schemas.openxmlformats.org/markup-compatibility/2006">
        <mc:Choice xmlns:p14="http://schemas.microsoft.com/office/powerpoint/2010/main" Requires="p14">
          <p:contentPart p14:bwMode="auto" r:id="rId22">
            <p14:nvContentPartPr>
              <p14:cNvPr id="62" name="Ink 61">
                <a:extLst>
                  <a:ext uri="{FF2B5EF4-FFF2-40B4-BE49-F238E27FC236}">
                    <a16:creationId xmlns:a16="http://schemas.microsoft.com/office/drawing/2014/main" id="{3B7B92D6-4AC2-43B9-ACF2-428B3F2D286F}"/>
                  </a:ext>
                </a:extLst>
              </p14:cNvPr>
              <p14:cNvContentPartPr/>
              <p14:nvPr/>
            </p14:nvContentPartPr>
            <p14:xfrm>
              <a:off x="8102446" y="3588876"/>
              <a:ext cx="190500" cy="200025"/>
            </p14:xfrm>
          </p:contentPart>
        </mc:Choice>
        <mc:Fallback>
          <p:pic>
            <p:nvPicPr>
              <p:cNvPr id="62" name="Ink 61">
                <a:extLst>
                  <a:ext uri="{FF2B5EF4-FFF2-40B4-BE49-F238E27FC236}">
                    <a16:creationId xmlns:a16="http://schemas.microsoft.com/office/drawing/2014/main" id="{3B7B92D6-4AC2-43B9-ACF2-428B3F2D286F}"/>
                  </a:ext>
                </a:extLst>
              </p:cNvPr>
              <p:cNvPicPr/>
              <p:nvPr/>
            </p:nvPicPr>
            <p:blipFill>
              <a:blip r:embed="rId17"/>
              <a:stretch>
                <a:fillRect/>
              </a:stretch>
            </p:blipFill>
            <p:spPr>
              <a:xfrm>
                <a:off x="8084774" y="3570559"/>
                <a:ext cx="225490" cy="236293"/>
              </a:xfrm>
              <a:prstGeom prst="rect">
                <a:avLst/>
              </a:prstGeom>
            </p:spPr>
          </p:pic>
        </mc:Fallback>
      </mc:AlternateContent>
      <mc:AlternateContent xmlns:mc="http://schemas.openxmlformats.org/markup-compatibility/2006">
        <mc:Choice xmlns:p14="http://schemas.microsoft.com/office/powerpoint/2010/main" Requires="p14">
          <p:contentPart p14:bwMode="auto" r:id="rId23">
            <p14:nvContentPartPr>
              <p14:cNvPr id="64" name="Ink 63">
                <a:extLst>
                  <a:ext uri="{FF2B5EF4-FFF2-40B4-BE49-F238E27FC236}">
                    <a16:creationId xmlns:a16="http://schemas.microsoft.com/office/drawing/2014/main" id="{633466BE-8D45-4FF5-BAF3-4326B39A40C0}"/>
                  </a:ext>
                </a:extLst>
              </p14:cNvPr>
              <p14:cNvContentPartPr/>
              <p14:nvPr/>
            </p14:nvContentPartPr>
            <p14:xfrm>
              <a:off x="8648785" y="2927516"/>
              <a:ext cx="190500" cy="200025"/>
            </p14:xfrm>
          </p:contentPart>
        </mc:Choice>
        <mc:Fallback>
          <p:pic>
            <p:nvPicPr>
              <p:cNvPr id="64" name="Ink 63">
                <a:extLst>
                  <a:ext uri="{FF2B5EF4-FFF2-40B4-BE49-F238E27FC236}">
                    <a16:creationId xmlns:a16="http://schemas.microsoft.com/office/drawing/2014/main" id="{633466BE-8D45-4FF5-BAF3-4326B39A40C0}"/>
                  </a:ext>
                </a:extLst>
              </p:cNvPr>
              <p:cNvPicPr/>
              <p:nvPr/>
            </p:nvPicPr>
            <p:blipFill>
              <a:blip r:embed="rId17"/>
              <a:stretch>
                <a:fillRect/>
              </a:stretch>
            </p:blipFill>
            <p:spPr>
              <a:xfrm>
                <a:off x="8631113" y="2909199"/>
                <a:ext cx="225490" cy="236293"/>
              </a:xfrm>
              <a:prstGeom prst="rect">
                <a:avLst/>
              </a:prstGeom>
            </p:spPr>
          </p:pic>
        </mc:Fallback>
      </mc:AlternateContent>
      <mc:AlternateContent xmlns:mc="http://schemas.openxmlformats.org/markup-compatibility/2006">
        <mc:Choice xmlns:p14="http://schemas.microsoft.com/office/powerpoint/2010/main" Requires="p14">
          <p:contentPart p14:bwMode="auto" r:id="rId24">
            <p14:nvContentPartPr>
              <p14:cNvPr id="66" name="Ink 65">
                <a:extLst>
                  <a:ext uri="{FF2B5EF4-FFF2-40B4-BE49-F238E27FC236}">
                    <a16:creationId xmlns:a16="http://schemas.microsoft.com/office/drawing/2014/main" id="{FF245308-80DC-4DEB-892C-3F90E27CDF36}"/>
                  </a:ext>
                </a:extLst>
              </p14:cNvPr>
              <p14:cNvContentPartPr/>
              <p14:nvPr/>
            </p14:nvContentPartPr>
            <p14:xfrm>
              <a:off x="8706295" y="3272573"/>
              <a:ext cx="190500" cy="200025"/>
            </p14:xfrm>
          </p:contentPart>
        </mc:Choice>
        <mc:Fallback>
          <p:pic>
            <p:nvPicPr>
              <p:cNvPr id="66" name="Ink 65">
                <a:extLst>
                  <a:ext uri="{FF2B5EF4-FFF2-40B4-BE49-F238E27FC236}">
                    <a16:creationId xmlns:a16="http://schemas.microsoft.com/office/drawing/2014/main" id="{FF245308-80DC-4DEB-892C-3F90E27CDF36}"/>
                  </a:ext>
                </a:extLst>
              </p:cNvPr>
              <p:cNvPicPr/>
              <p:nvPr/>
            </p:nvPicPr>
            <p:blipFill>
              <a:blip r:embed="rId17"/>
              <a:stretch>
                <a:fillRect/>
              </a:stretch>
            </p:blipFill>
            <p:spPr>
              <a:xfrm>
                <a:off x="8688623" y="3254256"/>
                <a:ext cx="225490" cy="236293"/>
              </a:xfrm>
              <a:prstGeom prst="rect">
                <a:avLst/>
              </a:prstGeom>
            </p:spPr>
          </p:pic>
        </mc:Fallback>
      </mc:AlternateContent>
      <mc:AlternateContent xmlns:mc="http://schemas.openxmlformats.org/markup-compatibility/2006">
        <mc:Choice xmlns:p14="http://schemas.microsoft.com/office/powerpoint/2010/main" Requires="p14">
          <p:contentPart p14:bwMode="auto" r:id="rId25">
            <p14:nvContentPartPr>
              <p14:cNvPr id="67" name="Ink 66">
                <a:extLst>
                  <a:ext uri="{FF2B5EF4-FFF2-40B4-BE49-F238E27FC236}">
                    <a16:creationId xmlns:a16="http://schemas.microsoft.com/office/drawing/2014/main" id="{3321C073-4856-49A8-9888-D5BADC02E58D}"/>
                  </a:ext>
                </a:extLst>
              </p14:cNvPr>
              <p14:cNvContentPartPr/>
              <p14:nvPr/>
            </p14:nvContentPartPr>
            <p14:xfrm>
              <a:off x="6941268" y="2837729"/>
              <a:ext cx="19050" cy="962025"/>
            </p14:xfrm>
          </p:contentPart>
        </mc:Choice>
        <mc:Fallback>
          <p:pic>
            <p:nvPicPr>
              <p:cNvPr id="67" name="Ink 66">
                <a:extLst>
                  <a:ext uri="{FF2B5EF4-FFF2-40B4-BE49-F238E27FC236}">
                    <a16:creationId xmlns:a16="http://schemas.microsoft.com/office/drawing/2014/main" id="{3321C073-4856-49A8-9888-D5BADC02E58D}"/>
                  </a:ext>
                </a:extLst>
              </p:cNvPr>
              <p:cNvPicPr/>
              <p:nvPr/>
            </p:nvPicPr>
            <p:blipFill>
              <a:blip r:embed="rId14"/>
              <a:stretch>
                <a:fillRect/>
              </a:stretch>
            </p:blipFill>
            <p:spPr>
              <a:xfrm>
                <a:off x="5988768" y="2819821"/>
                <a:ext cx="1905000" cy="997483"/>
              </a:xfrm>
              <a:prstGeom prst="rect">
                <a:avLst/>
              </a:prstGeom>
            </p:spPr>
          </p:pic>
        </mc:Fallback>
      </mc:AlternateContent>
      <mc:AlternateContent xmlns:mc="http://schemas.openxmlformats.org/markup-compatibility/2006">
        <mc:Choice xmlns:p14="http://schemas.microsoft.com/office/powerpoint/2010/main" Requires="p14">
          <p:contentPart p14:bwMode="auto" r:id="rId26">
            <p14:nvContentPartPr>
              <p14:cNvPr id="68" name="Ink 67">
                <a:extLst>
                  <a:ext uri="{FF2B5EF4-FFF2-40B4-BE49-F238E27FC236}">
                    <a16:creationId xmlns:a16="http://schemas.microsoft.com/office/drawing/2014/main" id="{594A5212-A525-4D5E-B21C-320A7DFED3A0}"/>
                  </a:ext>
                </a:extLst>
              </p14:cNvPr>
              <p14:cNvContentPartPr/>
              <p14:nvPr/>
            </p14:nvContentPartPr>
            <p14:xfrm>
              <a:off x="7985125" y="3523029"/>
              <a:ext cx="238124" cy="266700"/>
            </p14:xfrm>
          </p:contentPart>
        </mc:Choice>
        <mc:Fallback>
          <p:pic>
            <p:nvPicPr>
              <p:cNvPr id="68" name="Ink 67">
                <a:extLst>
                  <a:ext uri="{FF2B5EF4-FFF2-40B4-BE49-F238E27FC236}">
                    <a16:creationId xmlns:a16="http://schemas.microsoft.com/office/drawing/2014/main" id="{594A5212-A525-4D5E-B21C-320A7DFED3A0}"/>
                  </a:ext>
                </a:extLst>
              </p:cNvPr>
              <p:cNvPicPr/>
              <p:nvPr/>
            </p:nvPicPr>
            <p:blipFill>
              <a:blip r:embed="rId27"/>
              <a:stretch>
                <a:fillRect/>
              </a:stretch>
            </p:blipFill>
            <p:spPr>
              <a:xfrm>
                <a:off x="7967003" y="3505343"/>
                <a:ext cx="274006" cy="301718"/>
              </a:xfrm>
              <a:prstGeom prst="rect">
                <a:avLst/>
              </a:prstGeom>
            </p:spPr>
          </p:pic>
        </mc:Fallback>
      </mc:AlternateContent>
      <mc:AlternateContent xmlns:mc="http://schemas.openxmlformats.org/markup-compatibility/2006">
        <mc:Choice xmlns:p14="http://schemas.microsoft.com/office/powerpoint/2010/main" Requires="p14">
          <p:contentPart p14:bwMode="auto" r:id="rId28">
            <p14:nvContentPartPr>
              <p14:cNvPr id="69" name="Ink 68">
                <a:extLst>
                  <a:ext uri="{FF2B5EF4-FFF2-40B4-BE49-F238E27FC236}">
                    <a16:creationId xmlns:a16="http://schemas.microsoft.com/office/drawing/2014/main" id="{B4F19EE6-D739-4F86-98BC-207A9F83D40A}"/>
                  </a:ext>
                </a:extLst>
              </p14:cNvPr>
              <p14:cNvContentPartPr/>
              <p14:nvPr/>
            </p14:nvContentPartPr>
            <p14:xfrm>
              <a:off x="8540750" y="3567693"/>
              <a:ext cx="171450" cy="238124"/>
            </p14:xfrm>
          </p:contentPart>
        </mc:Choice>
        <mc:Fallback>
          <p:pic>
            <p:nvPicPr>
              <p:cNvPr id="69" name="Ink 68">
                <a:extLst>
                  <a:ext uri="{FF2B5EF4-FFF2-40B4-BE49-F238E27FC236}">
                    <a16:creationId xmlns:a16="http://schemas.microsoft.com/office/drawing/2014/main" id="{B4F19EE6-D739-4F86-98BC-207A9F83D40A}"/>
                  </a:ext>
                </a:extLst>
              </p:cNvPr>
              <p:cNvPicPr/>
              <p:nvPr/>
            </p:nvPicPr>
            <p:blipFill>
              <a:blip r:embed="rId29"/>
              <a:stretch>
                <a:fillRect/>
              </a:stretch>
            </p:blipFill>
            <p:spPr>
              <a:xfrm>
                <a:off x="8523147" y="3550381"/>
                <a:ext cx="206303" cy="273101"/>
              </a:xfrm>
              <a:prstGeom prst="rect">
                <a:avLst/>
              </a:prstGeom>
            </p:spPr>
          </p:pic>
        </mc:Fallback>
      </mc:AlternateContent>
      <mc:AlternateContent xmlns:mc="http://schemas.openxmlformats.org/markup-compatibility/2006">
        <mc:Choice xmlns:p14="http://schemas.microsoft.com/office/powerpoint/2010/main" Requires="p14">
          <p:contentPart p14:bwMode="auto" r:id="rId30">
            <p14:nvContentPartPr>
              <p14:cNvPr id="70" name="Ink 69">
                <a:extLst>
                  <a:ext uri="{FF2B5EF4-FFF2-40B4-BE49-F238E27FC236}">
                    <a16:creationId xmlns:a16="http://schemas.microsoft.com/office/drawing/2014/main" id="{E6EB4436-C0BD-4279-95DF-EA22671AA9B2}"/>
                  </a:ext>
                </a:extLst>
              </p14:cNvPr>
              <p14:cNvContentPartPr/>
              <p14:nvPr/>
            </p14:nvContentPartPr>
            <p14:xfrm>
              <a:off x="8572499" y="3321305"/>
              <a:ext cx="352425" cy="104775"/>
            </p14:xfrm>
          </p:contentPart>
        </mc:Choice>
        <mc:Fallback>
          <p:pic>
            <p:nvPicPr>
              <p:cNvPr id="70" name="Ink 69">
                <a:extLst>
                  <a:ext uri="{FF2B5EF4-FFF2-40B4-BE49-F238E27FC236}">
                    <a16:creationId xmlns:a16="http://schemas.microsoft.com/office/drawing/2014/main" id="{E6EB4436-C0BD-4279-95DF-EA22671AA9B2}"/>
                  </a:ext>
                </a:extLst>
              </p:cNvPr>
              <p:cNvPicPr/>
              <p:nvPr/>
            </p:nvPicPr>
            <p:blipFill>
              <a:blip r:embed="rId31"/>
              <a:stretch>
                <a:fillRect/>
              </a:stretch>
            </p:blipFill>
            <p:spPr>
              <a:xfrm>
                <a:off x="8554444" y="3303842"/>
                <a:ext cx="388173" cy="139351"/>
              </a:xfrm>
              <a:prstGeom prst="rect">
                <a:avLst/>
              </a:prstGeom>
            </p:spPr>
          </p:pic>
        </mc:Fallback>
      </mc:AlternateContent>
      <mc:AlternateContent xmlns:mc="http://schemas.openxmlformats.org/markup-compatibility/2006">
        <mc:Choice xmlns:p14="http://schemas.microsoft.com/office/powerpoint/2010/main" Requires="p14">
          <p:contentPart p14:bwMode="auto" r:id="rId32">
            <p14:nvContentPartPr>
              <p14:cNvPr id="71" name="Ink 70">
                <a:extLst>
                  <a:ext uri="{FF2B5EF4-FFF2-40B4-BE49-F238E27FC236}">
                    <a16:creationId xmlns:a16="http://schemas.microsoft.com/office/drawing/2014/main" id="{6ECCCC7E-4C38-4F12-8291-F80B40659AC7}"/>
                  </a:ext>
                </a:extLst>
              </p14:cNvPr>
              <p14:cNvContentPartPr/>
              <p14:nvPr/>
            </p14:nvContentPartPr>
            <p14:xfrm>
              <a:off x="8241222" y="3175000"/>
              <a:ext cx="314325" cy="285750"/>
            </p14:xfrm>
          </p:contentPart>
        </mc:Choice>
        <mc:Fallback>
          <p:pic>
            <p:nvPicPr>
              <p:cNvPr id="71" name="Ink 70">
                <a:extLst>
                  <a:ext uri="{FF2B5EF4-FFF2-40B4-BE49-F238E27FC236}">
                    <a16:creationId xmlns:a16="http://schemas.microsoft.com/office/drawing/2014/main" id="{6ECCCC7E-4C38-4F12-8291-F80B40659AC7}"/>
                  </a:ext>
                </a:extLst>
              </p:cNvPr>
              <p:cNvPicPr/>
              <p:nvPr/>
            </p:nvPicPr>
            <p:blipFill>
              <a:blip r:embed="rId33"/>
              <a:stretch>
                <a:fillRect/>
              </a:stretch>
            </p:blipFill>
            <p:spPr>
              <a:xfrm>
                <a:off x="8223302" y="3157051"/>
                <a:ext cx="349808" cy="321289"/>
              </a:xfrm>
              <a:prstGeom prst="rect">
                <a:avLst/>
              </a:prstGeom>
            </p:spPr>
          </p:pic>
        </mc:Fallback>
      </mc:AlternateContent>
      <mc:AlternateContent xmlns:mc="http://schemas.openxmlformats.org/markup-compatibility/2006">
        <mc:Choice xmlns:p14="http://schemas.microsoft.com/office/powerpoint/2010/main" Requires="p14">
          <p:contentPart p14:bwMode="auto" r:id="rId34">
            <p14:nvContentPartPr>
              <p14:cNvPr id="72" name="Ink 71">
                <a:extLst>
                  <a:ext uri="{FF2B5EF4-FFF2-40B4-BE49-F238E27FC236}">
                    <a16:creationId xmlns:a16="http://schemas.microsoft.com/office/drawing/2014/main" id="{6AC129F9-A328-4C1B-949C-175EC1E6B2AC}"/>
                  </a:ext>
                </a:extLst>
              </p14:cNvPr>
              <p14:cNvContentPartPr/>
              <p14:nvPr/>
            </p14:nvContentPartPr>
            <p14:xfrm>
              <a:off x="8067947" y="3603625"/>
              <a:ext cx="142875" cy="190500"/>
            </p14:xfrm>
          </p:contentPart>
        </mc:Choice>
        <mc:Fallback>
          <p:pic>
            <p:nvPicPr>
              <p:cNvPr id="72" name="Ink 71">
                <a:extLst>
                  <a:ext uri="{FF2B5EF4-FFF2-40B4-BE49-F238E27FC236}">
                    <a16:creationId xmlns:a16="http://schemas.microsoft.com/office/drawing/2014/main" id="{6AC129F9-A328-4C1B-949C-175EC1E6B2AC}"/>
                  </a:ext>
                </a:extLst>
              </p:cNvPr>
              <p:cNvPicPr/>
              <p:nvPr/>
            </p:nvPicPr>
            <p:blipFill>
              <a:blip r:embed="rId35"/>
              <a:stretch>
                <a:fillRect/>
              </a:stretch>
            </p:blipFill>
            <p:spPr>
              <a:xfrm>
                <a:off x="8049535" y="3586177"/>
                <a:ext cx="179330" cy="225751"/>
              </a:xfrm>
              <a:prstGeom prst="rect">
                <a:avLst/>
              </a:prstGeom>
            </p:spPr>
          </p:pic>
        </mc:Fallback>
      </mc:AlternateContent>
      <mc:AlternateContent xmlns:mc="http://schemas.openxmlformats.org/markup-compatibility/2006">
        <mc:Choice xmlns:p14="http://schemas.microsoft.com/office/powerpoint/2010/main" Requires="p14">
          <p:contentPart p14:bwMode="auto" r:id="rId36">
            <p14:nvContentPartPr>
              <p14:cNvPr id="73" name="Ink 72">
                <a:extLst>
                  <a:ext uri="{FF2B5EF4-FFF2-40B4-BE49-F238E27FC236}">
                    <a16:creationId xmlns:a16="http://schemas.microsoft.com/office/drawing/2014/main" id="{9E3B031B-EFBC-4E5C-83EA-E7BB14AA2326}"/>
                  </a:ext>
                </a:extLst>
              </p14:cNvPr>
              <p14:cNvContentPartPr/>
              <p14:nvPr/>
            </p14:nvContentPartPr>
            <p14:xfrm>
              <a:off x="8695007" y="2873375"/>
              <a:ext cx="180975" cy="295274"/>
            </p14:xfrm>
          </p:contentPart>
        </mc:Choice>
        <mc:Fallback>
          <p:pic>
            <p:nvPicPr>
              <p:cNvPr id="73" name="Ink 72">
                <a:extLst>
                  <a:ext uri="{FF2B5EF4-FFF2-40B4-BE49-F238E27FC236}">
                    <a16:creationId xmlns:a16="http://schemas.microsoft.com/office/drawing/2014/main" id="{9E3B031B-EFBC-4E5C-83EA-E7BB14AA2326}"/>
                  </a:ext>
                </a:extLst>
              </p:cNvPr>
              <p:cNvPicPr/>
              <p:nvPr/>
            </p:nvPicPr>
            <p:blipFill>
              <a:blip r:embed="rId37"/>
              <a:stretch>
                <a:fillRect/>
              </a:stretch>
            </p:blipFill>
            <p:spPr>
              <a:xfrm>
                <a:off x="8676873" y="2855795"/>
                <a:ext cx="216880" cy="330793"/>
              </a:xfrm>
              <a:prstGeom prst="rect">
                <a:avLst/>
              </a:prstGeom>
            </p:spPr>
          </p:pic>
        </mc:Fallback>
      </mc:AlternateContent>
      <mc:AlternateContent xmlns:mc="http://schemas.openxmlformats.org/markup-compatibility/2006">
        <mc:Choice xmlns:p14="http://schemas.microsoft.com/office/powerpoint/2010/main" Requires="p14">
          <p:contentPart p14:bwMode="auto" r:id="rId38">
            <p14:nvContentPartPr>
              <p14:cNvPr id="74" name="Ink 73">
                <a:extLst>
                  <a:ext uri="{FF2B5EF4-FFF2-40B4-BE49-F238E27FC236}">
                    <a16:creationId xmlns:a16="http://schemas.microsoft.com/office/drawing/2014/main" id="{2B0A6DF0-525C-435B-B571-54319CEA65EB}"/>
                  </a:ext>
                </a:extLst>
              </p14:cNvPr>
              <p14:cNvContentPartPr/>
              <p14:nvPr/>
            </p14:nvContentPartPr>
            <p14:xfrm>
              <a:off x="8272985" y="2857499"/>
              <a:ext cx="123825" cy="257175"/>
            </p14:xfrm>
          </p:contentPart>
        </mc:Choice>
        <mc:Fallback>
          <p:pic>
            <p:nvPicPr>
              <p:cNvPr id="74" name="Ink 73">
                <a:extLst>
                  <a:ext uri="{FF2B5EF4-FFF2-40B4-BE49-F238E27FC236}">
                    <a16:creationId xmlns:a16="http://schemas.microsoft.com/office/drawing/2014/main" id="{2B0A6DF0-525C-435B-B571-54319CEA65EB}"/>
                  </a:ext>
                </a:extLst>
              </p:cNvPr>
              <p:cNvPicPr/>
              <p:nvPr/>
            </p:nvPicPr>
            <p:blipFill>
              <a:blip r:embed="rId39"/>
              <a:stretch>
                <a:fillRect/>
              </a:stretch>
            </p:blipFill>
            <p:spPr>
              <a:xfrm>
                <a:off x="8255550" y="2839363"/>
                <a:ext cx="159051" cy="293085"/>
              </a:xfrm>
              <a:prstGeom prst="rect">
                <a:avLst/>
              </a:prstGeom>
            </p:spPr>
          </p:pic>
        </mc:Fallback>
      </mc:AlternateContent>
      <mc:AlternateContent xmlns:mc="http://schemas.openxmlformats.org/markup-compatibility/2006">
        <mc:Choice xmlns:p14="http://schemas.microsoft.com/office/powerpoint/2010/main" Requires="p14">
          <p:contentPart p14:bwMode="auto" r:id="rId40">
            <p14:nvContentPartPr>
              <p14:cNvPr id="75" name="Ink 74">
                <a:extLst>
                  <a:ext uri="{FF2B5EF4-FFF2-40B4-BE49-F238E27FC236}">
                    <a16:creationId xmlns:a16="http://schemas.microsoft.com/office/drawing/2014/main" id="{B92B76DE-B9CA-4278-9E15-5416FDA4A40D}"/>
                  </a:ext>
                </a:extLst>
              </p14:cNvPr>
              <p14:cNvContentPartPr/>
              <p14:nvPr/>
            </p14:nvContentPartPr>
            <p14:xfrm>
              <a:off x="7784831" y="3190875"/>
              <a:ext cx="247649" cy="247649"/>
            </p14:xfrm>
          </p:contentPart>
        </mc:Choice>
        <mc:Fallback>
          <p:pic>
            <p:nvPicPr>
              <p:cNvPr id="75" name="Ink 74">
                <a:extLst>
                  <a:ext uri="{FF2B5EF4-FFF2-40B4-BE49-F238E27FC236}">
                    <a16:creationId xmlns:a16="http://schemas.microsoft.com/office/drawing/2014/main" id="{B92B76DE-B9CA-4278-9E15-5416FDA4A40D}"/>
                  </a:ext>
                </a:extLst>
              </p:cNvPr>
              <p:cNvPicPr/>
              <p:nvPr/>
            </p:nvPicPr>
            <p:blipFill>
              <a:blip r:embed="rId41"/>
              <a:stretch>
                <a:fillRect/>
              </a:stretch>
            </p:blipFill>
            <p:spPr>
              <a:xfrm>
                <a:off x="7766885" y="3172924"/>
                <a:ext cx="283181" cy="283917"/>
              </a:xfrm>
              <a:prstGeom prst="rect">
                <a:avLst/>
              </a:prstGeom>
            </p:spPr>
          </p:pic>
        </mc:Fallback>
      </mc:AlternateContent>
      <p:sp>
        <p:nvSpPr>
          <p:cNvPr id="77" name="TextBox 76">
            <a:extLst>
              <a:ext uri="{FF2B5EF4-FFF2-40B4-BE49-F238E27FC236}">
                <a16:creationId xmlns:a16="http://schemas.microsoft.com/office/drawing/2014/main" id="{802AD1BB-132C-4559-9E0B-1EEFD7FD2E79}"/>
              </a:ext>
            </a:extLst>
          </p:cNvPr>
          <p:cNvSpPr txBox="1"/>
          <p:nvPr/>
        </p:nvSpPr>
        <p:spPr>
          <a:xfrm>
            <a:off x="4206815" y="281796"/>
            <a:ext cx="7660256"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200" dirty="0">
                <a:latin typeface="Comic Sans MS"/>
              </a:rPr>
              <a:t>Here are examples of the different ways that you can complete subtraction number sentences. </a:t>
            </a:r>
            <a:endParaRPr lang="en-US"/>
          </a:p>
        </p:txBody>
      </p:sp>
    </p:spTree>
    <p:extLst>
      <p:ext uri="{BB962C8B-B14F-4D97-AF65-F5344CB8AC3E}">
        <p14:creationId xmlns:p14="http://schemas.microsoft.com/office/powerpoint/2010/main" val="26585509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5D8EAE0-FEFC-4555-A7FD-1011497793A6}"/>
              </a:ext>
            </a:extLst>
          </p:cNvPr>
          <p:cNvSpPr txBox="1"/>
          <p:nvPr/>
        </p:nvSpPr>
        <p:spPr>
          <a:xfrm>
            <a:off x="510936" y="726596"/>
            <a:ext cx="5403011" cy="501675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200" u="sng" dirty="0">
                <a:latin typeface="Comic Sans MS"/>
                <a:cs typeface="Calibri"/>
              </a:rPr>
              <a:t>Questions</a:t>
            </a:r>
          </a:p>
          <a:p>
            <a:r>
              <a:rPr lang="en-GB" sz="3200" dirty="0">
                <a:latin typeface="Comic Sans MS"/>
                <a:cs typeface="Calibri"/>
              </a:rPr>
              <a:t>9 - 4 =</a:t>
            </a:r>
            <a:endParaRPr lang="en-GB" dirty="0">
              <a:latin typeface="Calibri" panose="020F0502020204030204"/>
              <a:cs typeface="Calibri"/>
            </a:endParaRPr>
          </a:p>
          <a:p>
            <a:r>
              <a:rPr lang="en-GB" sz="3200" dirty="0">
                <a:latin typeface="Comic Sans MS"/>
                <a:cs typeface="Calibri"/>
              </a:rPr>
              <a:t>15 – 3 =</a:t>
            </a:r>
          </a:p>
          <a:p>
            <a:r>
              <a:rPr lang="en-GB" sz="3200" dirty="0">
                <a:latin typeface="Comic Sans MS"/>
                <a:cs typeface="Calibri"/>
              </a:rPr>
              <a:t>17 – 2 =</a:t>
            </a:r>
          </a:p>
          <a:p>
            <a:r>
              <a:rPr lang="en-GB" sz="3200" dirty="0">
                <a:latin typeface="Comic Sans MS"/>
                <a:cs typeface="Calibri"/>
              </a:rPr>
              <a:t>25 – 3 =</a:t>
            </a:r>
          </a:p>
          <a:p>
            <a:r>
              <a:rPr lang="en-GB" sz="3200" dirty="0">
                <a:latin typeface="Comic Sans MS"/>
                <a:cs typeface="Calibri"/>
              </a:rPr>
              <a:t>29 – 7 =</a:t>
            </a:r>
          </a:p>
          <a:p>
            <a:r>
              <a:rPr lang="en-GB" sz="3200" dirty="0">
                <a:latin typeface="Comic Sans MS"/>
                <a:cs typeface="Calibri"/>
              </a:rPr>
              <a:t>33 – 1 =</a:t>
            </a:r>
          </a:p>
          <a:p>
            <a:r>
              <a:rPr lang="en-GB" sz="3200" dirty="0">
                <a:latin typeface="Comic Sans MS"/>
                <a:cs typeface="Calibri"/>
              </a:rPr>
              <a:t>38 – 7 =</a:t>
            </a:r>
          </a:p>
          <a:p>
            <a:r>
              <a:rPr lang="en-GB" sz="3200" dirty="0">
                <a:latin typeface="Comic Sans MS"/>
                <a:cs typeface="Calibri"/>
              </a:rPr>
              <a:t>49 – 9 =</a:t>
            </a:r>
          </a:p>
          <a:p>
            <a:endParaRPr lang="en-GB" sz="3200" dirty="0">
              <a:latin typeface="Comic Sans MS"/>
              <a:cs typeface="Calibri"/>
            </a:endParaRPr>
          </a:p>
        </p:txBody>
      </p:sp>
      <p:sp>
        <p:nvSpPr>
          <p:cNvPr id="3" name="TextBox 2">
            <a:extLst>
              <a:ext uri="{FF2B5EF4-FFF2-40B4-BE49-F238E27FC236}">
                <a16:creationId xmlns:a16="http://schemas.microsoft.com/office/drawing/2014/main" id="{ABAFB295-06AA-4A4F-A349-94D8B2047C3F}"/>
              </a:ext>
            </a:extLst>
          </p:cNvPr>
          <p:cNvSpPr txBox="1"/>
          <p:nvPr/>
        </p:nvSpPr>
        <p:spPr>
          <a:xfrm>
            <a:off x="6291532" y="569343"/>
            <a:ext cx="5403011" cy="25545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200" dirty="0">
                <a:latin typeface="Comic Sans MS"/>
              </a:rPr>
              <a:t>Children can choose to count on in their head, use a number line or draw the base ten to complete the questions. </a:t>
            </a:r>
          </a:p>
        </p:txBody>
      </p:sp>
      <p:pic>
        <p:nvPicPr>
          <p:cNvPr id="6" name="Picture 5" descr="Chart&#10;&#10;Description automatically generated">
            <a:extLst>
              <a:ext uri="{FF2B5EF4-FFF2-40B4-BE49-F238E27FC236}">
                <a16:creationId xmlns:a16="http://schemas.microsoft.com/office/drawing/2014/main" id="{C88DA7A6-7BB3-4E83-BD04-A23BE59931BE}"/>
              </a:ext>
            </a:extLst>
          </p:cNvPr>
          <p:cNvPicPr>
            <a:picLocks noChangeAspect="1"/>
          </p:cNvPicPr>
          <p:nvPr/>
        </p:nvPicPr>
        <p:blipFill>
          <a:blip r:embed="rId2"/>
          <a:stretch>
            <a:fillRect/>
          </a:stretch>
        </p:blipFill>
        <p:spPr>
          <a:xfrm>
            <a:off x="3042249" y="4257058"/>
            <a:ext cx="8982972" cy="1363127"/>
          </a:xfrm>
          <a:prstGeom prst="rect">
            <a:avLst/>
          </a:prstGeom>
        </p:spPr>
      </p:pic>
    </p:spTree>
    <p:extLst>
      <p:ext uri="{BB962C8B-B14F-4D97-AF65-F5344CB8AC3E}">
        <p14:creationId xmlns:p14="http://schemas.microsoft.com/office/powerpoint/2010/main" val="9878911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Graphical user interface, application&#10;&#10;Description automatically generated">
            <a:extLst>
              <a:ext uri="{FF2B5EF4-FFF2-40B4-BE49-F238E27FC236}">
                <a16:creationId xmlns:a16="http://schemas.microsoft.com/office/drawing/2014/main" id="{A1F0B140-7912-4024-B131-FAA090C59E97}"/>
              </a:ext>
            </a:extLst>
          </p:cNvPr>
          <p:cNvPicPr>
            <a:picLocks noChangeAspect="1"/>
          </p:cNvPicPr>
          <p:nvPr/>
        </p:nvPicPr>
        <p:blipFill rotWithShape="1">
          <a:blip r:embed="rId2"/>
          <a:srcRect l="62554" t="21456" r="9957" b="30268"/>
          <a:stretch/>
        </p:blipFill>
        <p:spPr>
          <a:xfrm>
            <a:off x="310551" y="1076343"/>
            <a:ext cx="1825136" cy="1806505"/>
          </a:xfrm>
          <a:prstGeom prst="rect">
            <a:avLst/>
          </a:prstGeom>
        </p:spPr>
      </p:pic>
      <p:sp>
        <p:nvSpPr>
          <p:cNvPr id="5" name="TextBox 4">
            <a:extLst>
              <a:ext uri="{FF2B5EF4-FFF2-40B4-BE49-F238E27FC236}">
                <a16:creationId xmlns:a16="http://schemas.microsoft.com/office/drawing/2014/main" id="{AE128369-AF13-4ED0-8DF9-E658E29E0BCB}"/>
              </a:ext>
            </a:extLst>
          </p:cNvPr>
          <p:cNvSpPr txBox="1"/>
          <p:nvPr/>
        </p:nvSpPr>
        <p:spPr>
          <a:xfrm>
            <a:off x="7009502" y="985388"/>
            <a:ext cx="5403011" cy="501675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200" dirty="0">
                <a:latin typeface="Comic Sans MS"/>
              </a:rPr>
              <a:t>Questions:</a:t>
            </a:r>
            <a:endParaRPr lang="en-US" sz="3200">
              <a:cs typeface="Calibri"/>
            </a:endParaRPr>
          </a:p>
          <a:p>
            <a:pPr algn="ctr"/>
            <a:endParaRPr lang="en-GB" sz="3200" dirty="0">
              <a:latin typeface="Comic Sans MS"/>
              <a:ea typeface="+mn-lt"/>
              <a:cs typeface="+mn-lt"/>
            </a:endParaRPr>
          </a:p>
          <a:p>
            <a:pPr algn="ctr"/>
            <a:r>
              <a:rPr lang="en-GB" sz="3200" dirty="0">
                <a:ea typeface="+mn-lt"/>
                <a:cs typeface="+mn-lt"/>
              </a:rPr>
              <a:t>10 + 4 = </a:t>
            </a:r>
            <a:endParaRPr lang="en-GB" dirty="0">
              <a:ea typeface="+mn-lt"/>
              <a:cs typeface="+mn-lt"/>
            </a:endParaRPr>
          </a:p>
          <a:p>
            <a:pPr algn="ctr"/>
            <a:r>
              <a:rPr lang="en-GB" sz="3200" dirty="0">
                <a:ea typeface="+mn-lt"/>
                <a:cs typeface="+mn-lt"/>
              </a:rPr>
              <a:t>12 + 3 = </a:t>
            </a:r>
            <a:endParaRPr lang="en-GB" dirty="0">
              <a:ea typeface="+mn-lt"/>
              <a:cs typeface="+mn-lt"/>
            </a:endParaRPr>
          </a:p>
          <a:p>
            <a:pPr algn="ctr"/>
            <a:r>
              <a:rPr lang="en-GB" sz="3200" dirty="0">
                <a:ea typeface="+mn-lt"/>
                <a:cs typeface="+mn-lt"/>
              </a:rPr>
              <a:t>14 + 4 = </a:t>
            </a:r>
            <a:endParaRPr lang="en-GB">
              <a:ea typeface="+mn-lt"/>
              <a:cs typeface="+mn-lt"/>
            </a:endParaRPr>
          </a:p>
          <a:p>
            <a:pPr algn="ctr"/>
            <a:r>
              <a:rPr lang="en-GB" sz="3200" dirty="0">
                <a:ea typeface="+mn-lt"/>
                <a:cs typeface="+mn-lt"/>
              </a:rPr>
              <a:t>18 + 1 = </a:t>
            </a:r>
            <a:endParaRPr lang="en-GB">
              <a:ea typeface="+mn-lt"/>
              <a:cs typeface="+mn-lt"/>
            </a:endParaRPr>
          </a:p>
          <a:p>
            <a:pPr algn="ctr"/>
            <a:r>
              <a:rPr lang="en-GB" sz="3200" dirty="0">
                <a:ea typeface="+mn-lt"/>
                <a:cs typeface="+mn-lt"/>
              </a:rPr>
              <a:t>9 + 5 = </a:t>
            </a:r>
            <a:endParaRPr lang="en-GB" dirty="0">
              <a:ea typeface="+mn-lt"/>
              <a:cs typeface="+mn-lt"/>
            </a:endParaRPr>
          </a:p>
          <a:p>
            <a:pPr algn="ctr"/>
            <a:r>
              <a:rPr lang="en-GB" sz="3200" dirty="0">
                <a:ea typeface="+mn-lt"/>
                <a:cs typeface="+mn-lt"/>
              </a:rPr>
              <a:t>7 + 7 = </a:t>
            </a:r>
            <a:endParaRPr lang="en-GB">
              <a:ea typeface="+mn-lt"/>
              <a:cs typeface="+mn-lt"/>
            </a:endParaRPr>
          </a:p>
          <a:p>
            <a:pPr algn="ctr"/>
            <a:r>
              <a:rPr lang="en-GB" sz="3200" dirty="0">
                <a:ea typeface="+mn-lt"/>
                <a:cs typeface="+mn-lt"/>
              </a:rPr>
              <a:t>6 + 8 = </a:t>
            </a:r>
            <a:endParaRPr lang="en-GB">
              <a:ea typeface="+mn-lt"/>
              <a:cs typeface="+mn-lt"/>
            </a:endParaRPr>
          </a:p>
          <a:p>
            <a:pPr algn="ctr"/>
            <a:r>
              <a:rPr lang="en-GB" sz="3200" dirty="0">
                <a:ea typeface="+mn-lt"/>
                <a:cs typeface="+mn-lt"/>
              </a:rPr>
              <a:t>9 + 9 =</a:t>
            </a:r>
            <a:endParaRPr lang="en-GB">
              <a:ea typeface="+mn-lt"/>
              <a:cs typeface="+mn-lt"/>
            </a:endParaRPr>
          </a:p>
        </p:txBody>
      </p:sp>
      <p:sp>
        <p:nvSpPr>
          <p:cNvPr id="7" name="TextBox 6">
            <a:extLst>
              <a:ext uri="{FF2B5EF4-FFF2-40B4-BE49-F238E27FC236}">
                <a16:creationId xmlns:a16="http://schemas.microsoft.com/office/drawing/2014/main" id="{C313EA25-F4C7-4EBC-AD0A-E157757B6067}"/>
              </a:ext>
            </a:extLst>
          </p:cNvPr>
          <p:cNvSpPr txBox="1"/>
          <p:nvPr/>
        </p:nvSpPr>
        <p:spPr>
          <a:xfrm>
            <a:off x="640333" y="2897577"/>
            <a:ext cx="5403011" cy="403187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200" dirty="0">
                <a:latin typeface="Comic Sans MS"/>
              </a:rPr>
              <a:t>Put the biggest number in your head and then count on using your fingers. </a:t>
            </a:r>
          </a:p>
          <a:p>
            <a:pPr algn="ctr"/>
            <a:endParaRPr lang="en-GB" sz="3200" dirty="0">
              <a:latin typeface="Comic Sans MS"/>
            </a:endParaRPr>
          </a:p>
          <a:p>
            <a:pPr algn="ctr"/>
            <a:r>
              <a:rPr lang="en-GB" sz="3200" dirty="0">
                <a:latin typeface="Comic Sans MS"/>
              </a:rPr>
              <a:t>Remember addition can be done in any order.</a:t>
            </a:r>
          </a:p>
          <a:p>
            <a:pPr algn="ctr"/>
            <a:r>
              <a:rPr lang="en-GB" sz="3200" dirty="0">
                <a:latin typeface="Comic Sans MS"/>
              </a:rPr>
              <a:t>12 + 5 = 17 and 5 + 12 = 17</a:t>
            </a:r>
          </a:p>
          <a:p>
            <a:pPr algn="ctr"/>
            <a:endParaRPr lang="en-GB" sz="3200" dirty="0">
              <a:latin typeface="Comic Sans MS"/>
            </a:endParaRPr>
          </a:p>
        </p:txBody>
      </p:sp>
      <p:sp>
        <p:nvSpPr>
          <p:cNvPr id="9" name="TextBox 8">
            <a:extLst>
              <a:ext uri="{FF2B5EF4-FFF2-40B4-BE49-F238E27FC236}">
                <a16:creationId xmlns:a16="http://schemas.microsoft.com/office/drawing/2014/main" id="{AFF34199-16B6-4CFA-A6CC-63C9A4199260}"/>
              </a:ext>
            </a:extLst>
          </p:cNvPr>
          <p:cNvSpPr txBox="1"/>
          <p:nvPr/>
        </p:nvSpPr>
        <p:spPr>
          <a:xfrm>
            <a:off x="4235570" y="1575759"/>
            <a:ext cx="2743200"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dirty="0">
                <a:solidFill>
                  <a:srgbClr val="00B050"/>
                </a:solidFill>
                <a:latin typeface="Comic Sans MS"/>
              </a:rPr>
              <a:t>12 + 5 = 17</a:t>
            </a:r>
          </a:p>
        </p:txBody>
      </p:sp>
      <p:sp>
        <p:nvSpPr>
          <p:cNvPr id="11" name="TextBox 10">
            <a:extLst>
              <a:ext uri="{FF2B5EF4-FFF2-40B4-BE49-F238E27FC236}">
                <a16:creationId xmlns:a16="http://schemas.microsoft.com/office/drawing/2014/main" id="{2A0217E0-9D44-4222-A5A4-D7D31B483342}"/>
              </a:ext>
            </a:extLst>
          </p:cNvPr>
          <p:cNvSpPr txBox="1"/>
          <p:nvPr/>
        </p:nvSpPr>
        <p:spPr>
          <a:xfrm>
            <a:off x="914399" y="368060"/>
            <a:ext cx="1046672"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dirty="0">
                <a:latin typeface="Comic Sans MS"/>
              </a:rPr>
              <a:t>12</a:t>
            </a:r>
          </a:p>
        </p:txBody>
      </p:sp>
      <p:pic>
        <p:nvPicPr>
          <p:cNvPr id="12" name="Picture 12" descr="A close up of a persons hand&#10;&#10;Description automatically generated">
            <a:extLst>
              <a:ext uri="{FF2B5EF4-FFF2-40B4-BE49-F238E27FC236}">
                <a16:creationId xmlns:a16="http://schemas.microsoft.com/office/drawing/2014/main" id="{74845BBE-8A6D-4177-89D4-A2E2FCCF19F0}"/>
              </a:ext>
            </a:extLst>
          </p:cNvPr>
          <p:cNvPicPr>
            <a:picLocks noChangeAspect="1"/>
          </p:cNvPicPr>
          <p:nvPr/>
        </p:nvPicPr>
        <p:blipFill rotWithShape="1">
          <a:blip r:embed="rId3"/>
          <a:srcRect l="73871" r="524" b="-5173"/>
          <a:stretch/>
        </p:blipFill>
        <p:spPr>
          <a:xfrm>
            <a:off x="2310361" y="663629"/>
            <a:ext cx="1651305" cy="2095063"/>
          </a:xfrm>
          <a:prstGeom prst="rect">
            <a:avLst/>
          </a:prstGeom>
        </p:spPr>
      </p:pic>
    </p:spTree>
    <p:extLst>
      <p:ext uri="{BB962C8B-B14F-4D97-AF65-F5344CB8AC3E}">
        <p14:creationId xmlns:p14="http://schemas.microsoft.com/office/powerpoint/2010/main" val="19418279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B9AF16B-8EBB-4C5F-AB5A-F5295B5D371F}"/>
              </a:ext>
            </a:extLst>
          </p:cNvPr>
          <p:cNvSpPr txBox="1"/>
          <p:nvPr/>
        </p:nvSpPr>
        <p:spPr>
          <a:xfrm>
            <a:off x="2970362" y="3746741"/>
            <a:ext cx="625127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hlinkClick r:id="rId2"/>
              </a:rPr>
              <a:t>https://www.topmarks.co.uk/maths-games/hit-the-button</a:t>
            </a:r>
            <a:r>
              <a:rPr lang="en-US" dirty="0"/>
              <a:t> </a:t>
            </a:r>
            <a:endParaRPr lang="en-US"/>
          </a:p>
        </p:txBody>
      </p:sp>
      <p:pic>
        <p:nvPicPr>
          <p:cNvPr id="3" name="Picture 3" descr="Graphical user interface&#10;&#10;Description automatically generated">
            <a:extLst>
              <a:ext uri="{FF2B5EF4-FFF2-40B4-BE49-F238E27FC236}">
                <a16:creationId xmlns:a16="http://schemas.microsoft.com/office/drawing/2014/main" id="{3F4815AF-6F0B-42B3-B61A-99728CC15283}"/>
              </a:ext>
            </a:extLst>
          </p:cNvPr>
          <p:cNvPicPr>
            <a:picLocks noChangeAspect="1"/>
          </p:cNvPicPr>
          <p:nvPr/>
        </p:nvPicPr>
        <p:blipFill rotWithShape="1">
          <a:blip r:embed="rId3"/>
          <a:srcRect l="19286" t="17299" r="19286" b="9705"/>
          <a:stretch/>
        </p:blipFill>
        <p:spPr>
          <a:xfrm>
            <a:off x="3516702" y="587513"/>
            <a:ext cx="4354576" cy="2910975"/>
          </a:xfrm>
          <a:prstGeom prst="rect">
            <a:avLst/>
          </a:prstGeom>
        </p:spPr>
      </p:pic>
      <p:sp>
        <p:nvSpPr>
          <p:cNvPr id="4" name="TextBox 3">
            <a:extLst>
              <a:ext uri="{FF2B5EF4-FFF2-40B4-BE49-F238E27FC236}">
                <a16:creationId xmlns:a16="http://schemas.microsoft.com/office/drawing/2014/main" id="{9F729F39-0754-4F09-AB46-C93E5A1B985D}"/>
              </a:ext>
            </a:extLst>
          </p:cNvPr>
          <p:cNvSpPr txBox="1"/>
          <p:nvPr/>
        </p:nvSpPr>
        <p:spPr>
          <a:xfrm>
            <a:off x="1360098" y="4494363"/>
            <a:ext cx="9141124"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dirty="0">
                <a:latin typeface="Comic Sans MS"/>
              </a:rPr>
              <a:t>Use this game for quick fire maths. You are given 60 seconds to answer as many questions as you can. Play multiple times to see if you can beat your score.</a:t>
            </a:r>
            <a:endParaRPr lang="en-US"/>
          </a:p>
          <a:p>
            <a:pPr algn="ctr"/>
            <a:r>
              <a:rPr lang="en-GB" sz="2400" dirty="0">
                <a:latin typeface="Comic Sans MS"/>
                <a:cs typeface="Calibri"/>
              </a:rPr>
              <a:t>Practise your number bonds to 10 and 20 and your addition.</a:t>
            </a:r>
          </a:p>
        </p:txBody>
      </p:sp>
    </p:spTree>
    <p:extLst>
      <p:ext uri="{BB962C8B-B14F-4D97-AF65-F5344CB8AC3E}">
        <p14:creationId xmlns:p14="http://schemas.microsoft.com/office/powerpoint/2010/main" val="179692245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220</cp:revision>
  <dcterms:created xsi:type="dcterms:W3CDTF">2021-01-07T15:39:15Z</dcterms:created>
  <dcterms:modified xsi:type="dcterms:W3CDTF">2021-05-24T09:12:23Z</dcterms:modified>
</cp:coreProperties>
</file>