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80" r:id="rId5"/>
    <p:sldId id="284" r:id="rId6"/>
    <p:sldId id="258" r:id="rId7"/>
    <p:sldId id="290" r:id="rId8"/>
    <p:sldId id="268" r:id="rId9"/>
    <p:sldId id="269" r:id="rId10"/>
    <p:sldId id="285" r:id="rId11"/>
    <p:sldId id="286" r:id="rId12"/>
    <p:sldId id="272" r:id="rId13"/>
    <p:sldId id="273" r:id="rId14"/>
    <p:sldId id="287" r:id="rId15"/>
    <p:sldId id="288" r:id="rId16"/>
    <p:sldId id="289" r:id="rId17"/>
    <p:sldId id="27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9F291F-9726-5EFF-546A-27A833B597D0}" v="1" dt="2019-09-06T13:27:35.189"/>
    <p1510:client id="{2C130197-946B-9435-9F79-6C46D51639BF}" v="5" dt="2019-07-03T06:45:39.803"/>
    <p1510:client id="{5CB6A7CE-721C-C4C4-0812-BABFCEEC592A}" v="9" dt="2019-09-06T13:29:11.638"/>
    <p1510:client id="{7D3B7A67-008C-AE2C-4C90-83D456E83B38}" v="8" dt="2019-07-03T14:56:21.053"/>
    <p1510:client id="{C59E3E52-94D5-2C53-2630-03A90FCE882B}" v="4" dt="2019-10-12T10:03:51.7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urphy (olstrose.bham.sch.uk)" userId="S::c.murphy1@olstrose.bham.sch.uk::346bef66-60c2-4370-9b4d-56b792a8203a" providerId="AD" clId="Web-{2C130197-946B-9435-9F79-6C46D51639BF}"/>
    <pc:docChg chg="addSld delSld modSld sldOrd">
      <pc:chgData name="Miss C Murphy (olstrose.bham.sch.uk)" userId="S::c.murphy1@olstrose.bham.sch.uk::346bef66-60c2-4370-9b4d-56b792a8203a" providerId="AD" clId="Web-{2C130197-946B-9435-9F79-6C46D51639BF}" dt="2019-07-03T06:46:15.475" v="1102" actId="20577"/>
      <pc:docMkLst>
        <pc:docMk/>
      </pc:docMkLst>
      <pc:sldChg chg="addSp modSp">
        <pc:chgData name="Miss C Murphy (olstrose.bham.sch.uk)" userId="S::c.murphy1@olstrose.bham.sch.uk::346bef66-60c2-4370-9b4d-56b792a8203a" providerId="AD" clId="Web-{2C130197-946B-9435-9F79-6C46D51639BF}" dt="2019-07-03T06:33:20.125" v="653" actId="1076"/>
        <pc:sldMkLst>
          <pc:docMk/>
          <pc:sldMk cId="3727780369" sldId="258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33:20.125" v="653" actId="1076"/>
          <ac:spMkLst>
            <pc:docMk/>
            <pc:sldMk cId="3727780369" sldId="258"/>
            <ac:spMk id="3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33:17.547" v="652" actId="1076"/>
          <ac:spMkLst>
            <pc:docMk/>
            <pc:sldMk cId="3727780369" sldId="258"/>
            <ac:spMk id="5" creationId="{B023F8CA-ADB2-4BF5-8EA8-AF095A113073}"/>
          </ac:spMkLst>
        </pc:spChg>
        <pc:picChg chg="add mod">
          <ac:chgData name="Miss C Murphy (olstrose.bham.sch.uk)" userId="S::c.murphy1@olstrose.bham.sch.uk::346bef66-60c2-4370-9b4d-56b792a8203a" providerId="AD" clId="Web-{2C130197-946B-9435-9F79-6C46D51639BF}" dt="2019-07-03T06:32:38.187" v="600" actId="14100"/>
          <ac:picMkLst>
            <pc:docMk/>
            <pc:sldMk cId="3727780369" sldId="258"/>
            <ac:picMk id="2" creationId="{54A2490F-0398-4C7B-BD88-675B0A69DE44}"/>
          </ac:picMkLst>
        </pc:picChg>
      </pc:sldChg>
      <pc:sldChg chg="addSp delSp modSp">
        <pc:chgData name="Miss C Murphy (olstrose.bham.sch.uk)" userId="S::c.murphy1@olstrose.bham.sch.uk::346bef66-60c2-4370-9b4d-56b792a8203a" providerId="AD" clId="Web-{2C130197-946B-9435-9F79-6C46D51639BF}" dt="2019-07-03T06:27:49.200" v="280" actId="1076"/>
        <pc:sldMkLst>
          <pc:docMk/>
          <pc:sldMk cId="1397982216" sldId="259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18:06.789" v="52" actId="20577"/>
          <ac:spMkLst>
            <pc:docMk/>
            <pc:sldMk cId="1397982216" sldId="259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17:57.680" v="48" actId="1076"/>
          <ac:spMkLst>
            <pc:docMk/>
            <pc:sldMk cId="1397982216" sldId="259"/>
            <ac:spMk id="7" creationId="{00000000-0000-0000-0000-000000000000}"/>
          </ac:spMkLst>
        </pc:spChg>
        <pc:spChg chg="add del">
          <ac:chgData name="Miss C Murphy (olstrose.bham.sch.uk)" userId="S::c.murphy1@olstrose.bham.sch.uk::346bef66-60c2-4370-9b4d-56b792a8203a" providerId="AD" clId="Web-{2C130197-946B-9435-9F79-6C46D51639BF}" dt="2019-07-03T06:17:55.617" v="47"/>
          <ac:spMkLst>
            <pc:docMk/>
            <pc:sldMk cId="1397982216" sldId="259"/>
            <ac:spMk id="8" creationId="{5B3E8D42-0545-4737-9EA2-17571EE081E0}"/>
          </ac:spMkLst>
        </pc:spChg>
        <pc:spChg chg="add del">
          <ac:chgData name="Miss C Murphy (olstrose.bham.sch.uk)" userId="S::c.murphy1@olstrose.bham.sch.uk::346bef66-60c2-4370-9b4d-56b792a8203a" providerId="AD" clId="Web-{2C130197-946B-9435-9F79-6C46D51639BF}" dt="2019-07-03T06:17:53.867" v="46"/>
          <ac:spMkLst>
            <pc:docMk/>
            <pc:sldMk cId="1397982216" sldId="259"/>
            <ac:spMk id="9" creationId="{6F96A8FC-6E5A-4209-B583-CD36EA4115BE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7:49.200" v="280" actId="1076"/>
          <ac:spMkLst>
            <pc:docMk/>
            <pc:sldMk cId="1397982216" sldId="259"/>
            <ac:spMk id="10" creationId="{981E9068-F1AE-4B8C-8218-4D02138AFA59}"/>
          </ac:spMkLst>
        </pc:spChg>
        <pc:picChg chg="mod">
          <ac:chgData name="Miss C Murphy (olstrose.bham.sch.uk)" userId="S::c.murphy1@olstrose.bham.sch.uk::346bef66-60c2-4370-9b4d-56b792a8203a" providerId="AD" clId="Web-{2C130197-946B-9435-9F79-6C46D51639BF}" dt="2019-07-03T06:17:52.195" v="45" actId="1076"/>
          <ac:picMkLst>
            <pc:docMk/>
            <pc:sldMk cId="1397982216" sldId="259"/>
            <ac:picMk id="3" creationId="{00000000-0000-0000-0000-000000000000}"/>
          </ac:picMkLst>
        </pc:picChg>
        <pc:picChg chg="mod">
          <ac:chgData name="Miss C Murphy (olstrose.bham.sch.uk)" userId="S::c.murphy1@olstrose.bham.sch.uk::346bef66-60c2-4370-9b4d-56b792a8203a" providerId="AD" clId="Web-{2C130197-946B-9435-9F79-6C46D51639BF}" dt="2019-07-03T06:17:59.164" v="49" actId="1076"/>
          <ac:picMkLst>
            <pc:docMk/>
            <pc:sldMk cId="1397982216" sldId="259"/>
            <ac:picMk id="4" creationId="{00000000-0000-0000-0000-000000000000}"/>
          </ac:picMkLst>
        </pc:picChg>
        <pc:picChg chg="add mod">
          <ac:chgData name="Miss C Murphy (olstrose.bham.sch.uk)" userId="S::c.murphy1@olstrose.bham.sch.uk::346bef66-60c2-4370-9b4d-56b792a8203a" providerId="AD" clId="Web-{2C130197-946B-9435-9F79-6C46D51639BF}" dt="2019-07-03T06:16:56.007" v="11" actId="1076"/>
          <ac:picMkLst>
            <pc:docMk/>
            <pc:sldMk cId="1397982216" sldId="259"/>
            <ac:picMk id="5" creationId="{D1EDE58B-FD5E-4D9B-8C7A-9B6596F7DBD9}"/>
          </ac:picMkLst>
        </pc:picChg>
      </pc:sldChg>
      <pc:sldChg chg="modSp add del">
        <pc:chgData name="Miss C Murphy (olstrose.bham.sch.uk)" userId="S::c.murphy1@olstrose.bham.sch.uk::346bef66-60c2-4370-9b4d-56b792a8203a" providerId="AD" clId="Web-{2C130197-946B-9435-9F79-6C46D51639BF}" dt="2019-07-03T06:23:34.261" v="215"/>
        <pc:sldMkLst>
          <pc:docMk/>
          <pc:sldMk cId="1584456634" sldId="262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20:21.150" v="70" actId="20577"/>
          <ac:spMkLst>
            <pc:docMk/>
            <pc:sldMk cId="1584456634" sldId="262"/>
            <ac:spMk id="2" creationId="{00000000-0000-0000-0000-000000000000}"/>
          </ac:spMkLst>
        </pc:spChg>
      </pc:sldChg>
      <pc:sldChg chg="addSp modSp">
        <pc:chgData name="Miss C Murphy (olstrose.bham.sch.uk)" userId="S::c.murphy1@olstrose.bham.sch.uk::346bef66-60c2-4370-9b4d-56b792a8203a" providerId="AD" clId="Web-{2C130197-946B-9435-9F79-6C46D51639BF}" dt="2019-07-03T06:34:43.907" v="666" actId="14100"/>
        <pc:sldMkLst>
          <pc:docMk/>
          <pc:sldMk cId="2940017431" sldId="268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34:40.563" v="665" actId="1076"/>
          <ac:spMkLst>
            <pc:docMk/>
            <pc:sldMk cId="2940017431" sldId="268"/>
            <ac:spMk id="3" creationId="{00000000-0000-0000-0000-000000000000}"/>
          </ac:spMkLst>
        </pc:spChg>
        <pc:picChg chg="add mod">
          <ac:chgData name="Miss C Murphy (olstrose.bham.sch.uk)" userId="S::c.murphy1@olstrose.bham.sch.uk::346bef66-60c2-4370-9b4d-56b792a8203a" providerId="AD" clId="Web-{2C130197-946B-9435-9F79-6C46D51639BF}" dt="2019-07-03T06:34:43.907" v="666" actId="14100"/>
          <ac:picMkLst>
            <pc:docMk/>
            <pc:sldMk cId="2940017431" sldId="268"/>
            <ac:picMk id="2" creationId="{53BA9E79-772A-4477-B87A-C43342726ABF}"/>
          </ac:picMkLst>
        </pc:picChg>
      </pc:sldChg>
      <pc:sldChg chg="addSp modSp">
        <pc:chgData name="Miss C Murphy (olstrose.bham.sch.uk)" userId="S::c.murphy1@olstrose.bham.sch.uk::346bef66-60c2-4370-9b4d-56b792a8203a" providerId="AD" clId="Web-{2C130197-946B-9435-9F79-6C46D51639BF}" dt="2019-07-03T06:35:16.376" v="675" actId="20577"/>
        <pc:sldMkLst>
          <pc:docMk/>
          <pc:sldMk cId="2184939133" sldId="269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35:16.376" v="675" actId="20577"/>
          <ac:spMkLst>
            <pc:docMk/>
            <pc:sldMk cId="2184939133" sldId="269"/>
            <ac:spMk id="3" creationId="{00000000-0000-0000-0000-000000000000}"/>
          </ac:spMkLst>
        </pc:spChg>
        <pc:picChg chg="add mod">
          <ac:chgData name="Miss C Murphy (olstrose.bham.sch.uk)" userId="S::c.murphy1@olstrose.bham.sch.uk::346bef66-60c2-4370-9b4d-56b792a8203a" providerId="AD" clId="Web-{2C130197-946B-9435-9F79-6C46D51639BF}" dt="2019-07-03T06:35:05.891" v="668" actId="1076"/>
          <ac:picMkLst>
            <pc:docMk/>
            <pc:sldMk cId="2184939133" sldId="269"/>
            <ac:picMk id="2" creationId="{1AD9CA4A-EC69-436C-82C6-31BDCFBEAA8B}"/>
          </ac:picMkLst>
        </pc:picChg>
      </pc:sldChg>
      <pc:sldChg chg="addSp delSp modSp del">
        <pc:chgData name="Miss C Murphy (olstrose.bham.sch.uk)" userId="S::c.murphy1@olstrose.bham.sch.uk::346bef66-60c2-4370-9b4d-56b792a8203a" providerId="AD" clId="Web-{2C130197-946B-9435-9F79-6C46D51639BF}" dt="2019-07-03T06:39:12.081" v="740"/>
        <pc:sldMkLst>
          <pc:docMk/>
          <pc:sldMk cId="3714411646" sldId="270"/>
        </pc:sldMkLst>
        <pc:spChg chg="add del">
          <ac:chgData name="Miss C Murphy (olstrose.bham.sch.uk)" userId="S::c.murphy1@olstrose.bham.sch.uk::346bef66-60c2-4370-9b4d-56b792a8203a" providerId="AD" clId="Web-{2C130197-946B-9435-9F79-6C46D51639BF}" dt="2019-07-03T06:36:40.783" v="687"/>
          <ac:spMkLst>
            <pc:docMk/>
            <pc:sldMk cId="3714411646" sldId="270"/>
            <ac:spMk id="2" creationId="{279238FF-E0F4-43B3-B3B7-47852A3D61BF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36:23.095" v="678" actId="20577"/>
          <ac:spMkLst>
            <pc:docMk/>
            <pc:sldMk cId="3714411646" sldId="270"/>
            <ac:spMk id="3" creationId="{00000000-0000-0000-0000-000000000000}"/>
          </ac:spMkLst>
        </pc:spChg>
        <pc:spChg chg="add del mod">
          <ac:chgData name="Miss C Murphy (olstrose.bham.sch.uk)" userId="S::c.murphy1@olstrose.bham.sch.uk::346bef66-60c2-4370-9b4d-56b792a8203a" providerId="AD" clId="Web-{2C130197-946B-9435-9F79-6C46D51639BF}" dt="2019-07-03T06:36:38.736" v="686"/>
          <ac:spMkLst>
            <pc:docMk/>
            <pc:sldMk cId="3714411646" sldId="270"/>
            <ac:spMk id="4" creationId="{5D35AA02-E311-4801-9692-0D8B7DD11D79}"/>
          </ac:spMkLst>
        </pc:spChg>
      </pc:sldChg>
      <pc:sldChg chg="del">
        <pc:chgData name="Miss C Murphy (olstrose.bham.sch.uk)" userId="S::c.murphy1@olstrose.bham.sch.uk::346bef66-60c2-4370-9b4d-56b792a8203a" providerId="AD" clId="Web-{2C130197-946B-9435-9F79-6C46D51639BF}" dt="2019-07-03T06:40:20.972" v="800"/>
        <pc:sldMkLst>
          <pc:docMk/>
          <pc:sldMk cId="1801464520" sldId="271"/>
        </pc:sldMkLst>
      </pc:sldChg>
      <pc:sldChg chg="addSp modSp">
        <pc:chgData name="Miss C Murphy (olstrose.bham.sch.uk)" userId="S::c.murphy1@olstrose.bham.sch.uk::346bef66-60c2-4370-9b4d-56b792a8203a" providerId="AD" clId="Web-{2C130197-946B-9435-9F79-6C46D51639BF}" dt="2019-07-03T06:41:27.676" v="824" actId="20577"/>
        <pc:sldMkLst>
          <pc:docMk/>
          <pc:sldMk cId="3788942143" sldId="272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41:13.472" v="814" actId="20577"/>
          <ac:spMkLst>
            <pc:docMk/>
            <pc:sldMk cId="3788942143" sldId="272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41:04.285" v="809" actId="20577"/>
          <ac:spMkLst>
            <pc:docMk/>
            <pc:sldMk cId="3788942143" sldId="272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41:22.097" v="820" actId="20577"/>
          <ac:spMkLst>
            <pc:docMk/>
            <pc:sldMk cId="3788942143" sldId="272"/>
            <ac:spMk id="5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41:17.457" v="817" actId="20577"/>
          <ac:spMkLst>
            <pc:docMk/>
            <pc:sldMk cId="3788942143" sldId="272"/>
            <ac:spMk id="7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41:27.676" v="824" actId="20577"/>
          <ac:spMkLst>
            <pc:docMk/>
            <pc:sldMk cId="3788942143" sldId="272"/>
            <ac:spMk id="8" creationId="{00000000-0000-0000-0000-000000000000}"/>
          </ac:spMkLst>
        </pc:spChg>
        <pc:picChg chg="add mod">
          <ac:chgData name="Miss C Murphy (olstrose.bham.sch.uk)" userId="S::c.murphy1@olstrose.bham.sch.uk::346bef66-60c2-4370-9b4d-56b792a8203a" providerId="AD" clId="Web-{2C130197-946B-9435-9F79-6C46D51639BF}" dt="2019-07-03T06:40:57.300" v="808" actId="14100"/>
          <ac:picMkLst>
            <pc:docMk/>
            <pc:sldMk cId="3788942143" sldId="272"/>
            <ac:picMk id="4" creationId="{5532498F-97FB-40A6-BE2E-0B97DB720A38}"/>
          </ac:picMkLst>
        </pc:picChg>
      </pc:sldChg>
      <pc:sldChg chg="del">
        <pc:chgData name="Miss C Murphy (olstrose.bham.sch.uk)" userId="S::c.murphy1@olstrose.bham.sch.uk::346bef66-60c2-4370-9b4d-56b792a8203a" providerId="AD" clId="Web-{2C130197-946B-9435-9F79-6C46D51639BF}" dt="2019-07-03T06:42:36.411" v="857"/>
        <pc:sldMkLst>
          <pc:docMk/>
          <pc:sldMk cId="2026682222" sldId="274"/>
        </pc:sldMkLst>
      </pc:sldChg>
      <pc:sldChg chg="modSp del">
        <pc:chgData name="Miss C Murphy (olstrose.bham.sch.uk)" userId="S::c.murphy1@olstrose.bham.sch.uk::346bef66-60c2-4370-9b4d-56b792a8203a" providerId="AD" clId="Web-{2C130197-946B-9435-9F79-6C46D51639BF}" dt="2019-07-03T06:44:49.052" v="926"/>
        <pc:sldMkLst>
          <pc:docMk/>
          <pc:sldMk cId="87248753" sldId="275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44:07.552" v="905" actId="20577"/>
          <ac:spMkLst>
            <pc:docMk/>
            <pc:sldMk cId="87248753" sldId="275"/>
            <ac:spMk id="3" creationId="{00000000-0000-0000-0000-000000000000}"/>
          </ac:spMkLst>
        </pc:spChg>
      </pc:sldChg>
      <pc:sldChg chg="del">
        <pc:chgData name="Miss C Murphy (olstrose.bham.sch.uk)" userId="S::c.murphy1@olstrose.bham.sch.uk::346bef66-60c2-4370-9b4d-56b792a8203a" providerId="AD" clId="Web-{2C130197-946B-9435-9F79-6C46D51639BF}" dt="2019-07-03T06:45:08.037" v="986"/>
        <pc:sldMkLst>
          <pc:docMk/>
          <pc:sldMk cId="1691400660" sldId="276"/>
        </pc:sldMkLst>
      </pc:sldChg>
      <pc:sldChg chg="del">
        <pc:chgData name="Miss C Murphy (olstrose.bham.sch.uk)" userId="S::c.murphy1@olstrose.bham.sch.uk::346bef66-60c2-4370-9b4d-56b792a8203a" providerId="AD" clId="Web-{2C130197-946B-9435-9F79-6C46D51639BF}" dt="2019-07-03T06:45:27.834" v="1063"/>
        <pc:sldMkLst>
          <pc:docMk/>
          <pc:sldMk cId="4009186739" sldId="277"/>
        </pc:sldMkLst>
      </pc:sldChg>
      <pc:sldChg chg="addSp delSp modSp add ord replId">
        <pc:chgData name="Miss C Murphy (olstrose.bham.sch.uk)" userId="S::c.murphy1@olstrose.bham.sch.uk::346bef66-60c2-4370-9b4d-56b792a8203a" providerId="AD" clId="Web-{2C130197-946B-9435-9F79-6C46D51639BF}" dt="2019-07-03T06:23:20.917" v="212" actId="1076"/>
        <pc:sldMkLst>
          <pc:docMk/>
          <pc:sldMk cId="1669410530" sldId="279"/>
        </pc:sldMkLst>
        <pc:spChg chg="del">
          <ac:chgData name="Miss C Murphy (olstrose.bham.sch.uk)" userId="S::c.murphy1@olstrose.bham.sch.uk::346bef66-60c2-4370-9b4d-56b792a8203a" providerId="AD" clId="Web-{2C130197-946B-9435-9F79-6C46D51639BF}" dt="2019-07-03T06:20:37.463" v="93"/>
          <ac:spMkLst>
            <pc:docMk/>
            <pc:sldMk cId="1669410530" sldId="279"/>
            <ac:spMk id="2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2:49.463" v="189" actId="20577"/>
          <ac:spMkLst>
            <pc:docMk/>
            <pc:sldMk cId="1669410530" sldId="279"/>
            <ac:spMk id="6" creationId="{F793C77D-AE19-4F6A-B9B1-2654049FC3DA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20:36.150" v="92"/>
          <ac:spMkLst>
            <pc:docMk/>
            <pc:sldMk cId="1669410530" sldId="279"/>
            <ac:spMk id="7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3:20.917" v="212" actId="1076"/>
          <ac:spMkLst>
            <pc:docMk/>
            <pc:sldMk cId="1669410530" sldId="279"/>
            <ac:spMk id="8" creationId="{3AA01F6E-1BD0-4A83-9F21-C07FF894B293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2:42.448" v="186" actId="20577"/>
          <ac:spMkLst>
            <pc:docMk/>
            <pc:sldMk cId="1669410530" sldId="279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20:32.869" v="88" actId="20577"/>
          <ac:spMkLst>
            <pc:docMk/>
            <pc:sldMk cId="1669410530" sldId="279"/>
            <ac:spMk id="10" creationId="{981E9068-F1AE-4B8C-8218-4D02138AFA59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3:18.839" v="211" actId="1076"/>
          <ac:spMkLst>
            <pc:docMk/>
            <pc:sldMk cId="1669410530" sldId="279"/>
            <ac:spMk id="11" creationId="{602B95DD-62F5-4254-8759-343C307A1C20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3:16.510" v="210" actId="1076"/>
          <ac:spMkLst>
            <pc:docMk/>
            <pc:sldMk cId="1669410530" sldId="279"/>
            <ac:spMk id="12" creationId="{1C8A5BF3-9174-4950-9D5D-F1FEA5963F8F}"/>
          </ac:spMkLst>
        </pc:spChg>
        <pc:spChg chg="add del">
          <ac:chgData name="Miss C Murphy (olstrose.bham.sch.uk)" userId="S::c.murphy1@olstrose.bham.sch.uk::346bef66-60c2-4370-9b4d-56b792a8203a" providerId="AD" clId="Web-{2C130197-946B-9435-9F79-6C46D51639BF}" dt="2019-07-03T06:21:32.588" v="127"/>
          <ac:spMkLst>
            <pc:docMk/>
            <pc:sldMk cId="1669410530" sldId="279"/>
            <ac:spMk id="13" creationId="{5C823A92-CCC6-454D-9C20-8167281D0319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3:14.698" v="209" actId="1076"/>
          <ac:spMkLst>
            <pc:docMk/>
            <pc:sldMk cId="1669410530" sldId="279"/>
            <ac:spMk id="14" creationId="{7F191C46-4B86-453A-9093-ED99AE963B5E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2:54.370" v="194" actId="20577"/>
          <ac:spMkLst>
            <pc:docMk/>
            <pc:sldMk cId="1669410530" sldId="279"/>
            <ac:spMk id="15" creationId="{4776BD2C-444D-4C6C-97DB-18F1215D9A73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22:38.135" v="183" actId="20577"/>
          <ac:spMkLst>
            <pc:docMk/>
            <pc:sldMk cId="1669410530" sldId="279"/>
            <ac:spMk id="16" creationId="{15A72F65-C3FE-4BE2-B207-7A7F8BB62ACC}"/>
          </ac:spMkLst>
        </pc:spChg>
        <pc:picChg chg="del">
          <ac:chgData name="Miss C Murphy (olstrose.bham.sch.uk)" userId="S::c.murphy1@olstrose.bham.sch.uk::346bef66-60c2-4370-9b4d-56b792a8203a" providerId="AD" clId="Web-{2C130197-946B-9435-9F79-6C46D51639BF}" dt="2019-07-03T06:20:35.072" v="91"/>
          <ac:picMkLst>
            <pc:docMk/>
            <pc:sldMk cId="1669410530" sldId="279"/>
            <ac:picMk id="3" creationId="{00000000-0000-0000-0000-000000000000}"/>
          </ac:picMkLst>
        </pc:picChg>
        <pc:picChg chg="del">
          <ac:chgData name="Miss C Murphy (olstrose.bham.sch.uk)" userId="S::c.murphy1@olstrose.bham.sch.uk::346bef66-60c2-4370-9b4d-56b792a8203a" providerId="AD" clId="Web-{2C130197-946B-9435-9F79-6C46D51639BF}" dt="2019-07-03T06:20:33.134" v="90"/>
          <ac:picMkLst>
            <pc:docMk/>
            <pc:sldMk cId="1669410530" sldId="279"/>
            <ac:picMk id="4" creationId="{00000000-0000-0000-0000-000000000000}"/>
          </ac:picMkLst>
        </pc:picChg>
      </pc:sldChg>
      <pc:sldChg chg="addSp modSp new">
        <pc:chgData name="Miss C Murphy (olstrose.bham.sch.uk)" userId="S::c.murphy1@olstrose.bham.sch.uk::346bef66-60c2-4370-9b4d-56b792a8203a" providerId="AD" clId="Web-{2C130197-946B-9435-9F79-6C46D51639BF}" dt="2019-07-03T06:20:11.274" v="68" actId="1076"/>
        <pc:sldMkLst>
          <pc:docMk/>
          <pc:sldMk cId="768804600" sldId="280"/>
        </pc:sldMkLst>
        <pc:picChg chg="add mod">
          <ac:chgData name="Miss C Murphy (olstrose.bham.sch.uk)" userId="S::c.murphy1@olstrose.bham.sch.uk::346bef66-60c2-4370-9b4d-56b792a8203a" providerId="AD" clId="Web-{2C130197-946B-9435-9F79-6C46D51639BF}" dt="2019-07-03T06:20:11.274" v="68" actId="1076"/>
          <ac:picMkLst>
            <pc:docMk/>
            <pc:sldMk cId="768804600" sldId="280"/>
            <ac:picMk id="2" creationId="{951999EE-FE6D-46E9-8C7F-FCFDC502EE01}"/>
          </ac:picMkLst>
        </pc:picChg>
      </pc:sldChg>
      <pc:sldChg chg="add del replId">
        <pc:chgData name="Miss C Murphy (olstrose.bham.sch.uk)" userId="S::c.murphy1@olstrose.bham.sch.uk::346bef66-60c2-4370-9b4d-56b792a8203a" providerId="AD" clId="Web-{2C130197-946B-9435-9F79-6C46D51639BF}" dt="2019-07-03T06:23:35.120" v="216"/>
        <pc:sldMkLst>
          <pc:docMk/>
          <pc:sldMk cId="4161797817" sldId="281"/>
        </pc:sldMkLst>
      </pc:sldChg>
      <pc:sldChg chg="add del replId">
        <pc:chgData name="Miss C Murphy (olstrose.bham.sch.uk)" userId="S::c.murphy1@olstrose.bham.sch.uk::346bef66-60c2-4370-9b4d-56b792a8203a" providerId="AD" clId="Web-{2C130197-946B-9435-9F79-6C46D51639BF}" dt="2019-07-03T06:26:19.902" v="257"/>
        <pc:sldMkLst>
          <pc:docMk/>
          <pc:sldMk cId="1238058352" sldId="282"/>
        </pc:sldMkLst>
      </pc:sldChg>
      <pc:sldChg chg="delSp modSp add del replId">
        <pc:chgData name="Miss C Murphy (olstrose.bham.sch.uk)" userId="S::c.murphy1@olstrose.bham.sch.uk::346bef66-60c2-4370-9b4d-56b792a8203a" providerId="AD" clId="Web-{2C130197-946B-9435-9F79-6C46D51639BF}" dt="2019-07-03T06:26:21.309" v="258"/>
        <pc:sldMkLst>
          <pc:docMk/>
          <pc:sldMk cId="2797474817" sldId="283"/>
        </pc:sldMkLst>
        <pc:spChg chg="del">
          <ac:chgData name="Miss C Murphy (olstrose.bham.sch.uk)" userId="S::c.murphy1@olstrose.bham.sch.uk::346bef66-60c2-4370-9b4d-56b792a8203a" providerId="AD" clId="Web-{2C130197-946B-9435-9F79-6C46D51639BF}" dt="2019-07-03T06:24:19.855" v="232"/>
          <ac:spMkLst>
            <pc:docMk/>
            <pc:sldMk cId="2797474817" sldId="283"/>
            <ac:spMk id="2" creationId="{00000000-0000-0000-0000-000000000000}"/>
          </ac:spMkLst>
        </pc:spChg>
        <pc:spChg chg="del mod">
          <ac:chgData name="Miss C Murphy (olstrose.bham.sch.uk)" userId="S::c.murphy1@olstrose.bham.sch.uk::346bef66-60c2-4370-9b4d-56b792a8203a" providerId="AD" clId="Web-{2C130197-946B-9435-9F79-6C46D51639BF}" dt="2019-07-03T06:24:22.730" v="236"/>
          <ac:spMkLst>
            <pc:docMk/>
            <pc:sldMk cId="2797474817" sldId="283"/>
            <ac:spMk id="7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24:17.292" v="229" actId="20577"/>
          <ac:spMkLst>
            <pc:docMk/>
            <pc:sldMk cId="2797474817" sldId="283"/>
            <ac:spMk id="10" creationId="{981E9068-F1AE-4B8C-8218-4D02138AFA59}"/>
          </ac:spMkLst>
        </pc:spChg>
        <pc:picChg chg="del">
          <ac:chgData name="Miss C Murphy (olstrose.bham.sch.uk)" userId="S::c.murphy1@olstrose.bham.sch.uk::346bef66-60c2-4370-9b4d-56b792a8203a" providerId="AD" clId="Web-{2C130197-946B-9435-9F79-6C46D51639BF}" dt="2019-07-03T06:24:21.964" v="235"/>
          <ac:picMkLst>
            <pc:docMk/>
            <pc:sldMk cId="2797474817" sldId="283"/>
            <ac:picMk id="3" creationId="{00000000-0000-0000-0000-000000000000}"/>
          </ac:picMkLst>
        </pc:picChg>
        <pc:picChg chg="del">
          <ac:chgData name="Miss C Murphy (olstrose.bham.sch.uk)" userId="S::c.murphy1@olstrose.bham.sch.uk::346bef66-60c2-4370-9b4d-56b792a8203a" providerId="AD" clId="Web-{2C130197-946B-9435-9F79-6C46D51639BF}" dt="2019-07-03T06:24:18.605" v="231"/>
          <ac:picMkLst>
            <pc:docMk/>
            <pc:sldMk cId="2797474817" sldId="283"/>
            <ac:picMk id="4" creationId="{00000000-0000-0000-0000-000000000000}"/>
          </ac:picMkLst>
        </pc:picChg>
      </pc:sldChg>
      <pc:sldChg chg="addSp delSp modSp add ord replId">
        <pc:chgData name="Miss C Murphy (olstrose.bham.sch.uk)" userId="S::c.murphy1@olstrose.bham.sch.uk::346bef66-60c2-4370-9b4d-56b792a8203a" providerId="AD" clId="Web-{2C130197-946B-9435-9F79-6C46D51639BF}" dt="2019-07-03T06:31:25.093" v="587" actId="1076"/>
        <pc:sldMkLst>
          <pc:docMk/>
          <pc:sldMk cId="93086760" sldId="284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28:36.404" v="289" actId="1076"/>
          <ac:spMkLst>
            <pc:docMk/>
            <pc:sldMk cId="93086760" sldId="284"/>
            <ac:spMk id="6" creationId="{F793C77D-AE19-4F6A-B9B1-2654049FC3DA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31:23.202" v="585" actId="20577"/>
          <ac:spMkLst>
            <pc:docMk/>
            <pc:sldMk cId="93086760" sldId="284"/>
            <ac:spMk id="10" creationId="{981E9068-F1AE-4B8C-8218-4D02138AFA59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31:25.093" v="587" actId="1076"/>
          <ac:spMkLst>
            <pc:docMk/>
            <pc:sldMk cId="93086760" sldId="284"/>
            <ac:spMk id="15" creationId="{4776BD2C-444D-4C6C-97DB-18F1215D9A73}"/>
          </ac:spMkLst>
        </pc:spChg>
        <pc:picChg chg="add mod ord">
          <ac:chgData name="Miss C Murphy (olstrose.bham.sch.uk)" userId="S::c.murphy1@olstrose.bham.sch.uk::346bef66-60c2-4370-9b4d-56b792a8203a" providerId="AD" clId="Web-{2C130197-946B-9435-9F79-6C46D51639BF}" dt="2019-07-03T06:30:30.405" v="577" actId="14100"/>
          <ac:picMkLst>
            <pc:docMk/>
            <pc:sldMk cId="93086760" sldId="284"/>
            <ac:picMk id="2" creationId="{9FB5AF8E-7AA9-4D61-930A-9CC4F28CC5DF}"/>
          </ac:picMkLst>
        </pc:picChg>
        <pc:picChg chg="add del">
          <ac:chgData name="Miss C Murphy (olstrose.bham.sch.uk)" userId="S::c.murphy1@olstrose.bham.sch.uk::346bef66-60c2-4370-9b4d-56b792a8203a" providerId="AD" clId="Web-{2C130197-946B-9435-9F79-6C46D51639BF}" dt="2019-07-03T06:28:57.794" v="307"/>
          <ac:picMkLst>
            <pc:docMk/>
            <pc:sldMk cId="93086760" sldId="284"/>
            <ac:picMk id="3" creationId="{B2DC934A-15F7-4083-973E-B0ACDE0F4439}"/>
          </ac:picMkLst>
        </pc:picChg>
        <pc:picChg chg="del mod">
          <ac:chgData name="Miss C Murphy (olstrose.bham.sch.uk)" userId="S::c.murphy1@olstrose.bham.sch.uk::346bef66-60c2-4370-9b4d-56b792a8203a" providerId="AD" clId="Web-{2C130197-946B-9435-9F79-6C46D51639BF}" dt="2019-07-03T06:27:43.747" v="279"/>
          <ac:picMkLst>
            <pc:docMk/>
            <pc:sldMk cId="93086760" sldId="284"/>
            <ac:picMk id="5" creationId="{D1EDE58B-FD5E-4D9B-8C7A-9B6596F7DBD9}"/>
          </ac:picMkLst>
        </pc:picChg>
      </pc:sldChg>
      <pc:sldChg chg="addSp delSp modSp add ord replId">
        <pc:chgData name="Miss C Murphy (olstrose.bham.sch.uk)" userId="S::c.murphy1@olstrose.bham.sch.uk::346bef66-60c2-4370-9b4d-56b792a8203a" providerId="AD" clId="Web-{2C130197-946B-9435-9F79-6C46D51639BF}" dt="2019-07-03T06:39:08.143" v="739" actId="1076"/>
        <pc:sldMkLst>
          <pc:docMk/>
          <pc:sldMk cId="2998045263" sldId="285"/>
        </pc:sldMkLst>
        <pc:spChg chg="add mod">
          <ac:chgData name="Miss C Murphy (olstrose.bham.sch.uk)" userId="S::c.murphy1@olstrose.bham.sch.uk::346bef66-60c2-4370-9b4d-56b792a8203a" providerId="AD" clId="Web-{2C130197-946B-9435-9F79-6C46D51639BF}" dt="2019-07-03T06:39:02.112" v="737" actId="1076"/>
          <ac:spMkLst>
            <pc:docMk/>
            <pc:sldMk cId="2998045263" sldId="285"/>
            <ac:spMk id="2" creationId="{88D32F4F-61C9-473B-9033-9A1B863A16D4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07.298" v="708"/>
          <ac:spMkLst>
            <pc:docMk/>
            <pc:sldMk cId="2998045263" sldId="285"/>
            <ac:spMk id="6" creationId="{F793C77D-AE19-4F6A-B9B1-2654049FC3DA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08.189" v="709"/>
          <ac:spMkLst>
            <pc:docMk/>
            <pc:sldMk cId="2998045263" sldId="285"/>
            <ac:spMk id="8" creationId="{3AA01F6E-1BD0-4A83-9F21-C07FF894B293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14.392" v="715"/>
          <ac:spMkLst>
            <pc:docMk/>
            <pc:sldMk cId="2998045263" sldId="285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36:55.689" v="704" actId="20577"/>
          <ac:spMkLst>
            <pc:docMk/>
            <pc:sldMk cId="2998045263" sldId="285"/>
            <ac:spMk id="10" creationId="{981E9068-F1AE-4B8C-8218-4D02138AFA59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17.314" v="717"/>
          <ac:spMkLst>
            <pc:docMk/>
            <pc:sldMk cId="2998045263" sldId="285"/>
            <ac:spMk id="11" creationId="{602B95DD-62F5-4254-8759-343C307A1C20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09.580" v="710"/>
          <ac:spMkLst>
            <pc:docMk/>
            <pc:sldMk cId="2998045263" sldId="285"/>
            <ac:spMk id="12" creationId="{1C8A5BF3-9174-4950-9D5D-F1FEA5963F8F}"/>
          </ac:spMkLst>
        </pc:spChg>
        <pc:spChg chg="del mod">
          <ac:chgData name="Miss C Murphy (olstrose.bham.sch.uk)" userId="S::c.murphy1@olstrose.bham.sch.uk::346bef66-60c2-4370-9b4d-56b792a8203a" providerId="AD" clId="Web-{2C130197-946B-9435-9F79-6C46D51639BF}" dt="2019-07-03T06:37:16.173" v="716"/>
          <ac:spMkLst>
            <pc:docMk/>
            <pc:sldMk cId="2998045263" sldId="285"/>
            <ac:spMk id="14" creationId="{7F191C46-4B86-453A-9093-ED99AE963B5E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04.205" v="707"/>
          <ac:spMkLst>
            <pc:docMk/>
            <pc:sldMk cId="2998045263" sldId="285"/>
            <ac:spMk id="15" creationId="{4776BD2C-444D-4C6C-97DB-18F1215D9A73}"/>
          </ac:spMkLst>
        </pc:spChg>
        <pc:spChg chg="del">
          <ac:chgData name="Miss C Murphy (olstrose.bham.sch.uk)" userId="S::c.murphy1@olstrose.bham.sch.uk::346bef66-60c2-4370-9b4d-56b792a8203a" providerId="AD" clId="Web-{2C130197-946B-9435-9F79-6C46D51639BF}" dt="2019-07-03T06:37:13.533" v="714"/>
          <ac:spMkLst>
            <pc:docMk/>
            <pc:sldMk cId="2998045263" sldId="285"/>
            <ac:spMk id="16" creationId="{15A72F65-C3FE-4BE2-B207-7A7F8BB62ACC}"/>
          </ac:spMkLst>
        </pc:spChg>
        <pc:picChg chg="add mod">
          <ac:chgData name="Miss C Murphy (olstrose.bham.sch.uk)" userId="S::c.murphy1@olstrose.bham.sch.uk::346bef66-60c2-4370-9b4d-56b792a8203a" providerId="AD" clId="Web-{2C130197-946B-9435-9F79-6C46D51639BF}" dt="2019-07-03T06:39:03.143" v="738" actId="1076"/>
          <ac:picMkLst>
            <pc:docMk/>
            <pc:sldMk cId="2998045263" sldId="285"/>
            <ac:picMk id="3" creationId="{A01B7FBA-7D4E-4766-9818-AECEB0EB5DC4}"/>
          </ac:picMkLst>
        </pc:picChg>
        <pc:picChg chg="add mod">
          <ac:chgData name="Miss C Murphy (olstrose.bham.sch.uk)" userId="S::c.murphy1@olstrose.bham.sch.uk::346bef66-60c2-4370-9b4d-56b792a8203a" providerId="AD" clId="Web-{2C130197-946B-9435-9F79-6C46D51639BF}" dt="2019-07-03T06:39:08.143" v="739" actId="1076"/>
          <ac:picMkLst>
            <pc:docMk/>
            <pc:sldMk cId="2998045263" sldId="285"/>
            <ac:picMk id="4" creationId="{30A23BE3-CFF2-4E70-86BD-33F010BE95D9}"/>
          </ac:picMkLst>
        </pc:picChg>
      </pc:sldChg>
      <pc:sldChg chg="addSp delSp modSp add replId">
        <pc:chgData name="Miss C Murphy (olstrose.bham.sch.uk)" userId="S::c.murphy1@olstrose.bham.sch.uk::346bef66-60c2-4370-9b4d-56b792a8203a" providerId="AD" clId="Web-{2C130197-946B-9435-9F79-6C46D51639BF}" dt="2019-07-03T06:40:18.550" v="799" actId="1076"/>
        <pc:sldMkLst>
          <pc:docMk/>
          <pc:sldMk cId="932328141" sldId="286"/>
        </pc:sldMkLst>
        <pc:spChg chg="del mod">
          <ac:chgData name="Miss C Murphy (olstrose.bham.sch.uk)" userId="S::c.murphy1@olstrose.bham.sch.uk::346bef66-60c2-4370-9b4d-56b792a8203a" providerId="AD" clId="Web-{2C130197-946B-9435-9F79-6C46D51639BF}" dt="2019-07-03T06:39:42.675" v="779"/>
          <ac:spMkLst>
            <pc:docMk/>
            <pc:sldMk cId="932328141" sldId="286"/>
            <ac:spMk id="2" creationId="{88D32F4F-61C9-473B-9033-9A1B863A16D4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40:04.347" v="794" actId="20577"/>
          <ac:spMkLst>
            <pc:docMk/>
            <pc:sldMk cId="932328141" sldId="286"/>
            <ac:spMk id="6" creationId="{A865E744-AE18-4BC2-893F-3CFF78B02EE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39:33.096" v="771" actId="20577"/>
          <ac:spMkLst>
            <pc:docMk/>
            <pc:sldMk cId="932328141" sldId="286"/>
            <ac:spMk id="10" creationId="{981E9068-F1AE-4B8C-8218-4D02138AFA59}"/>
          </ac:spMkLst>
        </pc:spChg>
        <pc:picChg chg="del">
          <ac:chgData name="Miss C Murphy (olstrose.bham.sch.uk)" userId="S::c.murphy1@olstrose.bham.sch.uk::346bef66-60c2-4370-9b4d-56b792a8203a" providerId="AD" clId="Web-{2C130197-946B-9435-9F79-6C46D51639BF}" dt="2019-07-03T06:39:50.284" v="787"/>
          <ac:picMkLst>
            <pc:docMk/>
            <pc:sldMk cId="932328141" sldId="286"/>
            <ac:picMk id="3" creationId="{A01B7FBA-7D4E-4766-9818-AECEB0EB5DC4}"/>
          </ac:picMkLst>
        </pc:picChg>
        <pc:picChg chg="del">
          <ac:chgData name="Miss C Murphy (olstrose.bham.sch.uk)" userId="S::c.murphy1@olstrose.bham.sch.uk::346bef66-60c2-4370-9b4d-56b792a8203a" providerId="AD" clId="Web-{2C130197-946B-9435-9F79-6C46D51639BF}" dt="2019-07-03T06:39:40.690" v="776"/>
          <ac:picMkLst>
            <pc:docMk/>
            <pc:sldMk cId="932328141" sldId="286"/>
            <ac:picMk id="4" creationId="{30A23BE3-CFF2-4E70-86BD-33F010BE95D9}"/>
          </ac:picMkLst>
        </pc:picChg>
        <pc:picChg chg="add mod">
          <ac:chgData name="Miss C Murphy (olstrose.bham.sch.uk)" userId="S::c.murphy1@olstrose.bham.sch.uk::346bef66-60c2-4370-9b4d-56b792a8203a" providerId="AD" clId="Web-{2C130197-946B-9435-9F79-6C46D51639BF}" dt="2019-07-03T06:40:18.550" v="799" actId="1076"/>
          <ac:picMkLst>
            <pc:docMk/>
            <pc:sldMk cId="932328141" sldId="286"/>
            <ac:picMk id="7" creationId="{D2232665-C2D4-4B8B-ABBB-C46486C7E8D8}"/>
          </ac:picMkLst>
        </pc:picChg>
      </pc:sldChg>
      <pc:sldChg chg="add del replId">
        <pc:chgData name="Miss C Murphy (olstrose.bham.sch.uk)" userId="S::c.murphy1@olstrose.bham.sch.uk::346bef66-60c2-4370-9b4d-56b792a8203a" providerId="AD" clId="Web-{2C130197-946B-9435-9F79-6C46D51639BF}" dt="2019-07-03T06:40:13.300" v="797"/>
        <pc:sldMkLst>
          <pc:docMk/>
          <pc:sldMk cId="2228412394" sldId="287"/>
        </pc:sldMkLst>
      </pc:sldChg>
      <pc:sldChg chg="addSp delSp modSp add ord replId">
        <pc:chgData name="Miss C Murphy (olstrose.bham.sch.uk)" userId="S::c.murphy1@olstrose.bham.sch.uk::346bef66-60c2-4370-9b4d-56b792a8203a" providerId="AD" clId="Web-{2C130197-946B-9435-9F79-6C46D51639BF}" dt="2019-07-03T06:42:29.223" v="856" actId="14100"/>
        <pc:sldMkLst>
          <pc:docMk/>
          <pc:sldMk cId="2339554423" sldId="287"/>
        </pc:sldMkLst>
        <pc:spChg chg="del mod">
          <ac:chgData name="Miss C Murphy (olstrose.bham.sch.uk)" userId="S::c.murphy1@olstrose.bham.sch.uk::346bef66-60c2-4370-9b4d-56b792a8203a" providerId="AD" clId="Web-{2C130197-946B-9435-9F79-6C46D51639BF}" dt="2019-07-03T06:42:04.848" v="846"/>
          <ac:spMkLst>
            <pc:docMk/>
            <pc:sldMk cId="2339554423" sldId="287"/>
            <ac:spMk id="6" creationId="{A865E744-AE18-4BC2-893F-3CFF78B02EE0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41:44.535" v="838" actId="20577"/>
          <ac:spMkLst>
            <pc:docMk/>
            <pc:sldMk cId="2339554423" sldId="287"/>
            <ac:spMk id="10" creationId="{981E9068-F1AE-4B8C-8218-4D02138AFA59}"/>
          </ac:spMkLst>
        </pc:spChg>
        <pc:picChg chg="add mod">
          <ac:chgData name="Miss C Murphy (olstrose.bham.sch.uk)" userId="S::c.murphy1@olstrose.bham.sch.uk::346bef66-60c2-4370-9b4d-56b792a8203a" providerId="AD" clId="Web-{2C130197-946B-9435-9F79-6C46D51639BF}" dt="2019-07-03T06:42:29.223" v="856" actId="14100"/>
          <ac:picMkLst>
            <pc:docMk/>
            <pc:sldMk cId="2339554423" sldId="287"/>
            <ac:picMk id="2" creationId="{0DFFC49F-BC61-4D87-809A-7AA35DE8EAAF}"/>
          </ac:picMkLst>
        </pc:picChg>
        <pc:picChg chg="del">
          <ac:chgData name="Miss C Murphy (olstrose.bham.sch.uk)" userId="S::c.murphy1@olstrose.bham.sch.uk::346bef66-60c2-4370-9b4d-56b792a8203a" providerId="AD" clId="Web-{2C130197-946B-9435-9F79-6C46D51639BF}" dt="2019-07-03T06:42:03.441" v="841"/>
          <ac:picMkLst>
            <pc:docMk/>
            <pc:sldMk cId="2339554423" sldId="287"/>
            <ac:picMk id="7" creationId="{D2232665-C2D4-4B8B-ABBB-C46486C7E8D8}"/>
          </ac:picMkLst>
        </pc:picChg>
      </pc:sldChg>
      <pc:sldChg chg="addSp delSp modSp add replId">
        <pc:chgData name="Miss C Murphy (olstrose.bham.sch.uk)" userId="S::c.murphy1@olstrose.bham.sch.uk::346bef66-60c2-4370-9b4d-56b792a8203a" providerId="AD" clId="Web-{2C130197-946B-9435-9F79-6C46D51639BF}" dt="2019-07-03T06:45:25.052" v="1061" actId="20577"/>
        <pc:sldMkLst>
          <pc:docMk/>
          <pc:sldMk cId="351245058" sldId="288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42:55.957" v="877" actId="20577"/>
          <ac:spMkLst>
            <pc:docMk/>
            <pc:sldMk cId="351245058" sldId="288"/>
            <ac:spMk id="10" creationId="{981E9068-F1AE-4B8C-8218-4D02138AFA59}"/>
          </ac:spMkLst>
        </pc:spChg>
        <pc:spChg chg="add del mod">
          <ac:chgData name="Miss C Murphy (olstrose.bham.sch.uk)" userId="S::c.murphy1@olstrose.bham.sch.uk::346bef66-60c2-4370-9b4d-56b792a8203a" providerId="AD" clId="Web-{2C130197-946B-9435-9F79-6C46D51639BF}" dt="2019-07-03T06:44:06.349" v="902"/>
          <ac:spMkLst>
            <pc:docMk/>
            <pc:sldMk cId="351245058" sldId="288"/>
            <ac:spMk id="11" creationId="{82FF98D0-E0FC-4BEE-A1DE-18F9C4A9DC70}"/>
          </ac:spMkLst>
        </pc:spChg>
        <pc:spChg chg="add mod">
          <ac:chgData name="Miss C Murphy (olstrose.bham.sch.uk)" userId="S::c.murphy1@olstrose.bham.sch.uk::346bef66-60c2-4370-9b4d-56b792a8203a" providerId="AD" clId="Web-{2C130197-946B-9435-9F79-6C46D51639BF}" dt="2019-07-03T06:45:25.052" v="1061" actId="20577"/>
          <ac:spMkLst>
            <pc:docMk/>
            <pc:sldMk cId="351245058" sldId="288"/>
            <ac:spMk id="12" creationId="{78CC6BC4-A759-4902-AE8D-099BAFEF3721}"/>
          </ac:spMkLst>
        </pc:spChg>
        <pc:picChg chg="del">
          <ac:chgData name="Miss C Murphy (olstrose.bham.sch.uk)" userId="S::c.murphy1@olstrose.bham.sch.uk::346bef66-60c2-4370-9b4d-56b792a8203a" providerId="AD" clId="Web-{2C130197-946B-9435-9F79-6C46D51639BF}" dt="2019-07-03T06:43:02.192" v="880"/>
          <ac:picMkLst>
            <pc:docMk/>
            <pc:sldMk cId="351245058" sldId="288"/>
            <ac:picMk id="2" creationId="{0DFFC49F-BC61-4D87-809A-7AA35DE8EAAF}"/>
          </ac:picMkLst>
        </pc:picChg>
        <pc:picChg chg="add mod">
          <ac:chgData name="Miss C Murphy (olstrose.bham.sch.uk)" userId="S::c.murphy1@olstrose.bham.sch.uk::346bef66-60c2-4370-9b4d-56b792a8203a" providerId="AD" clId="Web-{2C130197-946B-9435-9F79-6C46D51639BF}" dt="2019-07-03T06:43:27.567" v="887" actId="1076"/>
          <ac:picMkLst>
            <pc:docMk/>
            <pc:sldMk cId="351245058" sldId="288"/>
            <ac:picMk id="3" creationId="{19396C92-F9B8-4234-9E29-E5BCDFBEF8D0}"/>
          </ac:picMkLst>
        </pc:picChg>
        <pc:picChg chg="add del mod">
          <ac:chgData name="Miss C Murphy (olstrose.bham.sch.uk)" userId="S::c.murphy1@olstrose.bham.sch.uk::346bef66-60c2-4370-9b4d-56b792a8203a" providerId="AD" clId="Web-{2C130197-946B-9435-9F79-6C46D51639BF}" dt="2019-07-03T06:43:31.348" v="889"/>
          <ac:picMkLst>
            <pc:docMk/>
            <pc:sldMk cId="351245058" sldId="288"/>
            <ac:picMk id="4" creationId="{66A1AC95-6FAC-412F-BDAA-85993AE3D59F}"/>
          </ac:picMkLst>
        </pc:picChg>
        <pc:picChg chg="add del mod">
          <ac:chgData name="Miss C Murphy (olstrose.bham.sch.uk)" userId="S::c.murphy1@olstrose.bham.sch.uk::346bef66-60c2-4370-9b4d-56b792a8203a" providerId="AD" clId="Web-{2C130197-946B-9435-9F79-6C46D51639BF}" dt="2019-07-03T06:44:14.349" v="907"/>
          <ac:picMkLst>
            <pc:docMk/>
            <pc:sldMk cId="351245058" sldId="288"/>
            <ac:picMk id="8" creationId="{A8DD97FE-9C9F-4794-BC43-F40FCB48A10F}"/>
          </ac:picMkLst>
        </pc:picChg>
      </pc:sldChg>
      <pc:sldChg chg="modSp add del replId">
        <pc:chgData name="Miss C Murphy (olstrose.bham.sch.uk)" userId="S::c.murphy1@olstrose.bham.sch.uk::346bef66-60c2-4370-9b4d-56b792a8203a" providerId="AD" clId="Web-{2C130197-946B-9435-9F79-6C46D51639BF}" dt="2019-07-03T06:45:10.240" v="987"/>
        <pc:sldMkLst>
          <pc:docMk/>
          <pc:sldMk cId="464398825" sldId="289"/>
        </pc:sldMkLst>
        <pc:spChg chg="mod">
          <ac:chgData name="Miss C Murphy (olstrose.bham.sch.uk)" userId="S::c.murphy1@olstrose.bham.sch.uk::346bef66-60c2-4370-9b4d-56b792a8203a" providerId="AD" clId="Web-{2C130197-946B-9435-9F79-6C46D51639BF}" dt="2019-07-03T06:45:05.521" v="983" actId="20577"/>
          <ac:spMkLst>
            <pc:docMk/>
            <pc:sldMk cId="464398825" sldId="289"/>
            <ac:spMk id="12" creationId="{78CC6BC4-A759-4902-AE8D-099BAFEF3721}"/>
          </ac:spMkLst>
        </pc:spChg>
      </pc:sldChg>
      <pc:sldChg chg="addSp delSp modSp add replId">
        <pc:chgData name="Miss C Murphy (olstrose.bham.sch.uk)" userId="S::c.murphy1@olstrose.bham.sch.uk::346bef66-60c2-4370-9b4d-56b792a8203a" providerId="AD" clId="Web-{2C130197-946B-9435-9F79-6C46D51639BF}" dt="2019-07-03T06:46:14.318" v="1101" actId="20577"/>
        <pc:sldMkLst>
          <pc:docMk/>
          <pc:sldMk cId="3766936861" sldId="289"/>
        </pc:sldMkLst>
        <pc:spChg chg="add mod">
          <ac:chgData name="Miss C Murphy (olstrose.bham.sch.uk)" userId="S::c.murphy1@olstrose.bham.sch.uk::346bef66-60c2-4370-9b4d-56b792a8203a" providerId="AD" clId="Web-{2C130197-946B-9435-9F79-6C46D51639BF}" dt="2019-07-03T06:46:14.318" v="1101" actId="20577"/>
          <ac:spMkLst>
            <pc:docMk/>
            <pc:sldMk cId="3766936861" sldId="289"/>
            <ac:spMk id="2" creationId="{DE6936D6-C241-4399-97FF-508924F4E467}"/>
          </ac:spMkLst>
        </pc:spChg>
        <pc:spChg chg="mod">
          <ac:chgData name="Miss C Murphy (olstrose.bham.sch.uk)" userId="S::c.murphy1@olstrose.bham.sch.uk::346bef66-60c2-4370-9b4d-56b792a8203a" providerId="AD" clId="Web-{2C130197-946B-9435-9F79-6C46D51639BF}" dt="2019-07-03T06:45:47.756" v="1082" actId="20577"/>
          <ac:spMkLst>
            <pc:docMk/>
            <pc:sldMk cId="3766936861" sldId="289"/>
            <ac:spMk id="10" creationId="{981E9068-F1AE-4B8C-8218-4D02138AFA59}"/>
          </ac:spMkLst>
        </pc:spChg>
        <pc:spChg chg="del mod">
          <ac:chgData name="Miss C Murphy (olstrose.bham.sch.uk)" userId="S::c.murphy1@olstrose.bham.sch.uk::346bef66-60c2-4370-9b4d-56b792a8203a" providerId="AD" clId="Web-{2C130197-946B-9435-9F79-6C46D51639BF}" dt="2019-07-03T06:45:56.178" v="1089"/>
          <ac:spMkLst>
            <pc:docMk/>
            <pc:sldMk cId="3766936861" sldId="289"/>
            <ac:spMk id="12" creationId="{78CC6BC4-A759-4902-AE8D-099BAFEF3721}"/>
          </ac:spMkLst>
        </pc:spChg>
        <pc:picChg chg="del">
          <ac:chgData name="Miss C Murphy (olstrose.bham.sch.uk)" userId="S::c.murphy1@olstrose.bham.sch.uk::346bef66-60c2-4370-9b4d-56b792a8203a" providerId="AD" clId="Web-{2C130197-946B-9435-9F79-6C46D51639BF}" dt="2019-07-03T06:45:55.459" v="1088"/>
          <ac:picMkLst>
            <pc:docMk/>
            <pc:sldMk cId="3766936861" sldId="289"/>
            <ac:picMk id="3" creationId="{19396C92-F9B8-4234-9E29-E5BCDFBEF8D0}"/>
          </ac:picMkLst>
        </pc:picChg>
      </pc:sldChg>
    </pc:docChg>
  </pc:docChgLst>
  <pc:docChgLst>
    <pc:chgData name="Miss C Murphy (olstrose.bham.sch.uk)" userId="S::c.murphy1@olstrose.bham.sch.uk::346bef66-60c2-4370-9b4d-56b792a8203a" providerId="AD" clId="Web-{169F291F-9726-5EFF-546A-27A833B597D0}"/>
    <pc:docChg chg="delSld">
      <pc:chgData name="Miss C Murphy (olstrose.bham.sch.uk)" userId="S::c.murphy1@olstrose.bham.sch.uk::346bef66-60c2-4370-9b4d-56b792a8203a" providerId="AD" clId="Web-{169F291F-9726-5EFF-546A-27A833B597D0}" dt="2019-09-06T13:27:35.189" v="0"/>
      <pc:docMkLst>
        <pc:docMk/>
      </pc:docMkLst>
      <pc:sldChg chg="del">
        <pc:chgData name="Miss C Murphy (olstrose.bham.sch.uk)" userId="S::c.murphy1@olstrose.bham.sch.uk::346bef66-60c2-4370-9b4d-56b792a8203a" providerId="AD" clId="Web-{169F291F-9726-5EFF-546A-27A833B597D0}" dt="2019-09-06T13:27:35.189" v="0"/>
        <pc:sldMkLst>
          <pc:docMk/>
          <pc:sldMk cId="1669410530" sldId="279"/>
        </pc:sldMkLst>
      </pc:sldChg>
    </pc:docChg>
  </pc:docChgLst>
  <pc:docChgLst>
    <pc:chgData name="Miss C Murphy (olstrose.bham.sch.uk)" userId="S::c.murphy1@olstrose.bham.sch.uk::346bef66-60c2-4370-9b4d-56b792a8203a" providerId="AD" clId="Web-{7D3B7A67-008C-AE2C-4C90-83D456E83B38}"/>
    <pc:docChg chg="addSld modSld">
      <pc:chgData name="Miss C Murphy (olstrose.bham.sch.uk)" userId="S::c.murphy1@olstrose.bham.sch.uk::346bef66-60c2-4370-9b4d-56b792a8203a" providerId="AD" clId="Web-{7D3B7A67-008C-AE2C-4C90-83D456E83B38}" dt="2019-07-03T15:24:47.799" v="124"/>
      <pc:docMkLst>
        <pc:docMk/>
      </pc:docMkLst>
      <pc:sldChg chg="addSp delSp modSp">
        <pc:chgData name="Miss C Murphy (olstrose.bham.sch.uk)" userId="S::c.murphy1@olstrose.bham.sch.uk::346bef66-60c2-4370-9b4d-56b792a8203a" providerId="AD" clId="Web-{7D3B7A67-008C-AE2C-4C90-83D456E83B38}" dt="2019-07-03T14:56:26.240" v="23"/>
        <pc:sldMkLst>
          <pc:docMk/>
          <pc:sldMk cId="2183108011" sldId="256"/>
        </pc:sldMkLst>
        <pc:picChg chg="add del">
          <ac:chgData name="Miss C Murphy (olstrose.bham.sch.uk)" userId="S::c.murphy1@olstrose.bham.sch.uk::346bef66-60c2-4370-9b4d-56b792a8203a" providerId="AD" clId="Web-{7D3B7A67-008C-AE2C-4C90-83D456E83B38}" dt="2019-07-03T14:56:26.240" v="23"/>
          <ac:picMkLst>
            <pc:docMk/>
            <pc:sldMk cId="2183108011" sldId="256"/>
            <ac:picMk id="2" creationId="{00000000-0000-0000-0000-000000000000}"/>
          </ac:picMkLst>
        </pc:picChg>
        <pc:picChg chg="add del mod">
          <ac:chgData name="Miss C Murphy (olstrose.bham.sch.uk)" userId="S::c.murphy1@olstrose.bham.sch.uk::346bef66-60c2-4370-9b4d-56b792a8203a" providerId="AD" clId="Web-{7D3B7A67-008C-AE2C-4C90-83D456E83B38}" dt="2019-07-03T14:56:23.709" v="22"/>
          <ac:picMkLst>
            <pc:docMk/>
            <pc:sldMk cId="2183108011" sldId="256"/>
            <ac:picMk id="3" creationId="{43A94704-A950-4A8D-8F24-53956C61E026}"/>
          </ac:picMkLst>
        </pc:picChg>
      </pc:sldChg>
      <pc:sldChg chg="modSp">
        <pc:chgData name="Miss C Murphy (olstrose.bham.sch.uk)" userId="S::c.murphy1@olstrose.bham.sch.uk::346bef66-60c2-4370-9b4d-56b792a8203a" providerId="AD" clId="Web-{7D3B7A67-008C-AE2C-4C90-83D456E83B38}" dt="2019-07-03T15:08:50.024" v="122" actId="20577"/>
        <pc:sldMkLst>
          <pc:docMk/>
          <pc:sldMk cId="1669410530" sldId="279"/>
        </pc:sldMkLst>
        <pc:spChg chg="mod">
          <ac:chgData name="Miss C Murphy (olstrose.bham.sch.uk)" userId="S::c.murphy1@olstrose.bham.sch.uk::346bef66-60c2-4370-9b4d-56b792a8203a" providerId="AD" clId="Web-{7D3B7A67-008C-AE2C-4C90-83D456E83B38}" dt="2019-07-03T15:08:50.024" v="122" actId="20577"/>
          <ac:spMkLst>
            <pc:docMk/>
            <pc:sldMk cId="1669410530" sldId="279"/>
            <ac:spMk id="6" creationId="{F793C77D-AE19-4F6A-B9B1-2654049FC3DA}"/>
          </ac:spMkLst>
        </pc:spChg>
        <pc:spChg chg="mod">
          <ac:chgData name="Miss C Murphy (olstrose.bham.sch.uk)" userId="S::c.murphy1@olstrose.bham.sch.uk::346bef66-60c2-4370-9b4d-56b792a8203a" providerId="AD" clId="Web-{7D3B7A67-008C-AE2C-4C90-83D456E83B38}" dt="2019-07-03T15:04:04.804" v="65" actId="20577"/>
          <ac:spMkLst>
            <pc:docMk/>
            <pc:sldMk cId="1669410530" sldId="279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7D3B7A67-008C-AE2C-4C90-83D456E83B38}" dt="2019-07-03T15:03:53.289" v="56" actId="20577"/>
          <ac:spMkLst>
            <pc:docMk/>
            <pc:sldMk cId="1669410530" sldId="279"/>
            <ac:spMk id="15" creationId="{4776BD2C-444D-4C6C-97DB-18F1215D9A73}"/>
          </ac:spMkLst>
        </pc:spChg>
        <pc:spChg chg="mod">
          <ac:chgData name="Miss C Murphy (olstrose.bham.sch.uk)" userId="S::c.murphy1@olstrose.bham.sch.uk::346bef66-60c2-4370-9b4d-56b792a8203a" providerId="AD" clId="Web-{7D3B7A67-008C-AE2C-4C90-83D456E83B38}" dt="2019-07-03T15:06:08.352" v="79" actId="20577"/>
          <ac:spMkLst>
            <pc:docMk/>
            <pc:sldMk cId="1669410530" sldId="279"/>
            <ac:spMk id="16" creationId="{15A72F65-C3FE-4BE2-B207-7A7F8BB62ACC}"/>
          </ac:spMkLst>
        </pc:spChg>
      </pc:sldChg>
      <pc:sldChg chg="addSp delSp modSp">
        <pc:chgData name="Miss C Murphy (olstrose.bham.sch.uk)" userId="S::c.murphy1@olstrose.bham.sch.uk::346bef66-60c2-4370-9b4d-56b792a8203a" providerId="AD" clId="Web-{7D3B7A67-008C-AE2C-4C90-83D456E83B38}" dt="2019-07-03T14:55:54.068" v="13"/>
        <pc:sldMkLst>
          <pc:docMk/>
          <pc:sldMk cId="768804600" sldId="280"/>
        </pc:sldMkLst>
        <pc:picChg chg="add del">
          <ac:chgData name="Miss C Murphy (olstrose.bham.sch.uk)" userId="S::c.murphy1@olstrose.bham.sch.uk::346bef66-60c2-4370-9b4d-56b792a8203a" providerId="AD" clId="Web-{7D3B7A67-008C-AE2C-4C90-83D456E83B38}" dt="2019-07-03T14:55:54.068" v="13"/>
          <ac:picMkLst>
            <pc:docMk/>
            <pc:sldMk cId="768804600" sldId="280"/>
            <ac:picMk id="2" creationId="{951999EE-FE6D-46E9-8C7F-FCFDC502EE01}"/>
          </ac:picMkLst>
        </pc:picChg>
        <pc:picChg chg="add del mod">
          <ac:chgData name="Miss C Murphy (olstrose.bham.sch.uk)" userId="S::c.murphy1@olstrose.bham.sch.uk::346bef66-60c2-4370-9b4d-56b792a8203a" providerId="AD" clId="Web-{7D3B7A67-008C-AE2C-4C90-83D456E83B38}" dt="2019-07-03T14:55:53.271" v="12"/>
          <ac:picMkLst>
            <pc:docMk/>
            <pc:sldMk cId="768804600" sldId="280"/>
            <ac:picMk id="3" creationId="{EE0F9526-3C8E-4A4D-8F7F-69749CC5D4BB}"/>
          </ac:picMkLst>
        </pc:picChg>
      </pc:sldChg>
      <pc:sldChg chg="add replId">
        <pc:chgData name="Miss C Murphy (olstrose.bham.sch.uk)" userId="S::c.murphy1@olstrose.bham.sch.uk::346bef66-60c2-4370-9b4d-56b792a8203a" providerId="AD" clId="Web-{7D3B7A67-008C-AE2C-4C90-83D456E83B38}" dt="2019-07-03T15:24:47.799" v="124"/>
        <pc:sldMkLst>
          <pc:docMk/>
          <pc:sldMk cId="3739792791" sldId="290"/>
        </pc:sldMkLst>
      </pc:sldChg>
    </pc:docChg>
  </pc:docChgLst>
  <pc:docChgLst>
    <pc:chgData name="Miss C Murphy (olstrose.bham.sch.uk)" userId="S::c.murphy1@olstrose.bham.sch.uk::346bef66-60c2-4370-9b4d-56b792a8203a" providerId="AD" clId="Web-{BC8D9604-A3FD-4310-A048-85F7B9D71965}"/>
    <pc:docChg chg="modSld">
      <pc:chgData name="Miss C Murphy (olstrose.bham.sch.uk)" userId="S::c.murphy1@olstrose.bham.sch.uk::346bef66-60c2-4370-9b4d-56b792a8203a" providerId="AD" clId="Web-{BC8D9604-A3FD-4310-A048-85F7B9D71965}" dt="2019-07-03T07:03:35.082" v="1" actId="1076"/>
      <pc:docMkLst>
        <pc:docMk/>
      </pc:docMkLst>
      <pc:sldChg chg="modSp">
        <pc:chgData name="Miss C Murphy (olstrose.bham.sch.uk)" userId="S::c.murphy1@olstrose.bham.sch.uk::346bef66-60c2-4370-9b4d-56b792a8203a" providerId="AD" clId="Web-{BC8D9604-A3FD-4310-A048-85F7B9D71965}" dt="2019-07-03T06:47:41.439" v="0" actId="1076"/>
        <pc:sldMkLst>
          <pc:docMk/>
          <pc:sldMk cId="1397982216" sldId="259"/>
        </pc:sldMkLst>
        <pc:spChg chg="mod">
          <ac:chgData name="Miss C Murphy (olstrose.bham.sch.uk)" userId="S::c.murphy1@olstrose.bham.sch.uk::346bef66-60c2-4370-9b4d-56b792a8203a" providerId="AD" clId="Web-{BC8D9604-A3FD-4310-A048-85F7B9D71965}" dt="2019-07-03T06:47:41.439" v="0" actId="1076"/>
          <ac:spMkLst>
            <pc:docMk/>
            <pc:sldMk cId="1397982216" sldId="259"/>
            <ac:spMk id="10" creationId="{981E9068-F1AE-4B8C-8218-4D02138AFA59}"/>
          </ac:spMkLst>
        </pc:spChg>
      </pc:sldChg>
      <pc:sldChg chg="modSp">
        <pc:chgData name="Miss C Murphy (olstrose.bham.sch.uk)" userId="S::c.murphy1@olstrose.bham.sch.uk::346bef66-60c2-4370-9b4d-56b792a8203a" providerId="AD" clId="Web-{BC8D9604-A3FD-4310-A048-85F7B9D71965}" dt="2019-07-03T07:03:35.082" v="1" actId="1076"/>
        <pc:sldMkLst>
          <pc:docMk/>
          <pc:sldMk cId="932328141" sldId="286"/>
        </pc:sldMkLst>
        <pc:spChg chg="mod">
          <ac:chgData name="Miss C Murphy (olstrose.bham.sch.uk)" userId="S::c.murphy1@olstrose.bham.sch.uk::346bef66-60c2-4370-9b4d-56b792a8203a" providerId="AD" clId="Web-{BC8D9604-A3FD-4310-A048-85F7B9D71965}" dt="2019-07-03T07:03:35.082" v="1" actId="1076"/>
          <ac:spMkLst>
            <pc:docMk/>
            <pc:sldMk cId="932328141" sldId="286"/>
            <ac:spMk id="6" creationId="{A865E744-AE18-4BC2-893F-3CFF78B02EE0}"/>
          </ac:spMkLst>
        </pc:spChg>
      </pc:sldChg>
    </pc:docChg>
  </pc:docChgLst>
  <pc:docChgLst>
    <pc:chgData name="Guest User" userId="S::urn:spo:anon#cf5e8e9771740bda8c388330529c75ce5851798c932a7da2c0de6000780cbe21::" providerId="AD" clId="Web-{C59E3E52-94D5-2C53-2630-03A90FCE882B}"/>
    <pc:docChg chg="modSld">
      <pc:chgData name="Guest User" userId="S::urn:spo:anon#cf5e8e9771740bda8c388330529c75ce5851798c932a7da2c0de6000780cbe21::" providerId="AD" clId="Web-{C59E3E52-94D5-2C53-2630-03A90FCE882B}" dt="2019-10-12T10:03:51.796" v="3" actId="14100"/>
      <pc:docMkLst>
        <pc:docMk/>
      </pc:docMkLst>
      <pc:sldChg chg="modSp">
        <pc:chgData name="Guest User" userId="S::urn:spo:anon#cf5e8e9771740bda8c388330529c75ce5851798c932a7da2c0de6000780cbe21::" providerId="AD" clId="Web-{C59E3E52-94D5-2C53-2630-03A90FCE882B}" dt="2019-10-12T10:03:51.796" v="3" actId="14100"/>
        <pc:sldMkLst>
          <pc:docMk/>
          <pc:sldMk cId="768804600" sldId="280"/>
        </pc:sldMkLst>
        <pc:picChg chg="mod">
          <ac:chgData name="Guest User" userId="S::urn:spo:anon#cf5e8e9771740bda8c388330529c75ce5851798c932a7da2c0de6000780cbe21::" providerId="AD" clId="Web-{C59E3E52-94D5-2C53-2630-03A90FCE882B}" dt="2019-10-12T10:03:51.796" v="3" actId="14100"/>
          <ac:picMkLst>
            <pc:docMk/>
            <pc:sldMk cId="768804600" sldId="280"/>
            <ac:picMk id="2" creationId="{951999EE-FE6D-46E9-8C7F-FCFDC502EE01}"/>
          </ac:picMkLst>
        </pc:picChg>
      </pc:sldChg>
    </pc:docChg>
  </pc:docChgLst>
  <pc:docChgLst>
    <pc:chgData name="Miss C Murphy (olstrose.bham.sch.uk)" userId="S::c.murphy1@olstrose.bham.sch.uk::346bef66-60c2-4370-9b4d-56b792a8203a" providerId="AD" clId="Web-{5CB6A7CE-721C-C4C4-0812-BABFCEEC592A}"/>
    <pc:docChg chg="modSld">
      <pc:chgData name="Miss C Murphy (olstrose.bham.sch.uk)" userId="S::c.murphy1@olstrose.bham.sch.uk::346bef66-60c2-4370-9b4d-56b792a8203a" providerId="AD" clId="Web-{5CB6A7CE-721C-C4C4-0812-BABFCEEC592A}" dt="2019-09-06T13:29:11.638" v="8" actId="1076"/>
      <pc:docMkLst>
        <pc:docMk/>
      </pc:docMkLst>
      <pc:sldChg chg="modSp">
        <pc:chgData name="Miss C Murphy (olstrose.bham.sch.uk)" userId="S::c.murphy1@olstrose.bham.sch.uk::346bef66-60c2-4370-9b4d-56b792a8203a" providerId="AD" clId="Web-{5CB6A7CE-721C-C4C4-0812-BABFCEEC592A}" dt="2019-09-06T13:29:11.638" v="8" actId="1076"/>
        <pc:sldMkLst>
          <pc:docMk/>
          <pc:sldMk cId="93086760" sldId="284"/>
        </pc:sldMkLst>
        <pc:spChg chg="mod">
          <ac:chgData name="Miss C Murphy (olstrose.bham.sch.uk)" userId="S::c.murphy1@olstrose.bham.sch.uk::346bef66-60c2-4370-9b4d-56b792a8203a" providerId="AD" clId="Web-{5CB6A7CE-721C-C4C4-0812-BABFCEEC592A}" dt="2019-09-06T13:28:57.701" v="1" actId="1076"/>
          <ac:spMkLst>
            <pc:docMk/>
            <pc:sldMk cId="93086760" sldId="284"/>
            <ac:spMk id="6" creationId="{F793C77D-AE19-4F6A-B9B1-2654049FC3DA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9:02.623" v="4" actId="1076"/>
          <ac:spMkLst>
            <pc:docMk/>
            <pc:sldMk cId="93086760" sldId="284"/>
            <ac:spMk id="8" creationId="{3AA01F6E-1BD0-4A83-9F21-C07FF894B293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9:09.404" v="7" actId="1076"/>
          <ac:spMkLst>
            <pc:docMk/>
            <pc:sldMk cId="93086760" sldId="284"/>
            <ac:spMk id="9" creationId="{CA72A4FB-117B-4BAC-9E0A-B836E7B4B91F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9:00.420" v="3" actId="1076"/>
          <ac:spMkLst>
            <pc:docMk/>
            <pc:sldMk cId="93086760" sldId="284"/>
            <ac:spMk id="11" creationId="{602B95DD-62F5-4254-8759-343C307A1C20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9:04.467" v="5" actId="1076"/>
          <ac:spMkLst>
            <pc:docMk/>
            <pc:sldMk cId="93086760" sldId="284"/>
            <ac:spMk id="12" creationId="{1C8A5BF3-9174-4950-9D5D-F1FEA5963F8F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9:06.560" v="6" actId="1076"/>
          <ac:spMkLst>
            <pc:docMk/>
            <pc:sldMk cId="93086760" sldId="284"/>
            <ac:spMk id="14" creationId="{7F191C46-4B86-453A-9093-ED99AE963B5E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8:54.998" v="0" actId="1076"/>
          <ac:spMkLst>
            <pc:docMk/>
            <pc:sldMk cId="93086760" sldId="284"/>
            <ac:spMk id="15" creationId="{4776BD2C-444D-4C6C-97DB-18F1215D9A73}"/>
          </ac:spMkLst>
        </pc:spChg>
        <pc:spChg chg="mod">
          <ac:chgData name="Miss C Murphy (olstrose.bham.sch.uk)" userId="S::c.murphy1@olstrose.bham.sch.uk::346bef66-60c2-4370-9b4d-56b792a8203a" providerId="AD" clId="Web-{5CB6A7CE-721C-C4C4-0812-BABFCEEC592A}" dt="2019-09-06T13:29:11.638" v="8" actId="1076"/>
          <ac:spMkLst>
            <pc:docMk/>
            <pc:sldMk cId="93086760" sldId="284"/>
            <ac:spMk id="16" creationId="{15A72F65-C3FE-4BE2-B207-7A7F8BB62ACC}"/>
          </ac:spMkLst>
        </pc:spChg>
      </pc:sldChg>
    </pc:docChg>
  </pc:docChgLst>
  <pc:docChgLst>
    <pc:chgData name="Miss C Murphy (olstrose.bham.sch.uk)" userId="S::c.murphy1@olstrose.bham.sch.uk::346bef66-60c2-4370-9b4d-56b792a8203a" providerId="AD" clId="Web-{97AC203E-C31B-DC2F-6957-3D19E572FAF0}"/>
    <pc:docChg chg="addSld delSld modSld">
      <pc:chgData name="Miss C Murphy (olstrose.bham.sch.uk)" userId="S::c.murphy1@olstrose.bham.sch.uk::346bef66-60c2-4370-9b4d-56b792a8203a" providerId="AD" clId="Web-{97AC203E-C31B-DC2F-6957-3D19E572FAF0}" dt="2019-07-11T13:21:59.150" v="25"/>
      <pc:docMkLst>
        <pc:docMk/>
      </pc:docMkLst>
      <pc:sldChg chg="add del replId">
        <pc:chgData name="Miss C Murphy (olstrose.bham.sch.uk)" userId="S::c.murphy1@olstrose.bham.sch.uk::346bef66-60c2-4370-9b4d-56b792a8203a" providerId="AD" clId="Web-{97AC203E-C31B-DC2F-6957-3D19E572FAF0}" dt="2019-07-11T13:21:30.681" v="23"/>
        <pc:sldMkLst>
          <pc:docMk/>
          <pc:sldMk cId="2843739490" sldId="291"/>
        </pc:sldMkLst>
      </pc:sldChg>
      <pc:sldChg chg="addSp modSp new del">
        <pc:chgData name="Miss C Murphy (olstrose.bham.sch.uk)" userId="S::c.murphy1@olstrose.bham.sch.uk::346bef66-60c2-4370-9b4d-56b792a8203a" providerId="AD" clId="Web-{97AC203E-C31B-DC2F-6957-3D19E572FAF0}" dt="2019-07-11T13:21:59.150" v="25"/>
        <pc:sldMkLst>
          <pc:docMk/>
          <pc:sldMk cId="1874987853" sldId="292"/>
        </pc:sldMkLst>
        <pc:picChg chg="add mod">
          <ac:chgData name="Miss C Murphy (olstrose.bham.sch.uk)" userId="S::c.murphy1@olstrose.bham.sch.uk::346bef66-60c2-4370-9b4d-56b792a8203a" providerId="AD" clId="Web-{97AC203E-C31B-DC2F-6957-3D19E572FAF0}" dt="2019-07-11T13:20:22.431" v="6" actId="1076"/>
          <ac:picMkLst>
            <pc:docMk/>
            <pc:sldMk cId="1874987853" sldId="292"/>
            <ac:picMk id="2" creationId="{42E924E5-3EB4-44C3-AE53-1D2B5271B0F3}"/>
          </ac:picMkLst>
        </pc:picChg>
      </pc:sldChg>
      <pc:sldChg chg="addSp delSp modSp new del">
        <pc:chgData name="Miss C Murphy (olstrose.bham.sch.uk)" userId="S::c.murphy1@olstrose.bham.sch.uk::346bef66-60c2-4370-9b4d-56b792a8203a" providerId="AD" clId="Web-{97AC203E-C31B-DC2F-6957-3D19E572FAF0}" dt="2019-07-11T13:21:57.838" v="24"/>
        <pc:sldMkLst>
          <pc:docMk/>
          <pc:sldMk cId="2356969442" sldId="293"/>
        </pc:sldMkLst>
        <pc:picChg chg="add del mod">
          <ac:chgData name="Miss C Murphy (olstrose.bham.sch.uk)" userId="S::c.murphy1@olstrose.bham.sch.uk::346bef66-60c2-4370-9b4d-56b792a8203a" providerId="AD" clId="Web-{97AC203E-C31B-DC2F-6957-3D19E572FAF0}" dt="2019-07-11T13:20:45.197" v="11"/>
          <ac:picMkLst>
            <pc:docMk/>
            <pc:sldMk cId="2356969442" sldId="293"/>
            <ac:picMk id="2" creationId="{874A0394-DD74-4E60-98CF-B9A99C954541}"/>
          </ac:picMkLst>
        </pc:picChg>
        <pc:picChg chg="add mod">
          <ac:chgData name="Miss C Murphy (olstrose.bham.sch.uk)" userId="S::c.murphy1@olstrose.bham.sch.uk::346bef66-60c2-4370-9b4d-56b792a8203a" providerId="AD" clId="Web-{97AC203E-C31B-DC2F-6957-3D19E572FAF0}" dt="2019-07-11T13:20:56.197" v="19" actId="1076"/>
          <ac:picMkLst>
            <pc:docMk/>
            <pc:sldMk cId="2356969442" sldId="293"/>
            <ac:picMk id="4" creationId="{A1CF7068-EBFD-4E54-B79B-5F070ABEDBD6}"/>
          </ac:picMkLst>
        </pc:picChg>
        <pc:picChg chg="add mod">
          <ac:chgData name="Miss C Murphy (olstrose.bham.sch.uk)" userId="S::c.murphy1@olstrose.bham.sch.uk::346bef66-60c2-4370-9b4d-56b792a8203a" providerId="AD" clId="Web-{97AC203E-C31B-DC2F-6957-3D19E572FAF0}" dt="2019-07-11T13:21:23.556" v="22" actId="1076"/>
          <ac:picMkLst>
            <pc:docMk/>
            <pc:sldMk cId="2356969442" sldId="293"/>
            <ac:picMk id="6" creationId="{F8A1504E-8309-4E2F-9291-11FEADEE8A1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368" t="24076" r="13211" b="11839"/>
          <a:stretch/>
        </p:blipFill>
        <p:spPr>
          <a:xfrm>
            <a:off x="837127" y="311626"/>
            <a:ext cx="9878096" cy="63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8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9285" t="1541" r="9251" b="-1"/>
          <a:stretch/>
        </p:blipFill>
        <p:spPr>
          <a:xfrm>
            <a:off x="1065458" y="685801"/>
            <a:ext cx="9083094" cy="617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640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813" y="903378"/>
            <a:ext cx="7971906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dirty="0">
                <a:latin typeface="Comic Sans MS"/>
              </a:rPr>
              <a:t>In Reception we learnt about Understanding the World…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9219" y="3781174"/>
            <a:ext cx="7971906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dirty="0">
                <a:latin typeface="Comic Sans MS"/>
              </a:rPr>
              <a:t>In Reception we learnt about the coldest place on Earth…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193" y="4182097"/>
            <a:ext cx="3825153" cy="25511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849" y="1178282"/>
            <a:ext cx="2384182" cy="245712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</p:spTree>
    <p:extLst>
      <p:ext uri="{BB962C8B-B14F-4D97-AF65-F5344CB8AC3E}">
        <p14:creationId xmlns:p14="http://schemas.microsoft.com/office/powerpoint/2010/main" val="1397982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951999EE-FE6D-46E9-8C7F-FCFDC502E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59" y="314695"/>
            <a:ext cx="11747957" cy="646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04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FB5AF8E-7AA9-4D61-930A-9CC4F28CC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-80989"/>
            <a:ext cx="12235068" cy="14103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-1927" y="-55712"/>
            <a:ext cx="12077700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dirty="0">
                <a:latin typeface="Comic Sans MS"/>
                <a:cs typeface="Calibri"/>
              </a:rPr>
              <a:t>LO: To understand that we know about that the past from things that are left behind.</a:t>
            </a:r>
            <a:endParaRPr lang="en-GB" sz="2200" dirty="0">
              <a:latin typeface="Comic Sans MS"/>
              <a:ea typeface="+mn-lt"/>
              <a:cs typeface="+mn-lt"/>
            </a:endParaRPr>
          </a:p>
          <a:p>
            <a:r>
              <a:rPr lang="en-GB" sz="1600" dirty="0">
                <a:latin typeface="Comic Sans MS"/>
                <a:cs typeface="Calibri"/>
              </a:rPr>
              <a:t>Success Criteria: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Comic Sans MS"/>
                <a:cs typeface="Calibri"/>
              </a:rPr>
              <a:t>We can find clues about the past from things that were left in the ground.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Comic Sans MS"/>
                <a:cs typeface="Calibri"/>
              </a:rPr>
              <a:t>Scientists who learn about things from a long time ago are called archaeologists.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Comic Sans MS"/>
                <a:cs typeface="Calibri"/>
              </a:rPr>
              <a:t>Prehistory means a time before people wrote things down.</a:t>
            </a:r>
          </a:p>
          <a:p>
            <a:pPr marL="285750" indent="-285750">
              <a:buFont typeface="Arial"/>
              <a:buChar char="•"/>
            </a:pPr>
            <a:endParaRPr lang="en-GB" sz="1600" dirty="0">
              <a:latin typeface="Comic Sans MS"/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sz="2200" dirty="0">
              <a:latin typeface="Comic Sans MS"/>
              <a:cs typeface="Calibri"/>
            </a:endParaRPr>
          </a:p>
          <a:p>
            <a:endParaRPr lang="en-GB" sz="2200" dirty="0">
              <a:latin typeface="Comic Sans MS"/>
              <a:cs typeface="Calibri"/>
            </a:endParaRPr>
          </a:p>
          <a:p>
            <a:endParaRPr lang="en-GB" sz="2200" dirty="0">
              <a:latin typeface="Comic Sans MS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-1173565" y="1972553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Prehistoric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2A4FB-117B-4BAC-9E0A-B836E7B4B91F}"/>
              </a:ext>
            </a:extLst>
          </p:cNvPr>
          <p:cNvSpPr txBox="1"/>
          <p:nvPr/>
        </p:nvSpPr>
        <p:spPr>
          <a:xfrm>
            <a:off x="3651129" y="1794475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Iron Age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1346367" y="5107710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Bronze Age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8A5BF3-9174-4950-9D5D-F1FEA5963F8F}"/>
              </a:ext>
            </a:extLst>
          </p:cNvPr>
          <p:cNvSpPr txBox="1"/>
          <p:nvPr/>
        </p:nvSpPr>
        <p:spPr>
          <a:xfrm>
            <a:off x="2225364" y="5573657"/>
            <a:ext cx="692591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dirty="0">
                <a:latin typeface="Comic Sans MS"/>
                <a:ea typeface="Segoe UI"/>
                <a:cs typeface="Segoe UI"/>
              </a:rPr>
              <a:t>​​</a:t>
            </a:r>
            <a:endParaRPr lang="en-US" dirty="0"/>
          </a:p>
          <a:p>
            <a:pPr algn="ctr" rtl="0"/>
            <a:r>
              <a:rPr lang="en-US" sz="3600" dirty="0">
                <a:solidFill>
                  <a:srgbClr val="7030A0"/>
                </a:solidFill>
                <a:latin typeface="Comic Sans MS"/>
                <a:ea typeface="Segoe UI"/>
                <a:cs typeface="Segoe UI"/>
              </a:rPr>
              <a:t>Artefact</a:t>
            </a:r>
            <a:r>
              <a:rPr lang="en-US" sz="3600" dirty="0">
                <a:latin typeface="Comic Sans MS"/>
                <a:ea typeface="Segoe UI"/>
                <a:cs typeface="Segoe UI"/>
              </a:rPr>
              <a:t>​​</a:t>
            </a:r>
          </a:p>
          <a:p>
            <a:pPr algn="ctr" rtl="0"/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2894714" y="3855112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Past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5422642" y="4462631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Archeology</a:t>
            </a:r>
            <a:r>
              <a:rPr lang="en-US" sz="3600" dirty="0">
                <a:latin typeface="Comic Sans MS"/>
                <a:cs typeface="Segoe UI"/>
              </a:rPr>
              <a:t>​​</a:t>
            </a:r>
            <a:endParaRPr lang="en-US" sz="3600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381441" y="2967046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Source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6985745" y="3310578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Ice Age</a:t>
            </a:r>
            <a:endParaRPr lang="en-US" sz="3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3086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9683" y="1182203"/>
            <a:ext cx="11178224" cy="366254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MyriadPro-Regular"/>
              </a:rPr>
              <a:t>.</a:t>
            </a:r>
          </a:p>
          <a:p>
            <a:endParaRPr lang="en-GB" dirty="0"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What do you know about the past? What does it mean?</a:t>
            </a: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Can you tell me about something that has happened in the past?</a:t>
            </a: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Do you know anything that happened before you were born?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058" y="4758912"/>
            <a:ext cx="2793463" cy="2099088"/>
          </a:xfrm>
          <a:prstGeom prst="rect">
            <a:avLst/>
          </a:prstGeom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understand that we know about that the past from things that are left behind.</a:t>
            </a:r>
            <a:endParaRPr lang="en-GB" sz="2200" dirty="0">
              <a:latin typeface="Comic Sans MS"/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GB" sz="2200" dirty="0">
              <a:latin typeface="Comic Sans MS"/>
              <a:cs typeface="Calibri"/>
            </a:endParaRPr>
          </a:p>
          <a:p>
            <a:endParaRPr lang="en-GB" sz="2200" dirty="0"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7780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9683" y="1182203"/>
            <a:ext cx="11178224" cy="366254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MyriadPro-Regular"/>
              </a:rPr>
              <a:t>.</a:t>
            </a:r>
          </a:p>
          <a:p>
            <a:endParaRPr lang="en-GB" dirty="0"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What do you know about the past? What does it mean?</a:t>
            </a: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Can you tell me about something that has happened in the past?</a:t>
            </a: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/>
            </a:endParaRP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/>
              </a:rPr>
              <a:t>Do you know anything that happened before you were born?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058" y="4758912"/>
            <a:ext cx="2793463" cy="2099088"/>
          </a:xfrm>
          <a:prstGeom prst="rect">
            <a:avLst/>
          </a:prstGeom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understand that we know about that the past from things that are left behind.</a:t>
            </a:r>
            <a:endParaRPr lang="en-GB" sz="2200" dirty="0">
              <a:latin typeface="Comic Sans MS"/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GB" sz="2200" dirty="0">
              <a:latin typeface="Comic Sans MS"/>
              <a:cs typeface="Calibri"/>
            </a:endParaRPr>
          </a:p>
          <a:p>
            <a:endParaRPr lang="en-GB" sz="2200" dirty="0"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39792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4204" y="104777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omic Sans MS"/>
              </a:rPr>
              <a:t>The </a:t>
            </a:r>
            <a:r>
              <a:rPr lang="en-GB" sz="2400" dirty="0">
                <a:solidFill>
                  <a:srgbClr val="7030A0"/>
                </a:solidFill>
                <a:latin typeface="Comic Sans MS"/>
              </a:rPr>
              <a:t>past</a:t>
            </a:r>
            <a:r>
              <a:rPr lang="en-GB" sz="2400" dirty="0">
                <a:latin typeface="Comic Sans MS"/>
              </a:rPr>
              <a:t> is something that has already happened or may have happened a long time ago. </a:t>
            </a:r>
          </a:p>
          <a:p>
            <a:pPr marL="0" indent="0">
              <a:buNone/>
            </a:pPr>
            <a:endParaRPr lang="en-GB" sz="2400" dirty="0">
              <a:latin typeface="Comic Sans MS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7030A0"/>
                </a:solidFill>
                <a:latin typeface="Comic Sans MS"/>
              </a:rPr>
              <a:t>Prehistoric</a:t>
            </a:r>
            <a:r>
              <a:rPr lang="en-GB" sz="2400" dirty="0">
                <a:latin typeface="Comic Sans MS"/>
              </a:rPr>
              <a:t> is  a time in the past that happened when people did not write things down.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rgbClr val="0070C0"/>
                </a:solidFill>
                <a:latin typeface="Comic Sans MS"/>
              </a:rPr>
              <a:t>How do you think we know what happened?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" b="7795"/>
          <a:stretch/>
        </p:blipFill>
        <p:spPr>
          <a:xfrm>
            <a:off x="760927" y="3908737"/>
            <a:ext cx="2753458" cy="26659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2" t="2817" r="5046" b="19811"/>
          <a:stretch/>
        </p:blipFill>
        <p:spPr>
          <a:xfrm>
            <a:off x="7541893" y="3915177"/>
            <a:ext cx="3418028" cy="2627290"/>
          </a:xfrm>
          <a:prstGeom prst="rect">
            <a:avLst/>
          </a:prstGeom>
        </p:spPr>
      </p:pic>
      <p:pic>
        <p:nvPicPr>
          <p:cNvPr id="2" name="Picture 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3BA9E79-772A-4477-B87A-C43342726A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7937" y="2158"/>
            <a:ext cx="12263608" cy="8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7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27" y="33167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2200" dirty="0">
              <a:latin typeface="Comic Sans MS"/>
            </a:endParaRPr>
          </a:p>
          <a:p>
            <a:pPr marL="0" indent="0">
              <a:buNone/>
            </a:pPr>
            <a:endParaRPr lang="en-GB" sz="2200" dirty="0">
              <a:latin typeface="Comic Sans MS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We know about things from a long time ago because people have found things that have been left behind. We didn’t have books, photos  letters!</a:t>
            </a:r>
            <a:endParaRPr lang="en-GB"/>
          </a:p>
          <a:p>
            <a:pPr marL="0" indent="0">
              <a:buNone/>
            </a:pPr>
            <a:endParaRPr lang="en-GB" sz="2200" dirty="0">
              <a:solidFill>
                <a:srgbClr val="0070C0"/>
              </a:solidFill>
              <a:latin typeface="Comic Sans MS"/>
            </a:endParaRPr>
          </a:p>
          <a:p>
            <a:pPr marL="0" indent="0">
              <a:buNone/>
            </a:pPr>
            <a:r>
              <a:rPr lang="en-GB" sz="2200" dirty="0">
                <a:latin typeface="Comic Sans MS"/>
              </a:rPr>
              <a:t>People that find these things are special scientists called </a:t>
            </a:r>
            <a:r>
              <a:rPr lang="en-GB" sz="2200" dirty="0">
                <a:solidFill>
                  <a:srgbClr val="7030A0"/>
                </a:solidFill>
                <a:latin typeface="Comic Sans MS"/>
              </a:rPr>
              <a:t>archaeologists. </a:t>
            </a:r>
            <a:r>
              <a:rPr lang="en-GB" sz="2200" dirty="0">
                <a:latin typeface="Comic Sans MS"/>
              </a:rPr>
              <a:t>They look at special objects or </a:t>
            </a:r>
            <a:r>
              <a:rPr lang="en-GB" sz="2200" dirty="0">
                <a:solidFill>
                  <a:srgbClr val="7030A0"/>
                </a:solidFill>
                <a:latin typeface="Comic Sans MS"/>
              </a:rPr>
              <a:t>artefacts</a:t>
            </a:r>
            <a:r>
              <a:rPr lang="en-GB" sz="2200" dirty="0">
                <a:solidFill>
                  <a:srgbClr val="0070C0"/>
                </a:solidFill>
                <a:latin typeface="Comic Sans MS"/>
              </a:rPr>
              <a:t> </a:t>
            </a:r>
            <a:r>
              <a:rPr lang="en-GB" sz="2200" dirty="0">
                <a:latin typeface="Comic Sans MS"/>
              </a:rPr>
              <a:t>to find out about History.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5076" t="17909" r="15174" b="45597"/>
          <a:stretch/>
        </p:blipFill>
        <p:spPr>
          <a:xfrm>
            <a:off x="1249251" y="3730550"/>
            <a:ext cx="8613819" cy="2533820"/>
          </a:xfrm>
          <a:prstGeom prst="rect">
            <a:avLst/>
          </a:prstGeom>
        </p:spPr>
      </p:pic>
      <p:pic>
        <p:nvPicPr>
          <p:cNvPr id="2" name="Picture 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AD9CA4A-EC69-436C-82C6-31BDCFBEAA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395" y="-52926"/>
            <a:ext cx="12263608" cy="8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39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Talk task! 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D32F4F-61C9-473B-9033-9A1B863A16D4}"/>
              </a:ext>
            </a:extLst>
          </p:cNvPr>
          <p:cNvSpPr txBox="1"/>
          <p:nvPr/>
        </p:nvSpPr>
        <p:spPr>
          <a:xfrm>
            <a:off x="354376" y="1410159"/>
            <a:ext cx="11097657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What do you think this</a:t>
            </a:r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 artefact </a:t>
            </a:r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is? </a:t>
            </a:r>
            <a:r>
              <a:rPr lang="en-US" sz="3200" dirty="0">
                <a:latin typeface="Comic Sans MS"/>
                <a:cs typeface="Segoe UI"/>
              </a:rPr>
              <a:t>​</a:t>
            </a:r>
          </a:p>
          <a:p>
            <a:pPr algn="ctr"/>
            <a:endParaRPr lang="en-US" sz="3200" dirty="0">
              <a:latin typeface="Comic Sans MS"/>
              <a:cs typeface="Segoe UI"/>
            </a:endParaRPr>
          </a:p>
          <a:p>
            <a:pPr algn="ctr"/>
            <a:endParaRPr lang="en-US" sz="3200" dirty="0">
              <a:latin typeface="Comic Sans MS"/>
              <a:cs typeface="Segoe UI"/>
            </a:endParaRPr>
          </a:p>
          <a:p>
            <a:pPr algn="ctr"/>
            <a:r>
              <a:rPr lang="en-GB" sz="3200" dirty="0">
                <a:latin typeface="Comic Sans MS"/>
                <a:cs typeface="Segoe UI"/>
              </a:rPr>
              <a:t>​</a:t>
            </a:r>
          </a:p>
          <a:p>
            <a:pPr algn="ctr"/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What could it have been used for?</a:t>
            </a:r>
            <a:r>
              <a:rPr lang="en-US" dirty="0">
                <a:cs typeface="Segoe UI"/>
              </a:rPr>
              <a:t>​</a:t>
            </a:r>
          </a:p>
        </p:txBody>
      </p:sp>
      <p:pic>
        <p:nvPicPr>
          <p:cNvPr id="3" name="Picture 2" descr="A picture containing grass, animal&#10;&#10;Description generated with very high confidence">
            <a:extLst>
              <a:ext uri="{FF2B5EF4-FFF2-40B4-BE49-F238E27FC236}">
                <a16:creationId xmlns:a16="http://schemas.microsoft.com/office/drawing/2014/main" id="{A01B7FBA-7D4E-4766-9818-AECEB0EB5D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974" t="62267" r="27663" b="9290"/>
          <a:stretch/>
        </p:blipFill>
        <p:spPr>
          <a:xfrm>
            <a:off x="2736334" y="4441851"/>
            <a:ext cx="6509957" cy="2197985"/>
          </a:xfrm>
          <a:prstGeom prst="rect">
            <a:avLst/>
          </a:prstGeom>
        </p:spPr>
      </p:pic>
      <p:pic>
        <p:nvPicPr>
          <p:cNvPr id="4" name="Picture 3" descr="A drawing of a person&#10;&#10;Description generated with high confidence">
            <a:extLst>
              <a:ext uri="{FF2B5EF4-FFF2-40B4-BE49-F238E27FC236}">
                <a16:creationId xmlns:a16="http://schemas.microsoft.com/office/drawing/2014/main" id="{30A23BE3-CFF2-4E70-86BD-33F010BE95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4" y="680543"/>
            <a:ext cx="2346029" cy="17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045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65E744-AE18-4BC2-893F-3CFF78B02EE0}"/>
              </a:ext>
            </a:extLst>
          </p:cNvPr>
          <p:cNvSpPr txBox="1"/>
          <p:nvPr/>
        </p:nvSpPr>
        <p:spPr>
          <a:xfrm>
            <a:off x="1416347" y="1103204"/>
            <a:ext cx="9096259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latin typeface="Comic Sans MS"/>
                <a:cs typeface="Segoe UI"/>
              </a:rPr>
              <a:t>You are going to be </a:t>
            </a:r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archaeologists!</a:t>
            </a:r>
            <a:r>
              <a:rPr lang="en-US" sz="3200" dirty="0">
                <a:latin typeface="Comic Sans MS"/>
                <a:cs typeface="Segoe UI"/>
              </a:rPr>
              <a:t>​</a:t>
            </a:r>
          </a:p>
          <a:p>
            <a:pPr algn="ctr"/>
            <a:endParaRPr lang="en-US" sz="3200" dirty="0">
              <a:latin typeface="Comic Sans MS"/>
              <a:cs typeface="Segoe UI"/>
            </a:endParaRPr>
          </a:p>
          <a:p>
            <a:r>
              <a:rPr lang="en-GB" sz="3200" dirty="0">
                <a:latin typeface="Comic Sans MS"/>
                <a:cs typeface="Segoe UI"/>
              </a:rPr>
              <a:t>​</a:t>
            </a:r>
          </a:p>
          <a:p>
            <a:pPr algn="ctr"/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As tables can you discuss and write down what you think the different  </a:t>
            </a:r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artefacts </a:t>
            </a:r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are from </a:t>
            </a:r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Prehistoric </a:t>
            </a:r>
            <a:r>
              <a:rPr lang="en-GB" sz="3200" dirty="0" err="1">
                <a:solidFill>
                  <a:srgbClr val="7030A0"/>
                </a:solidFill>
                <a:latin typeface="Comic Sans MS"/>
                <a:cs typeface="Segoe UI"/>
              </a:rPr>
              <a:t>Britian</a:t>
            </a:r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?</a:t>
            </a:r>
            <a:r>
              <a:rPr lang="en-GB" sz="3200" dirty="0">
                <a:latin typeface="Comic Sans MS"/>
                <a:cs typeface="Segoe UI"/>
              </a:rPr>
              <a:t>​</a:t>
            </a:r>
          </a:p>
        </p:txBody>
      </p:sp>
      <p:pic>
        <p:nvPicPr>
          <p:cNvPr id="7" name="Picture 6" descr="A picture containing grass, outdoor, building, megalith&#10;&#10;Description generated with very high confidence">
            <a:extLst>
              <a:ext uri="{FF2B5EF4-FFF2-40B4-BE49-F238E27FC236}">
                <a16:creationId xmlns:a16="http://schemas.microsoft.com/office/drawing/2014/main" id="{D2232665-C2D4-4B8B-ABBB-C46486C7E8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76" t="17909" r="15174" b="45597"/>
          <a:stretch/>
        </p:blipFill>
        <p:spPr>
          <a:xfrm>
            <a:off x="1816180" y="4276428"/>
            <a:ext cx="8613819" cy="253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28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27" y="33167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3600" dirty="0">
              <a:cs typeface="Calibri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dirty="0"/>
              <a:t>Y</a:t>
            </a:r>
            <a:r>
              <a:rPr lang="en-GB" dirty="0">
                <a:latin typeface="Comic Sans MS"/>
              </a:rPr>
              <a:t>ou are going to be </a:t>
            </a:r>
            <a:r>
              <a:rPr lang="en-GB" dirty="0">
                <a:solidFill>
                  <a:srgbClr val="7030A0"/>
                </a:solidFill>
                <a:latin typeface="Comic Sans MS"/>
              </a:rPr>
              <a:t>archaeologists!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Comic Sans MS"/>
            </a:endParaRP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Comic Sans MS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Comic Sans MS"/>
              </a:rPr>
              <a:t>As tables can you now match up the words with the </a:t>
            </a:r>
            <a:r>
              <a:rPr lang="en-GB" dirty="0">
                <a:solidFill>
                  <a:srgbClr val="7030A0"/>
                </a:solidFill>
                <a:latin typeface="Comic Sans MS"/>
              </a:rPr>
              <a:t>artefacts? </a:t>
            </a:r>
            <a:endParaRPr lang="en-GB">
              <a:latin typeface="Comic Sans M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699" y="4313682"/>
            <a:ext cx="168713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Comic Sans MS"/>
              </a:rPr>
              <a:t>Stone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50181" y="4313683"/>
            <a:ext cx="3642574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Comic Sans MS"/>
              </a:rPr>
              <a:t>Stonehenge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20722" y="5857002"/>
            <a:ext cx="3642574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Comic Sans MS"/>
              </a:rPr>
              <a:t>Sword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51681" y="5957990"/>
            <a:ext cx="3642574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Comic Sans MS"/>
              </a:rPr>
              <a:t>Axe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5532498F-97FB-40A6-BE2E-0B97DB720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72" y="-25535"/>
            <a:ext cx="12245248" cy="73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42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569" t="14745" r="27366" b="9903"/>
          <a:stretch/>
        </p:blipFill>
        <p:spPr>
          <a:xfrm>
            <a:off x="1378039" y="1505410"/>
            <a:ext cx="5937160" cy="48309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7882" y="167425"/>
            <a:ext cx="115008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did we find out about the</a:t>
            </a:r>
            <a:r>
              <a:rPr lang="en-GB" sz="3200" dirty="0">
                <a:solidFill>
                  <a:srgbClr val="7030A0"/>
                </a:solidFill>
              </a:rPr>
              <a:t> artefacts</a:t>
            </a:r>
            <a:r>
              <a:rPr lang="en-GB" sz="3200" dirty="0"/>
              <a:t>?</a:t>
            </a:r>
          </a:p>
          <a:p>
            <a:pPr algn="ctr"/>
            <a:r>
              <a:rPr lang="en-GB" sz="3200" dirty="0"/>
              <a:t>Can we match up the words and pictures?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42852" y="1643270"/>
            <a:ext cx="27962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/>
              <a:t>StoneHenge</a:t>
            </a:r>
            <a:endParaRPr lang="en-GB" sz="3200" dirty="0"/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Sword</a:t>
            </a: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Hoard  ( treasure)</a:t>
            </a:r>
          </a:p>
        </p:txBody>
      </p:sp>
    </p:spTree>
    <p:extLst>
      <p:ext uri="{BB962C8B-B14F-4D97-AF65-F5344CB8AC3E}">
        <p14:creationId xmlns:p14="http://schemas.microsoft.com/office/powerpoint/2010/main" val="428335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 </a:t>
            </a:r>
            <a:endParaRPr lang="en-US" dirty="0"/>
          </a:p>
        </p:txBody>
      </p:sp>
      <p:pic>
        <p:nvPicPr>
          <p:cNvPr id="2" name="Picture 2" descr="A person posing for the camera&#10;&#10;Description generated with high confidence">
            <a:extLst>
              <a:ext uri="{FF2B5EF4-FFF2-40B4-BE49-F238E27FC236}">
                <a16:creationId xmlns:a16="http://schemas.microsoft.com/office/drawing/2014/main" id="{0DFFC49F-BC61-4D87-809A-7AA35DE8E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" y="676832"/>
            <a:ext cx="12190162" cy="622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54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True or False?</a:t>
            </a:r>
            <a:endParaRPr lang="en-US" dirty="0"/>
          </a:p>
        </p:txBody>
      </p:sp>
      <p:pic>
        <p:nvPicPr>
          <p:cNvPr id="3" name="Picture 2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19396C92-F9B8-4234-9E29-E5BCDFBEF8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807" y="771182"/>
            <a:ext cx="1123479" cy="23568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8CC6BC4-A759-4902-AE8D-099BAFEF3721}"/>
              </a:ext>
            </a:extLst>
          </p:cNvPr>
          <p:cNvSpPr txBox="1"/>
          <p:nvPr/>
        </p:nvSpPr>
        <p:spPr>
          <a:xfrm>
            <a:off x="1841654" y="3365653"/>
            <a:ext cx="8214909" cy="23391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endParaRPr lang="en-GB" dirty="0">
              <a:cs typeface="Arial"/>
            </a:endParaRPr>
          </a:p>
          <a:p>
            <a:pPr algn="ctr"/>
            <a:r>
              <a:rPr lang="en-GB" sz="3200" dirty="0">
                <a:latin typeface="Comic Sans MS"/>
                <a:cs typeface="Arial"/>
              </a:rPr>
              <a:t>Things were not written down in prehistoric times.</a:t>
            </a:r>
          </a:p>
          <a:p>
            <a:pPr algn="ctr">
              <a:buChar char="•"/>
            </a:pPr>
            <a:endParaRPr lang="en-GB" sz="3200" dirty="0">
              <a:latin typeface="Comic Sans MS"/>
              <a:cs typeface="Arial"/>
            </a:endParaRPr>
          </a:p>
          <a:p>
            <a:pPr algn="ctr"/>
            <a:r>
              <a:rPr lang="en-GB" sz="3200" dirty="0">
                <a:solidFill>
                  <a:srgbClr val="ED7D31"/>
                </a:solidFill>
                <a:latin typeface="Comic Sans MS"/>
                <a:cs typeface="Arial"/>
              </a:rPr>
              <a:t>Thumbs up or Thumbs down!</a:t>
            </a:r>
          </a:p>
        </p:txBody>
      </p:sp>
    </p:spTree>
    <p:extLst>
      <p:ext uri="{BB962C8B-B14F-4D97-AF65-F5344CB8AC3E}">
        <p14:creationId xmlns:p14="http://schemas.microsoft.com/office/powerpoint/2010/main" val="3512450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Quickfire Questions!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6936D6-C241-4399-97FF-508924F4E467}"/>
              </a:ext>
            </a:extLst>
          </p:cNvPr>
          <p:cNvSpPr txBox="1"/>
          <p:nvPr/>
        </p:nvSpPr>
        <p:spPr>
          <a:xfrm>
            <a:off x="528810" y="1281629"/>
            <a:ext cx="11290452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latin typeface="Comic Sans MS"/>
                <a:cs typeface="Segoe UI"/>
              </a:rPr>
              <a:t>How do we know about life from a long time ago?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  <a:p>
            <a:r>
              <a:rPr lang="en-GB" sz="3600" dirty="0">
                <a:latin typeface="Comic Sans MS"/>
                <a:cs typeface="Segoe UI"/>
              </a:rPr>
              <a:t>​</a:t>
            </a:r>
          </a:p>
          <a:p>
            <a:r>
              <a:rPr lang="en-GB" sz="3600" dirty="0">
                <a:latin typeface="Comic Sans MS"/>
                <a:cs typeface="Segoe UI"/>
              </a:rPr>
              <a:t>​</a:t>
            </a:r>
          </a:p>
          <a:p>
            <a:r>
              <a:rPr lang="en-GB" sz="3600" dirty="0">
                <a:latin typeface="Comic Sans MS"/>
                <a:cs typeface="Segoe UI"/>
              </a:rPr>
              <a:t>What are the scientists called who find out things from a long time ago?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  <a:p>
            <a:r>
              <a:rPr lang="en-GB" sz="3600" dirty="0">
                <a:latin typeface="Comic Sans MS"/>
                <a:cs typeface="Segoe UI"/>
              </a:rPr>
              <a:t>​</a:t>
            </a:r>
          </a:p>
          <a:p>
            <a:r>
              <a:rPr lang="en-GB" sz="3600" dirty="0">
                <a:latin typeface="Comic Sans MS"/>
                <a:cs typeface="Segoe UI"/>
              </a:rPr>
              <a:t>​</a:t>
            </a:r>
          </a:p>
          <a:p>
            <a:r>
              <a:rPr lang="en-GB" sz="3600" dirty="0">
                <a:latin typeface="Comic Sans MS"/>
                <a:cs typeface="Segoe UI"/>
              </a:rPr>
              <a:t>Why don’t we have books or letters from </a:t>
            </a:r>
            <a:r>
              <a:rPr lang="en-GB" sz="3600" dirty="0">
                <a:solidFill>
                  <a:srgbClr val="7030A0"/>
                </a:solidFill>
                <a:latin typeface="Comic Sans MS"/>
                <a:cs typeface="Segoe UI"/>
              </a:rPr>
              <a:t>prehistoric </a:t>
            </a:r>
            <a:r>
              <a:rPr lang="en-GB" sz="3600" dirty="0">
                <a:latin typeface="Comic Sans MS"/>
                <a:cs typeface="Segoe UI"/>
              </a:rPr>
              <a:t>times?</a:t>
            </a:r>
          </a:p>
        </p:txBody>
      </p:sp>
    </p:spTree>
    <p:extLst>
      <p:ext uri="{BB962C8B-B14F-4D97-AF65-F5344CB8AC3E}">
        <p14:creationId xmlns:p14="http://schemas.microsoft.com/office/powerpoint/2010/main" val="3766936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Quickfire</a:t>
            </a:r>
            <a:r>
              <a:rPr lang="en-GB" dirty="0"/>
              <a:t> Questions!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8034" y="1832355"/>
            <a:ext cx="10827354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do we know about life from a long time ago?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What are the scientists called who find out things from a long time ago?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Why don’t we have books or letters from </a:t>
            </a:r>
            <a:r>
              <a:rPr lang="en-GB" sz="2800" dirty="0">
                <a:solidFill>
                  <a:srgbClr val="7030A0"/>
                </a:solidFill>
              </a:rPr>
              <a:t>prehistoric </a:t>
            </a:r>
            <a:r>
              <a:rPr lang="en-GB" sz="2800" dirty="0"/>
              <a:t>times?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318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370</Words>
  <Application>Microsoft Office PowerPoint</Application>
  <PresentationFormat>Widescreen</PresentationFormat>
  <Paragraphs>108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MyriadPro-Regular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Quickfire Questions!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Miss A Matts</cp:lastModifiedBy>
  <cp:revision>348</cp:revision>
  <dcterms:created xsi:type="dcterms:W3CDTF">2019-04-25T06:21:02Z</dcterms:created>
  <dcterms:modified xsi:type="dcterms:W3CDTF">2020-10-16T10:19:06Z</dcterms:modified>
</cp:coreProperties>
</file>