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8" r:id="rId3"/>
    <p:sldId id="259" r:id="rId4"/>
    <p:sldId id="260" r:id="rId5"/>
    <p:sldId id="261" r:id="rId6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 autoAdjust="0"/>
    <p:restoredTop sz="94741"/>
  </p:normalViewPr>
  <p:slideViewPr>
    <p:cSldViewPr snapToGrid="0" snapToObjects="1">
      <p:cViewPr varScale="1">
        <p:scale>
          <a:sx n="107" d="100"/>
          <a:sy n="107" d="100"/>
        </p:scale>
        <p:origin x="1760" y="16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762775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31580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4625467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608336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3509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72853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9474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22901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274905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275565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771722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A87BA8-EE05-5B47-AA8E-5C40480EF833}" type="datetimeFigureOut">
              <a:rPr lang="en-US" smtClean="0"/>
              <a:t>9/11/20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004220-09CD-BB40-9D4B-3D471FD5207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1575564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E5BDC9D-F382-084C-8AE1-5AE84FC3C76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191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77D4AFAC-8CA6-E449-B1F6-33C02A8A2C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231868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16D1C19-D26F-9E47-B0FC-A4AAD215478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804081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07D88F13-BF6A-1B44-8BB3-B5E401BEA5F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48842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D897CA61-75A1-CB4E-9367-9E614FE3E0F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94351"/>
            <a:ext cx="9144000" cy="64692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252460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</TotalTime>
  <Words>0</Words>
  <Application>Microsoft Macintosh PowerPoint</Application>
  <PresentationFormat>On-screen Show (4:3)</PresentationFormat>
  <Paragraphs>0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8" baseType="lpstr">
      <vt:lpstr>Arial</vt:lpstr>
      <vt:lpstr>Calibri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E.R.Hamilton U1955532</cp:lastModifiedBy>
  <cp:revision>18</cp:revision>
  <dcterms:created xsi:type="dcterms:W3CDTF">2019-07-05T11:02:13Z</dcterms:created>
  <dcterms:modified xsi:type="dcterms:W3CDTF">2020-09-11T13:05:07Z</dcterms:modified>
</cp:coreProperties>
</file>