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342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97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8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022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1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70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8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77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0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6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1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E73C6-5A8C-40BC-8B2B-0B38F1B743C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074B0-1B7B-4E2A-A6AB-7E16A0FCC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6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2682362"/>
              </p:ext>
            </p:extLst>
          </p:nvPr>
        </p:nvGraphicFramePr>
        <p:xfrm>
          <a:off x="838200" y="2046514"/>
          <a:ext cx="10515600" cy="390550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66844807"/>
                    </a:ext>
                  </a:extLst>
                </a:gridCol>
              </a:tblGrid>
              <a:tr h="3905500">
                <a:tc>
                  <a:txBody>
                    <a:bodyPr/>
                    <a:lstStyle/>
                    <a:p>
                      <a:pPr algn="ctr"/>
                      <a:r>
                        <a:rPr lang="en-US" sz="5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Mass is a very important celebration that takes place in Church.</a:t>
                      </a:r>
                      <a:endParaRPr lang="en-US" sz="2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99443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863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192120"/>
              </p:ext>
            </p:extLst>
          </p:nvPr>
        </p:nvGraphicFramePr>
        <p:xfrm>
          <a:off x="838200" y="2185851"/>
          <a:ext cx="10515600" cy="3529943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399222505"/>
                    </a:ext>
                  </a:extLst>
                </a:gridCol>
              </a:tblGrid>
              <a:tr h="3529943">
                <a:tc>
                  <a:txBody>
                    <a:bodyPr/>
                    <a:lstStyle/>
                    <a:p>
                      <a:pPr algn="ctr"/>
                      <a:r>
                        <a:rPr lang="en-US" sz="5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happens during the Mass?</a:t>
                      </a:r>
                      <a:endParaRPr lang="en-US" sz="32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5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do we do?</a:t>
                      </a:r>
                    </a:p>
                    <a:p>
                      <a:pPr algn="ctr"/>
                      <a:r>
                        <a:rPr lang="en-US" sz="5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does </a:t>
                      </a:r>
                      <a:r>
                        <a:rPr lang="en-US" sz="54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Priest </a:t>
                      </a:r>
                      <a:r>
                        <a:rPr lang="en-US" sz="5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do?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277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7897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1969" t="25535" r="16260" b="6836"/>
          <a:stretch/>
        </p:blipFill>
        <p:spPr bwMode="auto">
          <a:xfrm>
            <a:off x="1424940" y="252548"/>
            <a:ext cx="9342120" cy="6309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7646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God's family come together on a Sunday to celebrate Mass.</a:t>
            </a:r>
            <a:endParaRPr lang="en-US" sz="6000" dirty="0" smtClean="0">
              <a:effectLst/>
            </a:endParaRPr>
          </a:p>
          <a:p>
            <a:pPr marL="0" indent="0" algn="ctr">
              <a:buNone/>
            </a:pPr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It is important to go to Mass on a Sunday.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083824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In your book, write about what you do in Church.</a:t>
            </a:r>
            <a:endParaRPr lang="en-US" sz="5400" dirty="0" smtClean="0">
              <a:effectLst/>
            </a:endParaRPr>
          </a:p>
          <a:p>
            <a:pPr marL="0" indent="0" algn="ctr">
              <a:buNone/>
            </a:pP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/>
            </a:r>
            <a:b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You can then draw a picture.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964707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A Matts</dc:creator>
  <cp:lastModifiedBy>Miss A Matts</cp:lastModifiedBy>
  <cp:revision>1</cp:revision>
  <dcterms:created xsi:type="dcterms:W3CDTF">2020-09-25T09:51:50Z</dcterms:created>
  <dcterms:modified xsi:type="dcterms:W3CDTF">2020-09-25T09:52:13Z</dcterms:modified>
</cp:coreProperties>
</file>