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8" r:id="rId5"/>
    <p:sldId id="269" r:id="rId6"/>
    <p:sldId id="273" r:id="rId7"/>
    <p:sldId id="270" r:id="rId8"/>
    <p:sldId id="274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>
        <p:scale>
          <a:sx n="81" d="100"/>
          <a:sy n="81" d="100"/>
        </p:scale>
        <p:origin x="-312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6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9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8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4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4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5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46E4-06B7-4F7A-8227-FF481A9AD0ED}" type="datetimeFigureOut">
              <a:rPr lang="en-GB" smtClean="0"/>
              <a:t>28/08/2019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7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95274"/>
            <a:ext cx="10584414" cy="642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409950" y="645077"/>
            <a:ext cx="66199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 you already know about Asia?</a:t>
            </a:r>
            <a:endParaRPr lang="en-GB" sz="3200" dirty="0"/>
          </a:p>
        </p:txBody>
      </p:sp>
      <p:sp>
        <p:nvSpPr>
          <p:cNvPr id="13" name="Rounded Rectangular Callout 12"/>
          <p:cNvSpPr/>
          <p:nvPr/>
        </p:nvSpPr>
        <p:spPr>
          <a:xfrm>
            <a:off x="8315325" y="1969854"/>
            <a:ext cx="3438525" cy="2906855"/>
          </a:xfrm>
          <a:prstGeom prst="wedgeRoundRectCallout">
            <a:avLst>
              <a:gd name="adj1" fmla="val -67647"/>
              <a:gd name="adj2" fmla="val 8150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2143125"/>
            <a:ext cx="5715000" cy="433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982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82863" y="432398"/>
            <a:ext cx="102015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LO: To recognise the continent of Asia. </a:t>
            </a:r>
            <a:endParaRPr lang="en-GB" sz="32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879054" y="1681772"/>
            <a:ext cx="6312946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Key vocabulary to learn and use:</a:t>
            </a:r>
          </a:p>
          <a:p>
            <a:pPr algn="ctr"/>
            <a:endParaRPr lang="en-US" sz="28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Asia</a:t>
            </a:r>
          </a:p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lang="en-US" sz="2800" b="0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ropical</a:t>
            </a:r>
          </a:p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rainforest</a:t>
            </a:r>
          </a:p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n-US" sz="2800" b="0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onsoon</a:t>
            </a:r>
          </a:p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drought</a:t>
            </a:r>
          </a:p>
          <a:p>
            <a:pPr algn="ctr"/>
            <a:r>
              <a:rPr lang="en-US" sz="2800" b="0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Great wall of China</a:t>
            </a:r>
          </a:p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Pacific Ocean</a:t>
            </a:r>
          </a:p>
          <a:p>
            <a:pPr algn="ctr"/>
            <a:r>
              <a:rPr lang="en-US" sz="2800" b="0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Indian Ocean</a:t>
            </a:r>
          </a:p>
          <a:p>
            <a:pPr algn="ctr"/>
            <a:endParaRPr lang="en-US" sz="28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2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495" y="1455323"/>
            <a:ext cx="5185892" cy="508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80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13533" y="616267"/>
            <a:ext cx="6696744" cy="4032448"/>
          </a:xfrm>
          <a:prstGeom prst="cloudCallout">
            <a:avLst>
              <a:gd name="adj1" fmla="val -50339"/>
              <a:gd name="adj2" fmla="val 56917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15729" y="1883778"/>
            <a:ext cx="6129877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 are learning about the continent of Asia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5069" y="5223728"/>
            <a:ext cx="95968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Asia is the largest continent in the world. Can you remember the second largest? </a:t>
            </a:r>
          </a:p>
          <a:p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1950" y="368617"/>
            <a:ext cx="3810000" cy="3738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53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5595" y="0"/>
            <a:ext cx="10887280" cy="523220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Great Wall of China</a:t>
            </a:r>
          </a:p>
          <a:p>
            <a:pPr algn="ctr"/>
            <a:endParaRPr lang="en-US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32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 wall the runs for miles and miles across the country of China. A powerful leader built this wall a long time ago to defend their country from enemies. 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597" y="2512219"/>
            <a:ext cx="5629275" cy="422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72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37995" y="152400"/>
            <a:ext cx="1088728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Asia is a large area of different types of land.</a:t>
            </a:r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42539" y="5988336"/>
            <a:ext cx="1088728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rainforests</a:t>
            </a:r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3086202" y="3425210"/>
            <a:ext cx="1088728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Rice terraces</a:t>
            </a:r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64616" y="3413033"/>
            <a:ext cx="1088728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mountains</a:t>
            </a:r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35" y="874738"/>
            <a:ext cx="3400630" cy="25504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263" y="874738"/>
            <a:ext cx="4019550" cy="26888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070" y="3941625"/>
            <a:ext cx="2704898" cy="27048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33" y="4051142"/>
            <a:ext cx="3366883" cy="234761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-1686736" y="6272278"/>
            <a:ext cx="1088728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deserts</a:t>
            </a:r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7016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1785" y="0"/>
            <a:ext cx="11359447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Here are some of the amazing animals you might see. </a:t>
            </a:r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8" y="1123710"/>
            <a:ext cx="7653338" cy="575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751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5" y="548681"/>
            <a:ext cx="6243389" cy="7200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3500" dirty="0">
                <a:latin typeface="Comic Sans MS" panose="030F0702030302020204" pitchFamily="66" charset="0"/>
              </a:rPr>
              <a:t>What can you tell me about Asia?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90764" y="2305447"/>
            <a:ext cx="6984776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What do you know about Asian animals?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982616" y="4234805"/>
            <a:ext cx="7352134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Why was the Great Wall of China built?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024338"/>
            <a:ext cx="1291314" cy="270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32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55972" y="0"/>
            <a:ext cx="9377888" cy="72943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Key vocabulary to learn and use:</a:t>
            </a:r>
          </a:p>
          <a:p>
            <a:pPr algn="ctr"/>
            <a:endParaRPr lang="en-US" sz="44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Asia</a:t>
            </a: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tropical</a:t>
            </a: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rainforest</a:t>
            </a: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monsoon</a:t>
            </a: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drought</a:t>
            </a: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Great wall of China</a:t>
            </a: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Pacific Ocean</a:t>
            </a:r>
          </a:p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Indian Ocean</a:t>
            </a:r>
          </a:p>
          <a:p>
            <a:pPr algn="ctr"/>
            <a:endParaRPr lang="en-US" sz="2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2106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168</Words>
  <Application>Microsoft Office PowerPoint</Application>
  <PresentationFormat>Custom</PresentationFormat>
  <Paragraphs>50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Backen</dc:creator>
  <cp:lastModifiedBy>Rachel Sharpe</cp:lastModifiedBy>
  <cp:revision>30</cp:revision>
  <dcterms:created xsi:type="dcterms:W3CDTF">2019-04-25T06:21:02Z</dcterms:created>
  <dcterms:modified xsi:type="dcterms:W3CDTF">2019-08-28T11:33:29Z</dcterms:modified>
</cp:coreProperties>
</file>