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BAB4AEE1-E990-4C3D-AAE7-41B58A643142}">
  <a:tblStyle styleId="{BAB4AEE1-E990-4C3D-AAE7-41B58A64314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77dc9c045c_1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77dc9c045c_1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281875" y="179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{BAB4AEE1-E990-4C3D-AAE7-41B58A643142}</a:tableStyleId>
              </a:tblPr>
              <a:tblGrid>
                <a:gridCol w="1173900"/>
                <a:gridCol w="7501725"/>
              </a:tblGrid>
              <a:tr h="11958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500"/>
                        <a:t>3</a:t>
                      </a:r>
                      <a:endParaRPr sz="35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Things I learned today...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11958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500"/>
                        <a:t>2</a:t>
                      </a:r>
                      <a:endParaRPr sz="35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Things I Found Interesting and Why...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11958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500"/>
                        <a:t>1</a:t>
                      </a:r>
                      <a:endParaRPr sz="35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Question I Still Have...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11958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-GB" sz="1800">
                          <a:highlight>
                            <a:schemeClr val="accent4"/>
                          </a:highlight>
                        </a:rPr>
                        <a:t>BONUS </a:t>
                      </a:r>
                      <a:r>
                        <a:rPr i="1" lang="en-GB" sz="1200">
                          <a:highlight>
                            <a:schemeClr val="accent4"/>
                          </a:highlight>
                        </a:rPr>
                        <a:t>CHALLENGE!</a:t>
                      </a:r>
                      <a:endParaRPr i="1" sz="1200">
                        <a:highlight>
                          <a:schemeClr val="accent4"/>
                        </a:highlight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8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i="1" lang="en-GB" sz="12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Can you find all the items (with links) in the room? How many are there? What did you learn by clicking on them?</a:t>
                      </a:r>
                      <a:endParaRPr sz="12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