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9" r:id="rId4"/>
    <p:sldId id="260" r:id="rId5"/>
    <p:sldId id="261" r:id="rId6"/>
    <p:sldId id="267" r:id="rId7"/>
    <p:sldId id="264" r:id="rId8"/>
    <p:sldId id="262" r:id="rId9"/>
    <p:sldId id="263" r:id="rId10"/>
    <p:sldId id="265" r:id="rId11"/>
    <p:sldId id="266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73" d="100"/>
          <a:sy n="73" d="100"/>
        </p:scale>
        <p:origin x="-39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121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044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9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73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3698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270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173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633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644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6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821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2258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725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9816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372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366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84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3DA1DBD-3238-46D4-BEBE-62C5CF8EB3B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B91DE670-96A0-41A8-88DB-C017F742B6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351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852612" y="2099732"/>
            <a:ext cx="8128001" cy="126000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Forgiveness</a:t>
            </a:r>
            <a:endParaRPr lang="en-US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9065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790550" cy="34163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u="sng" dirty="0" smtClean="0">
                <a:latin typeface="+mj-lt"/>
              </a:rPr>
              <a:t>Learning Objective </a:t>
            </a:r>
          </a:p>
          <a:p>
            <a:pPr marL="0" indent="0">
              <a:buNone/>
            </a:pPr>
            <a:r>
              <a:rPr lang="en-GB" sz="2800" b="1" dirty="0" smtClean="0">
                <a:latin typeface="+mj-lt"/>
              </a:rPr>
              <a:t>To explore the meaning of forgiveness</a:t>
            </a:r>
          </a:p>
          <a:p>
            <a:pPr marL="0" indent="0">
              <a:buNone/>
            </a:pPr>
            <a:endParaRPr lang="en-GB" sz="2800" b="1" dirty="0">
              <a:latin typeface="+mj-lt"/>
            </a:endParaRPr>
          </a:p>
          <a:p>
            <a:pPr marL="0" indent="0">
              <a:buNone/>
            </a:pPr>
            <a:endParaRPr lang="en-GB" sz="2800" b="1" dirty="0" smtClean="0">
              <a:latin typeface="+mj-lt"/>
            </a:endParaRPr>
          </a:p>
          <a:p>
            <a:pPr marL="0" indent="0">
              <a:buNone/>
            </a:pPr>
            <a:r>
              <a:rPr lang="en-GB" sz="2800" b="1" u="sng" dirty="0" smtClean="0">
                <a:latin typeface="+mj-lt"/>
              </a:rPr>
              <a:t>Success Criteria </a:t>
            </a:r>
          </a:p>
          <a:p>
            <a:pPr marL="0" indent="0">
              <a:buNone/>
            </a:pPr>
            <a:r>
              <a:rPr lang="en-GB" sz="2800" b="1" dirty="0" smtClean="0">
                <a:latin typeface="+mj-lt"/>
              </a:rPr>
              <a:t>I have developed my understanding of forgiveness</a:t>
            </a:r>
            <a:endParaRPr lang="en-GB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84798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500290"/>
          </a:xfrm>
        </p:spPr>
        <p:txBody>
          <a:bodyPr/>
          <a:lstStyle/>
          <a:p>
            <a:r>
              <a:rPr lang="en-GB" dirty="0" smtClean="0"/>
              <a:t>Fred’s Diary   Monday </a:t>
            </a:r>
            <a:r>
              <a:rPr lang="en-GB" dirty="0" smtClean="0"/>
              <a:t>16</a:t>
            </a:r>
            <a:r>
              <a:rPr lang="en-GB" baseline="30000" dirty="0" smtClean="0"/>
              <a:t>th</a:t>
            </a:r>
            <a:r>
              <a:rPr lang="en-GB" dirty="0" smtClean="0"/>
              <a:t> November</a:t>
            </a:r>
            <a:r>
              <a:rPr lang="en-GB" dirty="0" smtClean="0"/>
              <a:t> </a:t>
            </a:r>
            <a:r>
              <a:rPr lang="en-GB" dirty="0" smtClean="0"/>
              <a:t>2020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882000" y="2289602"/>
            <a:ext cx="10363756" cy="426132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Dear Diary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I had a rotten day today. It all started at morning play when I was playing football with the others as usual having a really good time.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Suddenly my best friend Steve kicked my football over the school fence. He said sorry and I knew it was an accident but at the same time I just felt really angry. I shouted at him and called him stupid and then I said I’d never let him play again.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32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6022" y="5190825"/>
            <a:ext cx="8761413" cy="1128087"/>
          </a:xfrm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/>
          <a:lstStyle/>
          <a:p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2830" y="2316896"/>
            <a:ext cx="10150221" cy="382990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We didn’t talk to each other all day and now I just feel really miserable  and wish I could make every thing all right. I didn’t mean any of those things I said to Steve.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can I do to make friends with him again? What if he won’t forgive me? Is there anyway I can put this right?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98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Monday 16</a:t>
            </a:r>
            <a:r>
              <a:rPr lang="en-GB" baseline="30000" dirty="0" smtClean="0"/>
              <a:t>th</a:t>
            </a:r>
            <a:r>
              <a:rPr lang="en-GB" dirty="0" smtClean="0"/>
              <a:t> November </a:t>
            </a:r>
            <a:r>
              <a:rPr lang="en-GB" dirty="0" smtClean="0"/>
              <a:t>2020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05218" y="2262305"/>
            <a:ext cx="10372298" cy="432956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Dear Diary </a:t>
            </a:r>
          </a:p>
          <a:p>
            <a:pPr marL="0" indent="0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Today was much better! Every thing is sorted out between us; Steve and I are best friends again.</a:t>
            </a:r>
          </a:p>
          <a:p>
            <a:pPr marL="0" indent="0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I saw him walking ahead of me as we were going to school today and I ran to catch up with him.</a:t>
            </a:r>
          </a:p>
          <a:p>
            <a:pPr marL="0" indent="0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I was nervous in case  he just ignored me or wouldn’t talk to me. I said I was sorry for yesterday and that I didn’t mean what I said .</a:t>
            </a:r>
          </a:p>
          <a:p>
            <a:pPr marL="0" indent="0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Steve was really good about it he could have just ignored me or refused to talk to me but he forgave me .</a:t>
            </a:r>
          </a:p>
          <a:p>
            <a:pPr marL="0" indent="0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The best thing was when we got to school we were friends and there was my football. Some one had thrown it back over the fence!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64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937019"/>
          </a:xfrm>
        </p:spPr>
        <p:txBody>
          <a:bodyPr/>
          <a:lstStyle/>
          <a:p>
            <a:r>
              <a:rPr lang="en-GB" sz="2400" dirty="0" smtClean="0"/>
              <a:t>Talk to your partner about what you have learnt about forgiveness from  these two readings,</a:t>
            </a:r>
            <a:endParaRPr lang="en-GB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154954" y="2180419"/>
            <a:ext cx="4825157" cy="576262"/>
          </a:xfrm>
        </p:spPr>
        <p:txBody>
          <a:bodyPr/>
          <a:lstStyle/>
          <a:p>
            <a:r>
              <a:rPr lang="en-GB" dirty="0" smtClean="0"/>
              <a:t>Parable of the Prodigal Son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54" y="2756681"/>
            <a:ext cx="4450863" cy="3357873"/>
          </a:xfrm>
        </p:spPr>
      </p:pic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6208711" y="2180419"/>
            <a:ext cx="4825159" cy="576262"/>
          </a:xfrm>
        </p:spPr>
        <p:txBody>
          <a:bodyPr/>
          <a:lstStyle/>
          <a:p>
            <a:r>
              <a:rPr lang="en-GB" dirty="0" smtClean="0"/>
              <a:t>Jesus meets Zacchaeus 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713" y="2896186"/>
            <a:ext cx="4824412" cy="3218368"/>
          </a:xfrm>
        </p:spPr>
      </p:pic>
    </p:spTree>
    <p:extLst>
      <p:ext uri="{BB962C8B-B14F-4D97-AF65-F5344CB8AC3E}">
        <p14:creationId xmlns:p14="http://schemas.microsoft.com/office/powerpoint/2010/main" val="364547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anose="030F0702030302020204" pitchFamily="66" charset="0"/>
              </a:rPr>
              <a:t>God asked us to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GB" sz="5400" dirty="0" smtClean="0"/>
              <a:t>LOVE ONE ANOTHER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194373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641445"/>
            <a:ext cx="8761413" cy="1473957"/>
          </a:xfrm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       </a:t>
            </a:r>
            <a:r>
              <a:rPr lang="en-GB" sz="2800" dirty="0">
                <a:latin typeface="Comic Sans MS" panose="030F0702030302020204" pitchFamily="66" charset="0"/>
              </a:rPr>
              <a:t>Can you think of choices we </a:t>
            </a:r>
            <a:r>
              <a:rPr lang="en-GB" sz="2800" dirty="0" smtClean="0">
                <a:latin typeface="Comic Sans MS" panose="030F0702030302020204" pitchFamily="66" charset="0"/>
              </a:rPr>
              <a:t>have made that made God </a:t>
            </a:r>
            <a:r>
              <a:rPr lang="en-GB" sz="2800" dirty="0">
                <a:latin typeface="Comic Sans MS" panose="030F0702030302020204" pitchFamily="66" charset="0"/>
              </a:rPr>
              <a:t>sad and </a:t>
            </a:r>
            <a:r>
              <a:rPr lang="en-GB" sz="2800" dirty="0" smtClean="0">
                <a:latin typeface="Comic Sans MS" panose="030F0702030302020204" pitchFamily="66" charset="0"/>
              </a:rPr>
              <a:t>upset?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303249"/>
            <a:ext cx="10377404" cy="3416300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1" t="283" r="3877" b="17994"/>
          <a:stretch/>
        </p:blipFill>
        <p:spPr>
          <a:xfrm>
            <a:off x="2797791" y="2647666"/>
            <a:ext cx="5242233" cy="3944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2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54954" y="745068"/>
            <a:ext cx="8825659" cy="706964"/>
          </a:xfrm>
        </p:spPr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844460" y="2249946"/>
            <a:ext cx="33225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L.O. </a:t>
            </a:r>
            <a:r>
              <a:rPr lang="en-GB" u="sng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to create a poem of forgiveness.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576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/>
            <a:r>
              <a:rPr lang="en-GB" sz="2800" b="1" u="sng" dirty="0"/>
              <a:t>Learning Objective </a:t>
            </a:r>
            <a:br>
              <a:rPr lang="en-GB" sz="2800" b="1" u="sng" dirty="0"/>
            </a:br>
            <a:r>
              <a:rPr lang="en-GB" sz="2800" b="1" dirty="0"/>
              <a:t>To explore the meaning of forgiveness</a:t>
            </a:r>
            <a:br>
              <a:rPr lang="en-GB" sz="2800" b="1" dirty="0"/>
            </a:b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b="1" u="sng" dirty="0"/>
              <a:t>Success Criteria </a:t>
            </a:r>
            <a:br>
              <a:rPr lang="en-GB" sz="2800" b="1" u="sng" dirty="0"/>
            </a:br>
            <a:r>
              <a:rPr lang="en-GB" sz="2800" b="1" dirty="0"/>
              <a:t>I have developed my understanding of forgiveness</a:t>
            </a: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847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Prayer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6108" y="2336800"/>
            <a:ext cx="10605246" cy="39751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For the times we say unkind things to each other. 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We are sorry God. Please forgive us.</a:t>
            </a: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For the times we have not shared our time or our toys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We are sorry God. Please forgive us.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 the times we have not treated others with respect.</a:t>
            </a:r>
            <a:endParaRPr lang="en-GB" sz="2400" dirty="0" smtClean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We are sorry God</a:t>
            </a: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. Please 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forgive </a:t>
            </a: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us.</a:t>
            </a:r>
            <a:endParaRPr lang="en-GB" sz="2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 the times we have hurt others by our words and actions.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en-GB" sz="2400" dirty="0" smtClean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We 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are sorry God. Please forgive </a:t>
            </a: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us.</a:t>
            </a:r>
            <a:endParaRPr lang="en-GB" sz="2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sz="2400" dirty="0" smtClean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797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7454" y="529168"/>
            <a:ext cx="8761413" cy="706964"/>
          </a:xfrm>
        </p:spPr>
        <p:txBody>
          <a:bodyPr/>
          <a:lstStyle/>
          <a:p>
            <a:r>
              <a:rPr lang="en-GB" dirty="0" smtClean="0"/>
              <a:t>Our Father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16" t="4090" r="9899" b="6691"/>
          <a:stretch/>
        </p:blipFill>
        <p:spPr>
          <a:xfrm>
            <a:off x="2667000" y="1327150"/>
            <a:ext cx="5753100" cy="5276850"/>
          </a:xfrm>
        </p:spPr>
      </p:pic>
    </p:spTree>
    <p:extLst>
      <p:ext uri="{BB962C8B-B14F-4D97-AF65-F5344CB8AC3E}">
        <p14:creationId xmlns:p14="http://schemas.microsoft.com/office/powerpoint/2010/main" val="249441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Father I have sinned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1.Father </a:t>
            </a:r>
            <a:r>
              <a:rPr lang="en-GB" dirty="0"/>
              <a:t>I have sinned,</a:t>
            </a:r>
            <a:br>
              <a:rPr lang="en-GB" dirty="0"/>
            </a:br>
            <a:r>
              <a:rPr lang="en-GB" dirty="0"/>
              <a:t>help me find my way.</a:t>
            </a:r>
            <a:br>
              <a:rPr lang="en-GB" dirty="0"/>
            </a:br>
            <a:r>
              <a:rPr lang="en-GB" dirty="0"/>
              <a:t>Remember not my sins,</a:t>
            </a:r>
            <a:br>
              <a:rPr lang="en-GB" dirty="0"/>
            </a:br>
            <a:r>
              <a:rPr lang="en-GB" dirty="0"/>
              <a:t>just let me hear you </a:t>
            </a:r>
            <a:r>
              <a:rPr lang="en-GB" dirty="0" smtClean="0"/>
              <a:t>say</a:t>
            </a:r>
            <a:endParaRPr lang="en-GB" dirty="0"/>
          </a:p>
          <a:p>
            <a:r>
              <a:rPr lang="en-GB" i="1" dirty="0"/>
              <a:t>I forgive you, I love you </a:t>
            </a:r>
            <a:r>
              <a:rPr lang="en-GB" dirty="0"/>
              <a:t/>
            </a:r>
            <a:br>
              <a:rPr lang="en-GB" dirty="0"/>
            </a:br>
            <a:r>
              <a:rPr lang="en-GB" i="1" dirty="0"/>
              <a:t>You are mine, take my hand. </a:t>
            </a:r>
            <a:r>
              <a:rPr lang="en-GB" dirty="0"/>
              <a:t/>
            </a:r>
            <a:br>
              <a:rPr lang="en-GB" dirty="0"/>
            </a:br>
            <a:r>
              <a:rPr lang="en-GB" i="1" dirty="0"/>
              <a:t>Go in peace, sin no more, </a:t>
            </a:r>
            <a:r>
              <a:rPr lang="en-GB" dirty="0"/>
              <a:t/>
            </a:r>
            <a:br>
              <a:rPr lang="en-GB" dirty="0"/>
            </a:br>
            <a:r>
              <a:rPr lang="en-GB" i="1" dirty="0"/>
              <a:t>Beloved one.</a:t>
            </a:r>
            <a:endParaRPr lang="en-GB" dirty="0"/>
          </a:p>
          <a:p>
            <a:r>
              <a:rPr lang="en-GB" dirty="0" smtClean="0"/>
              <a:t>2.Father </a:t>
            </a:r>
            <a:r>
              <a:rPr lang="en-GB" dirty="0"/>
              <a:t>I have turned,</a:t>
            </a:r>
            <a:br>
              <a:rPr lang="en-GB" dirty="0"/>
            </a:br>
            <a:r>
              <a:rPr lang="en-GB" dirty="0"/>
              <a:t>my back and walked away</a:t>
            </a:r>
            <a:br>
              <a:rPr lang="en-GB" dirty="0"/>
            </a:br>
            <a:r>
              <a:rPr lang="en-GB" dirty="0"/>
              <a:t>Depended on my strength</a:t>
            </a:r>
            <a:br>
              <a:rPr lang="en-GB" dirty="0"/>
            </a:br>
            <a:r>
              <a:rPr lang="en-GB" dirty="0"/>
              <a:t>and lived life my own way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3.Father </a:t>
            </a:r>
            <a:r>
              <a:rPr lang="en-GB" dirty="0"/>
              <a:t>I have closed,</a:t>
            </a:r>
            <a:br>
              <a:rPr lang="en-GB" dirty="0"/>
            </a:br>
            <a:r>
              <a:rPr lang="en-GB" dirty="0"/>
              <a:t>my heart to those in need.</a:t>
            </a:r>
            <a:br>
              <a:rPr lang="en-GB" dirty="0"/>
            </a:br>
            <a:r>
              <a:rPr lang="en-GB" dirty="0"/>
              <a:t>Thought only of myself,</a:t>
            </a:r>
            <a:br>
              <a:rPr lang="en-GB" dirty="0"/>
            </a:br>
            <a:r>
              <a:rPr lang="en-GB" dirty="0"/>
              <a:t>a victim of my greed.</a:t>
            </a:r>
          </a:p>
          <a:p>
            <a:r>
              <a:rPr lang="en-GB" dirty="0" smtClean="0"/>
              <a:t>4.Father </a:t>
            </a:r>
            <a:r>
              <a:rPr lang="en-GB" dirty="0"/>
              <a:t>I have loved,</a:t>
            </a:r>
            <a:br>
              <a:rPr lang="en-GB" dirty="0"/>
            </a:br>
            <a:r>
              <a:rPr lang="en-GB" dirty="0"/>
              <a:t>if love’s the word to use.</a:t>
            </a:r>
            <a:br>
              <a:rPr lang="en-GB" dirty="0"/>
            </a:br>
            <a:r>
              <a:rPr lang="en-GB" dirty="0"/>
              <a:t>I’ve played so many games,</a:t>
            </a:r>
            <a:br>
              <a:rPr lang="en-GB" dirty="0"/>
            </a:br>
            <a:r>
              <a:rPr lang="en-GB" dirty="0"/>
              <a:t>they’ve left me so confused.</a:t>
            </a:r>
          </a:p>
          <a:p>
            <a:r>
              <a:rPr lang="en-GB" dirty="0" smtClean="0"/>
              <a:t>5.Father </a:t>
            </a:r>
            <a:r>
              <a:rPr lang="en-GB" dirty="0"/>
              <a:t>I’ve returned,</a:t>
            </a:r>
            <a:br>
              <a:rPr lang="en-GB" dirty="0"/>
            </a:br>
            <a:r>
              <a:rPr lang="en-GB" dirty="0"/>
              <a:t>I’m home with you to stay.</a:t>
            </a:r>
            <a:br>
              <a:rPr lang="en-GB" dirty="0"/>
            </a:br>
            <a:r>
              <a:rPr lang="en-GB" dirty="0"/>
              <a:t>Standing at your door,</a:t>
            </a:r>
            <a:br>
              <a:rPr lang="en-GB" dirty="0"/>
            </a:br>
            <a:r>
              <a:rPr lang="en-GB" dirty="0"/>
              <a:t>knowing that you’ll say</a:t>
            </a:r>
          </a:p>
          <a:p>
            <a:pPr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962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319</TotalTime>
  <Words>463</Words>
  <Application>Microsoft Office PowerPoint</Application>
  <PresentationFormat>Custom</PresentationFormat>
  <Paragraphs>50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Ion Boardroom</vt:lpstr>
      <vt:lpstr>PowerPoint Presentation</vt:lpstr>
      <vt:lpstr>PowerPoint Presentation</vt:lpstr>
      <vt:lpstr>Fred’s Diary   Monday 16th November 2020</vt:lpstr>
      <vt:lpstr>PowerPoint Presentation</vt:lpstr>
      <vt:lpstr>Monday 16th November 2020</vt:lpstr>
      <vt:lpstr>Talk to your partner about what you have learnt about forgiveness from  these two readings,</vt:lpstr>
      <vt:lpstr>God asked us to </vt:lpstr>
      <vt:lpstr>       Can you think of choices we have made that made God sad and upset?        </vt:lpstr>
      <vt:lpstr>Task</vt:lpstr>
      <vt:lpstr>Learning Objective  To explore the meaning of forgiveness   Success Criteria  I have developed my understanding of forgiveness </vt:lpstr>
      <vt:lpstr>Prayer </vt:lpstr>
      <vt:lpstr>Our Father</vt:lpstr>
      <vt:lpstr>Father I have sinned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Maher</dc:creator>
  <cp:lastModifiedBy>Opal Mullen</cp:lastModifiedBy>
  <cp:revision>30</cp:revision>
  <dcterms:created xsi:type="dcterms:W3CDTF">2014-11-16T09:52:55Z</dcterms:created>
  <dcterms:modified xsi:type="dcterms:W3CDTF">2020-11-12T14:44:00Z</dcterms:modified>
</cp:coreProperties>
</file>