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57" r:id="rId5"/>
    <p:sldId id="258" r:id="rId6"/>
    <p:sldId id="259" r:id="rId7"/>
    <p:sldId id="260" r:id="rId8"/>
    <p:sldId id="265" r:id="rId9"/>
    <p:sldId id="268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-1752" y="-8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3C1F8-05D6-4D55-9DC1-B8F5EE4A0966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BDE6-123F-49AA-BBF6-0A89EBD37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767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3C1F8-05D6-4D55-9DC1-B8F5EE4A0966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BDE6-123F-49AA-BBF6-0A89EBD37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735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3C1F8-05D6-4D55-9DC1-B8F5EE4A0966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BDE6-123F-49AA-BBF6-0A89EBD37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37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3C1F8-05D6-4D55-9DC1-B8F5EE4A0966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BDE6-123F-49AA-BBF6-0A89EBD37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577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3C1F8-05D6-4D55-9DC1-B8F5EE4A0966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BDE6-123F-49AA-BBF6-0A89EBD37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049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3C1F8-05D6-4D55-9DC1-B8F5EE4A0966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BDE6-123F-49AA-BBF6-0A89EBD37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385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3C1F8-05D6-4D55-9DC1-B8F5EE4A0966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BDE6-123F-49AA-BBF6-0A89EBD37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134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3C1F8-05D6-4D55-9DC1-B8F5EE4A0966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BDE6-123F-49AA-BBF6-0A89EBD37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02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3C1F8-05D6-4D55-9DC1-B8F5EE4A0966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BDE6-123F-49AA-BBF6-0A89EBD37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682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3C1F8-05D6-4D55-9DC1-B8F5EE4A0966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BDE6-123F-49AA-BBF6-0A89EBD37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023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3C1F8-05D6-4D55-9DC1-B8F5EE4A0966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BDE6-123F-49AA-BBF6-0A89EBD37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731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3C1F8-05D6-4D55-9DC1-B8F5EE4A0966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7BDE6-123F-49AA-BBF6-0A89EBD37F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457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0368" t="24076" r="13211" b="11839"/>
          <a:stretch/>
        </p:blipFill>
        <p:spPr>
          <a:xfrm>
            <a:off x="837127" y="311626"/>
            <a:ext cx="9878096" cy="630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15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98" y="304553"/>
            <a:ext cx="10284125" cy="6553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774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=""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3068" y="171"/>
            <a:ext cx="12235068" cy="6758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57150" y="171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Prior Knowledge</a:t>
            </a:r>
          </a:p>
        </p:txBody>
      </p:sp>
      <p:sp>
        <p:nvSpPr>
          <p:cNvPr id="2" name="Rectangle 1"/>
          <p:cNvSpPr/>
          <p:nvPr/>
        </p:nvSpPr>
        <p:spPr>
          <a:xfrm>
            <a:off x="2090433" y="908941"/>
            <a:ext cx="85617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/>
              <a:t>	</a:t>
            </a:r>
            <a:r>
              <a:rPr lang="en-GB" sz="4400" dirty="0" smtClean="0"/>
              <a:t>What can we remember?</a:t>
            </a:r>
            <a:endParaRPr lang="en-GB" sz="4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9190" y="1858025"/>
            <a:ext cx="5624217" cy="499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98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23248" y="1272988"/>
            <a:ext cx="70957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How do we learn about the past?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324" y="2094660"/>
            <a:ext cx="3042678" cy="20415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6567" y="2094660"/>
            <a:ext cx="2564187" cy="20011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7096" y="2094660"/>
            <a:ext cx="3289995" cy="200113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3114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7225" y="542925"/>
            <a:ext cx="111156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one is woolly mammoth?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905" y="1999655"/>
            <a:ext cx="3799695" cy="2519363"/>
          </a:xfrm>
          <a:prstGeom prst="rect">
            <a:avLst/>
          </a:prstGeom>
        </p:spPr>
      </p:pic>
      <p:pic>
        <p:nvPicPr>
          <p:cNvPr id="1026" name="Picture 2" descr="Image result for elephan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677" y="2172463"/>
            <a:ext cx="3867150" cy="217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9904" y="2090737"/>
            <a:ext cx="3600450" cy="216027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8905" y="1241005"/>
            <a:ext cx="7897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A</a:t>
            </a:r>
            <a:endParaRPr lang="en-GB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4318570" y="1393776"/>
            <a:ext cx="7897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06981" y="1321296"/>
            <a:ext cx="7897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C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8076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7225" y="542925"/>
            <a:ext cx="11115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What material Stone Age people use?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8905" y="1241005"/>
            <a:ext cx="7897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A</a:t>
            </a:r>
            <a:endParaRPr lang="en-GB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4318570" y="1393776"/>
            <a:ext cx="7897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06981" y="1321296"/>
            <a:ext cx="7897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905" y="2163217"/>
            <a:ext cx="3810000" cy="47625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1087" y="2288589"/>
            <a:ext cx="3918015" cy="26072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5457" y="2288589"/>
            <a:ext cx="3620313" cy="2409154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669"/>
            <a:ext cx="12192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8495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7225" y="542925"/>
            <a:ext cx="111156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Which one was the first?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8905" y="1241005"/>
            <a:ext cx="7897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A</a:t>
            </a:r>
            <a:endParaRPr lang="en-GB" sz="4400" dirty="0"/>
          </a:p>
        </p:txBody>
      </p:sp>
      <p:sp>
        <p:nvSpPr>
          <p:cNvPr id="10" name="TextBox 9"/>
          <p:cNvSpPr txBox="1"/>
          <p:nvPr/>
        </p:nvSpPr>
        <p:spPr>
          <a:xfrm>
            <a:off x="4318570" y="1393776"/>
            <a:ext cx="7897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06981" y="1321296"/>
            <a:ext cx="7897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C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905" y="1894635"/>
            <a:ext cx="3777298" cy="253449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3467" y="2010446"/>
            <a:ext cx="3799695" cy="251936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0426" y="1894635"/>
            <a:ext cx="2791421" cy="3489276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1631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="" xmlns:a16="http://schemas.microsoft.com/office/drawing/2014/main" id="{32F7A312-44E8-4A18-B1DB-2124E67E4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78" y="-2249"/>
            <a:ext cx="12168808" cy="733366"/>
          </a:xfrm>
          <a:prstGeom prst="rect">
            <a:avLst/>
          </a:prstGeom>
        </p:spPr>
      </p:pic>
      <p:sp>
        <p:nvSpPr>
          <p:cNvPr id="4" name="TextBox 1">
            <a:extLst>
              <a:ext uri="{FF2B5EF4-FFF2-40B4-BE49-F238E27FC236}">
                <a16:creationId xmlns="" xmlns:a16="http://schemas.microsoft.com/office/drawing/2014/main" id="{8A6F4877-3B77-4C6A-97F2-0FC190938D91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Today's Task... </a:t>
            </a:r>
            <a:endParaRPr lang="en-US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929" y="773319"/>
            <a:ext cx="8752114" cy="5966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9686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="" xmlns:a16="http://schemas.microsoft.com/office/drawing/2014/main" id="{2AF0C6D5-B5A7-42DA-B2DA-EECD6A239E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4" y="6034"/>
            <a:ext cx="12351025" cy="675389"/>
          </a:xfrm>
          <a:prstGeom prst="rect">
            <a:avLst/>
          </a:prstGeom>
        </p:spPr>
      </p:pic>
      <p:sp>
        <p:nvSpPr>
          <p:cNvPr id="5" name="TextBox 1">
            <a:extLst>
              <a:ext uri="{FF2B5EF4-FFF2-40B4-BE49-F238E27FC236}">
                <a16:creationId xmlns="" xmlns:a16="http://schemas.microsoft.com/office/drawing/2014/main" id="{B26801DE-B1D9-4BE0-B197-DF529F2DC46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Plenary</a:t>
            </a:r>
            <a:r>
              <a:rPr lang="en-GB" sz="4000" dirty="0" smtClean="0">
                <a:latin typeface="Comic Sans MS"/>
                <a:cs typeface="Calibri"/>
              </a:rPr>
              <a:t>...</a:t>
            </a:r>
            <a:r>
              <a:rPr lang="en-GB" sz="4000" dirty="0">
                <a:latin typeface="Comic Sans MS"/>
                <a:cs typeface="Calibri"/>
              </a:rPr>
              <a:t> 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1330" y="1588119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GB" dirty="0"/>
              <a:t>What can you tell me about the Ice Age?</a:t>
            </a:r>
          </a:p>
          <a:p>
            <a:endParaRPr lang="en-GB" dirty="0"/>
          </a:p>
          <a:p>
            <a:r>
              <a:rPr lang="en-GB" dirty="0"/>
              <a:t>How do we know about The Stone Age?</a:t>
            </a:r>
          </a:p>
          <a:p>
            <a:endParaRPr lang="en-GB" dirty="0"/>
          </a:p>
          <a:p>
            <a:r>
              <a:rPr lang="en-GB" dirty="0"/>
              <a:t>What does prehistoric mean?</a:t>
            </a:r>
          </a:p>
          <a:p>
            <a:endParaRPr lang="en-GB" dirty="0"/>
          </a:p>
          <a:p>
            <a:r>
              <a:rPr lang="en-GB" dirty="0"/>
              <a:t>Why was the discovery of Bronze important for people in prehistoric times?</a:t>
            </a:r>
          </a:p>
          <a:p>
            <a:endParaRPr lang="en-GB" dirty="0"/>
          </a:p>
          <a:p>
            <a:r>
              <a:rPr lang="en-GB" dirty="0"/>
              <a:t>Who were the Celts?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6084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85</Words>
  <Application>Microsoft Office PowerPoint</Application>
  <PresentationFormat>Custom</PresentationFormat>
  <Paragraphs>26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Becky Staff</dc:creator>
  <cp:lastModifiedBy>Charlotte Murphy</cp:lastModifiedBy>
  <cp:revision>9</cp:revision>
  <cp:lastPrinted>2019-10-07T17:15:52Z</cp:lastPrinted>
  <dcterms:created xsi:type="dcterms:W3CDTF">2019-05-01T13:44:06Z</dcterms:created>
  <dcterms:modified xsi:type="dcterms:W3CDTF">2019-11-27T07:49:12Z</dcterms:modified>
</cp:coreProperties>
</file>