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3" r:id="rId3"/>
    <p:sldId id="282" r:id="rId4"/>
    <p:sldId id="267" r:id="rId5"/>
    <p:sldId id="269" r:id="rId6"/>
    <p:sldId id="270" r:id="rId7"/>
    <p:sldId id="271" r:id="rId8"/>
    <p:sldId id="268" r:id="rId9"/>
    <p:sldId id="277" r:id="rId10"/>
    <p:sldId id="272" r:id="rId11"/>
    <p:sldId id="257" r:id="rId12"/>
    <p:sldId id="258" r:id="rId13"/>
    <p:sldId id="274" r:id="rId14"/>
    <p:sldId id="276" r:id="rId15"/>
    <p:sldId id="273" r:id="rId16"/>
    <p:sldId id="260" r:id="rId17"/>
    <p:sldId id="262" r:id="rId18"/>
    <p:sldId id="261" r:id="rId19"/>
    <p:sldId id="263" r:id="rId20"/>
    <p:sldId id="259" r:id="rId21"/>
    <p:sldId id="264" r:id="rId22"/>
    <p:sldId id="266" r:id="rId23"/>
    <p:sldId id="265" r:id="rId24"/>
    <p:sldId id="275" r:id="rId25"/>
    <p:sldId id="285" r:id="rId26"/>
    <p:sldId id="286" r:id="rId27"/>
    <p:sldId id="284" r:id="rId28"/>
    <p:sldId id="281" r:id="rId29"/>
    <p:sldId id="287" r:id="rId30"/>
    <p:sldId id="288" r:id="rId31"/>
    <p:sldId id="289" r:id="rId32"/>
    <p:sldId id="290" r:id="rId33"/>
    <p:sldId id="279" r:id="rId34"/>
    <p:sldId id="280" r:id="rId3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7" d="100"/>
          <a:sy n="37" d="100"/>
        </p:scale>
        <p:origin x="-84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919F1-2EE5-4975-A203-299C6F2AC4D1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A5E85-0CB5-426C-9E95-6B00E2D6E5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29136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919F1-2EE5-4975-A203-299C6F2AC4D1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A5E85-0CB5-426C-9E95-6B00E2D6E5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03329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919F1-2EE5-4975-A203-299C6F2AC4D1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A5E85-0CB5-426C-9E95-6B00E2D6E5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78823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919F1-2EE5-4975-A203-299C6F2AC4D1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A5E85-0CB5-426C-9E95-6B00E2D6E5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19056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919F1-2EE5-4975-A203-299C6F2AC4D1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A5E85-0CB5-426C-9E95-6B00E2D6E5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97611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919F1-2EE5-4975-A203-299C6F2AC4D1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A5E85-0CB5-426C-9E95-6B00E2D6E5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941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919F1-2EE5-4975-A203-299C6F2AC4D1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A5E85-0CB5-426C-9E95-6B00E2D6E5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07258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919F1-2EE5-4975-A203-299C6F2AC4D1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A5E85-0CB5-426C-9E95-6B00E2D6E5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39215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919F1-2EE5-4975-A203-299C6F2AC4D1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A5E85-0CB5-426C-9E95-6B00E2D6E5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38263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919F1-2EE5-4975-A203-299C6F2AC4D1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A5E85-0CB5-426C-9E95-6B00E2D6E5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34248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919F1-2EE5-4975-A203-299C6F2AC4D1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A5E85-0CB5-426C-9E95-6B00E2D6E5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225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2919F1-2EE5-4975-A203-299C6F2AC4D1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1A5E85-0CB5-426C-9E95-6B00E2D6E5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751138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Autumn term assessment gaps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3148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</p:spPr>
        <p:txBody>
          <a:bodyPr/>
          <a:lstStyle/>
          <a:p>
            <a:r>
              <a:rPr lang="en-GB" dirty="0" smtClean="0"/>
              <a:t>LO: to write numbers in words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1946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Write in digits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Twenty three</a:t>
            </a:r>
          </a:p>
          <a:p>
            <a:r>
              <a:rPr lang="en-GB" dirty="0" smtClean="0"/>
              <a:t>Forty six</a:t>
            </a:r>
          </a:p>
          <a:p>
            <a:r>
              <a:rPr lang="en-GB" dirty="0" smtClean="0"/>
              <a:t>One hundred and forty five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7281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On whiteboards write in words  the number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8800" dirty="0" smtClean="0"/>
              <a:t>33</a:t>
            </a:r>
            <a:endParaRPr lang="en-GB" sz="8800" dirty="0"/>
          </a:p>
        </p:txBody>
      </p:sp>
    </p:spTree>
    <p:extLst>
      <p:ext uri="{BB962C8B-B14F-4D97-AF65-F5344CB8AC3E}">
        <p14:creationId xmlns:p14="http://schemas.microsoft.com/office/powerpoint/2010/main" val="3451542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dirty="0" smtClean="0"/>
              <a:t>In your books;</a:t>
            </a:r>
          </a:p>
          <a:p>
            <a:pPr marL="0" indent="0">
              <a:buNone/>
            </a:pPr>
            <a:r>
              <a:rPr lang="en-GB" sz="4000" dirty="0" smtClean="0"/>
              <a:t>Write the digits 0-10, next to them write the words:</a:t>
            </a:r>
          </a:p>
          <a:p>
            <a:pPr marL="0" indent="0">
              <a:buNone/>
            </a:pPr>
            <a:r>
              <a:rPr lang="en-GB" sz="4000" dirty="0" smtClean="0"/>
              <a:t>0-zero</a:t>
            </a:r>
          </a:p>
          <a:p>
            <a:pPr marL="0" indent="0">
              <a:buNone/>
            </a:pPr>
            <a:r>
              <a:rPr lang="en-GB" sz="4000" dirty="0" smtClean="0"/>
              <a:t>1-one…</a:t>
            </a:r>
          </a:p>
        </p:txBody>
      </p:sp>
    </p:spTree>
    <p:extLst>
      <p:ext uri="{BB962C8B-B14F-4D97-AF65-F5344CB8AC3E}">
        <p14:creationId xmlns:p14="http://schemas.microsoft.com/office/powerpoint/2010/main" val="1436770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6600" dirty="0" smtClean="0"/>
              <a:t>12</a:t>
            </a:r>
            <a:endParaRPr lang="en-GB" sz="6600" dirty="0"/>
          </a:p>
        </p:txBody>
      </p:sp>
    </p:spTree>
    <p:extLst>
      <p:ext uri="{BB962C8B-B14F-4D97-AF65-F5344CB8AC3E}">
        <p14:creationId xmlns:p14="http://schemas.microsoft.com/office/powerpoint/2010/main" val="465566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7200" dirty="0" smtClean="0"/>
              <a:t>12</a:t>
            </a:r>
          </a:p>
          <a:p>
            <a:pPr marL="0" indent="0" algn="ctr">
              <a:buNone/>
            </a:pPr>
            <a:r>
              <a:rPr lang="en-GB" sz="7200" dirty="0" smtClean="0"/>
              <a:t>twelve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1393299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94" t="19081" r="20025" b="13574"/>
          <a:stretch/>
        </p:blipFill>
        <p:spPr bwMode="auto">
          <a:xfrm>
            <a:off x="157402" y="764704"/>
            <a:ext cx="8986598" cy="5616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99345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3" t="24706" r="28429" b="15294"/>
          <a:stretch/>
        </p:blipFill>
        <p:spPr bwMode="auto">
          <a:xfrm>
            <a:off x="323528" y="332655"/>
            <a:ext cx="9034142" cy="52565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89188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</p:spPr>
        <p:txBody>
          <a:bodyPr/>
          <a:lstStyle/>
          <a:p>
            <a:r>
              <a:rPr lang="en-GB" dirty="0" smtClean="0"/>
              <a:t>LO: to calculate division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6454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8</a:t>
            </a:r>
            <a:r>
              <a:rPr lang="en-GB" dirty="0" smtClean="0"/>
              <a:t>÷4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How can we solve this? </a:t>
            </a:r>
          </a:p>
          <a:p>
            <a:endParaRPr lang="en-GB" dirty="0"/>
          </a:p>
          <a:p>
            <a:r>
              <a:rPr lang="en-GB" dirty="0" smtClean="0"/>
              <a:t>How could we illustrate this?</a:t>
            </a:r>
          </a:p>
        </p:txBody>
      </p:sp>
    </p:spTree>
    <p:extLst>
      <p:ext uri="{BB962C8B-B14F-4D97-AF65-F5344CB8AC3E}">
        <p14:creationId xmlns:p14="http://schemas.microsoft.com/office/powerpoint/2010/main" val="1857120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48÷4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How can we solve this?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44250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60" t="19081" r="26651" b="10207"/>
          <a:stretch/>
        </p:blipFill>
        <p:spPr bwMode="auto">
          <a:xfrm>
            <a:off x="323528" y="188640"/>
            <a:ext cx="8486270" cy="6093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29705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23" t="16912" r="29722" b="55147"/>
          <a:stretch/>
        </p:blipFill>
        <p:spPr bwMode="auto">
          <a:xfrm>
            <a:off x="242881" y="476672"/>
            <a:ext cx="8892983" cy="2736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34113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</p:spPr>
        <p:txBody>
          <a:bodyPr>
            <a:normAutofit fontScale="90000"/>
          </a:bodyPr>
          <a:lstStyle/>
          <a:p>
            <a:r>
              <a:rPr lang="en-GB" dirty="0" smtClean="0"/>
              <a:t>LO: to find addition and subtraction facts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3471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does this symbol mean?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3900" baseline="-25000" dirty="0" smtClean="0"/>
              <a:t>=</a:t>
            </a:r>
            <a:endParaRPr lang="en-GB" sz="23900" baseline="-25000" dirty="0"/>
          </a:p>
        </p:txBody>
      </p:sp>
    </p:spTree>
    <p:extLst>
      <p:ext uri="{BB962C8B-B14F-4D97-AF65-F5344CB8AC3E}">
        <p14:creationId xmlns:p14="http://schemas.microsoft.com/office/powerpoint/2010/main" val="1502301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does this symbol mean?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3900" baseline="-25000" dirty="0" smtClean="0"/>
              <a:t>=</a:t>
            </a:r>
            <a:endParaRPr lang="en-GB" sz="23900" baseline="-25000" dirty="0"/>
          </a:p>
        </p:txBody>
      </p:sp>
      <p:sp>
        <p:nvSpPr>
          <p:cNvPr id="4" name="TextBox 3"/>
          <p:cNvSpPr txBox="1"/>
          <p:nvPr/>
        </p:nvSpPr>
        <p:spPr>
          <a:xfrm>
            <a:off x="5580112" y="1415981"/>
            <a:ext cx="324036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= equals symbol is used to show that the values on either side of it are the same. </a:t>
            </a:r>
            <a:r>
              <a:rPr lang="en-GB" sz="2800" dirty="0" smtClean="0"/>
              <a:t/>
            </a:r>
            <a:br>
              <a:rPr lang="en-GB" sz="2800" dirty="0" smtClean="0"/>
            </a:br>
            <a:endParaRPr lang="en-GB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4509120"/>
            <a:ext cx="597666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It is most commonly used to show the result of a calculation, for example 2 + 2 = 4, or in equations, such as 2 + 3 = 10 − 5.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570407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Create calculations that have answer of 5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3813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Create calculations that have answer of 5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6000" dirty="0" smtClean="0"/>
              <a:t>2x10=1x10</a:t>
            </a:r>
          </a:p>
          <a:p>
            <a:pPr marL="0" indent="0" algn="ctr">
              <a:buNone/>
            </a:pPr>
            <a:r>
              <a:rPr lang="en-GB" sz="6000" dirty="0" smtClean="0"/>
              <a:t>4x2+2=20-10</a:t>
            </a:r>
            <a:endParaRPr lang="en-GB" sz="6000" dirty="0"/>
          </a:p>
        </p:txBody>
      </p:sp>
      <p:sp>
        <p:nvSpPr>
          <p:cNvPr id="4" name="Up Arrow Callout 3"/>
          <p:cNvSpPr/>
          <p:nvPr/>
        </p:nvSpPr>
        <p:spPr>
          <a:xfrm>
            <a:off x="2987824" y="3429000"/>
            <a:ext cx="3312368" cy="2952328"/>
          </a:xfrm>
          <a:prstGeom prst="up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/>
              <a:t>The values on either side are worth the same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46201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another go at this question</a:t>
            </a:r>
            <a:endParaRPr lang="en-GB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30" t="19337" r="24716" b="8287"/>
          <a:stretch/>
        </p:blipFill>
        <p:spPr bwMode="auto">
          <a:xfrm>
            <a:off x="1403648" y="1484784"/>
            <a:ext cx="5511800" cy="332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7479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230+123=353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What other addition and subtraction facts can we find from this number sentence?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3162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230+123=353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GB" sz="6000" dirty="0" smtClean="0"/>
              <a:t>123+230=</a:t>
            </a:r>
          </a:p>
          <a:p>
            <a:pPr marL="0" indent="0" algn="ctr">
              <a:buNone/>
            </a:pPr>
            <a:r>
              <a:rPr lang="en-GB" sz="6000" dirty="0" smtClean="0"/>
              <a:t>353-230=</a:t>
            </a:r>
          </a:p>
          <a:p>
            <a:pPr marL="0" indent="0" algn="ctr">
              <a:buNone/>
            </a:pPr>
            <a:r>
              <a:rPr lang="en-GB" sz="6000" dirty="0" smtClean="0"/>
              <a:t>353-123=</a:t>
            </a:r>
          </a:p>
          <a:p>
            <a:pPr marL="0" indent="0" algn="ctr">
              <a:buNone/>
            </a:pPr>
            <a:r>
              <a:rPr lang="en-GB" sz="6000" dirty="0" smtClean="0"/>
              <a:t>353=230-</a:t>
            </a:r>
          </a:p>
          <a:p>
            <a:pPr marL="0" indent="0" algn="ctr">
              <a:buNone/>
            </a:pPr>
            <a:r>
              <a:rPr lang="en-GB" sz="6000" dirty="0" smtClean="0"/>
              <a:t>353= 123+</a:t>
            </a:r>
          </a:p>
          <a:p>
            <a:pPr algn="ctr"/>
            <a:endParaRPr lang="en-GB" sz="6000" dirty="0"/>
          </a:p>
        </p:txBody>
      </p:sp>
    </p:spTree>
    <p:extLst>
      <p:ext uri="{BB962C8B-B14F-4D97-AF65-F5344CB8AC3E}">
        <p14:creationId xmlns:p14="http://schemas.microsoft.com/office/powerpoint/2010/main" val="237103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another go at this;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397097"/>
            <a:ext cx="6768752" cy="50957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39007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50" t="16275" r="37694" b="5718"/>
          <a:stretch/>
        </p:blipFill>
        <p:spPr bwMode="auto">
          <a:xfrm>
            <a:off x="611561" y="260648"/>
            <a:ext cx="5779736" cy="6376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4493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</p:spPr>
        <p:txBody>
          <a:bodyPr/>
          <a:lstStyle/>
          <a:p>
            <a:r>
              <a:rPr lang="en-GB" dirty="0" smtClean="0"/>
              <a:t>LO: to use number lines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227982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13" t="18520" r="10875" b="14696"/>
          <a:stretch/>
        </p:blipFill>
        <p:spPr bwMode="auto">
          <a:xfrm>
            <a:off x="323528" y="548680"/>
            <a:ext cx="8386814" cy="5328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1492620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112" t="19081" r="28229" b="15819"/>
          <a:stretch/>
        </p:blipFill>
        <p:spPr bwMode="auto">
          <a:xfrm>
            <a:off x="683568" y="1988840"/>
            <a:ext cx="3528392" cy="43541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6262018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71" t="22059" r="40677" b="14339"/>
          <a:stretch/>
        </p:blipFill>
        <p:spPr bwMode="auto">
          <a:xfrm>
            <a:off x="1403648" y="255712"/>
            <a:ext cx="5790736" cy="638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54051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</p:spPr>
        <p:txBody>
          <a:bodyPr/>
          <a:lstStyle/>
          <a:p>
            <a:r>
              <a:rPr lang="en-GB" dirty="0" smtClean="0"/>
              <a:t>LO: to count in 6’s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Recite 6 times tables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131942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6000" dirty="0" smtClean="0"/>
              <a:t>36= 6x___</a:t>
            </a:r>
          </a:p>
          <a:p>
            <a:r>
              <a:rPr lang="en-GB" sz="6000" dirty="0" smtClean="0"/>
              <a:t>60= 6x___</a:t>
            </a:r>
          </a:p>
          <a:p>
            <a:r>
              <a:rPr lang="en-GB" sz="6000" dirty="0" smtClean="0"/>
              <a:t>4x6=___</a:t>
            </a:r>
            <a:br>
              <a:rPr lang="en-GB" sz="6000" dirty="0" smtClean="0"/>
            </a:br>
            <a:r>
              <a:rPr lang="en-GB" sz="6000" dirty="0" smtClean="0"/>
              <a:t>7x6=____</a:t>
            </a:r>
          </a:p>
          <a:p>
            <a:endParaRPr lang="en-GB" sz="6000" dirty="0"/>
          </a:p>
        </p:txBody>
      </p:sp>
    </p:spTree>
    <p:extLst>
      <p:ext uri="{BB962C8B-B14F-4D97-AF65-F5344CB8AC3E}">
        <p14:creationId xmlns:p14="http://schemas.microsoft.com/office/powerpoint/2010/main" val="263872378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63" t="18520" r="20656" b="14135"/>
          <a:stretch/>
        </p:blipFill>
        <p:spPr bwMode="auto">
          <a:xfrm>
            <a:off x="395536" y="548680"/>
            <a:ext cx="8064896" cy="5040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2703489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400" dirty="0" smtClean="0"/>
              <a:t>The school orders 12 boxes of A4 paper. Each box contains 6 reams, with each ream containing 500 sheets. How many sheets of paper are ordered?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304502890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98" t="25368" r="44811" b="32721"/>
          <a:stretch/>
        </p:blipFill>
        <p:spPr bwMode="auto">
          <a:xfrm>
            <a:off x="753036" y="0"/>
            <a:ext cx="6771292" cy="65417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23088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82" t="41176" r="31168" b="9926"/>
          <a:stretch/>
        </p:blipFill>
        <p:spPr bwMode="auto">
          <a:xfrm>
            <a:off x="60061" y="2060848"/>
            <a:ext cx="8909924" cy="4293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21164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275</Words>
  <Application>Microsoft Office PowerPoint</Application>
  <PresentationFormat>On-screen Show (4:3)</PresentationFormat>
  <Paragraphs>51</Paragraphs>
  <Slides>34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5" baseType="lpstr">
      <vt:lpstr>Office Theme</vt:lpstr>
      <vt:lpstr>Autumn term assessment gaps </vt:lpstr>
      <vt:lpstr>LO: to write numbers in words</vt:lpstr>
      <vt:lpstr>Write in digits</vt:lpstr>
      <vt:lpstr>On whiteboards write in words  the number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LO: to calculate division</vt:lpstr>
      <vt:lpstr>8÷4</vt:lpstr>
      <vt:lpstr>48÷4</vt:lpstr>
      <vt:lpstr>PowerPoint Presentation</vt:lpstr>
      <vt:lpstr>PowerPoint Presentation</vt:lpstr>
      <vt:lpstr>LO: to find addition and subtraction facts</vt:lpstr>
      <vt:lpstr>What does this symbol mean?</vt:lpstr>
      <vt:lpstr>What does this symbol mean?</vt:lpstr>
      <vt:lpstr>Create calculations that have answer of 5</vt:lpstr>
      <vt:lpstr>Create calculations that have answer of 5</vt:lpstr>
      <vt:lpstr>Have another go at this question</vt:lpstr>
      <vt:lpstr>230+123=353</vt:lpstr>
      <vt:lpstr>230+123=353</vt:lpstr>
      <vt:lpstr>Have another go at this;</vt:lpstr>
      <vt:lpstr>PowerPoint Presentation</vt:lpstr>
      <vt:lpstr>LO: to use number lines</vt:lpstr>
      <vt:lpstr>PowerPoint Presentation</vt:lpstr>
      <vt:lpstr>PowerPoint Presentation</vt:lpstr>
      <vt:lpstr>PowerPoint Presentation</vt:lpstr>
      <vt:lpstr>LO: to count in 6’s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 1</dc:title>
  <dc:creator>Elizabeth Cosgrove</dc:creator>
  <cp:lastModifiedBy>Elizabeth Cosgrove</cp:lastModifiedBy>
  <cp:revision>12</cp:revision>
  <dcterms:created xsi:type="dcterms:W3CDTF">2020-12-02T13:43:59Z</dcterms:created>
  <dcterms:modified xsi:type="dcterms:W3CDTF">2020-12-02T15:30:01Z</dcterms:modified>
</cp:coreProperties>
</file>