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slideLayouts/slideLayout10.xml" ContentType="application/vnd.openxmlformats-officedocument.presentationml.slideLayout+xml"/>
  <Override PartName="/ppt/theme/theme8.xml" ContentType="application/vnd.openxmlformats-officedocument.theme+xml"/>
  <Override PartName="/ppt/theme/theme9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  <p:sldMasterId id="2147483685" r:id="rId11"/>
  </p:sldMasterIdLst>
  <p:notesMasterIdLst>
    <p:notesMasterId r:id="rId29"/>
  </p:notesMasterIdLst>
  <p:sldIdLst>
    <p:sldId id="296" r:id="rId12"/>
    <p:sldId id="297" r:id="rId13"/>
    <p:sldId id="306" r:id="rId14"/>
    <p:sldId id="335" r:id="rId15"/>
    <p:sldId id="299" r:id="rId16"/>
    <p:sldId id="324" r:id="rId17"/>
    <p:sldId id="329" r:id="rId18"/>
    <p:sldId id="320" r:id="rId19"/>
    <p:sldId id="321" r:id="rId20"/>
    <p:sldId id="323" r:id="rId21"/>
    <p:sldId id="331" r:id="rId22"/>
    <p:sldId id="325" r:id="rId23"/>
    <p:sldId id="330" r:id="rId24"/>
    <p:sldId id="332" r:id="rId25"/>
    <p:sldId id="333" r:id="rId26"/>
    <p:sldId id="334" r:id="rId27"/>
    <p:sldId id="315" r:id="rId2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04EB413E-E0D0-4589-B581-4194CF7E17AF}">
          <p14:sldIdLst>
            <p14:sldId id="296"/>
            <p14:sldId id="297"/>
            <p14:sldId id="306"/>
            <p14:sldId id="335"/>
            <p14:sldId id="299"/>
            <p14:sldId id="324"/>
            <p14:sldId id="329"/>
            <p14:sldId id="320"/>
            <p14:sldId id="321"/>
            <p14:sldId id="323"/>
            <p14:sldId id="331"/>
            <p14:sldId id="325"/>
            <p14:sldId id="330"/>
            <p14:sldId id="332"/>
            <p14:sldId id="333"/>
            <p14:sldId id="334"/>
          </p14:sldIdLst>
        </p14:section>
        <p14:section name="Untitled Section" id="{F8F10060-3EBB-4E0F-8FAE-76B3A106FD26}">
          <p14:sldIdLst>
            <p14:sldId id="315"/>
          </p14:sldIdLst>
        </p14:section>
      </p14:sectionLst>
    </p:ex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xmlns="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6" autoAdjust="0"/>
    <p:restoredTop sz="94694"/>
  </p:normalViewPr>
  <p:slideViewPr>
    <p:cSldViewPr snapToGrid="0" snapToObjects="1">
      <p:cViewPr>
        <p:scale>
          <a:sx n="90" d="100"/>
          <a:sy n="90" d="100"/>
        </p:scale>
        <p:origin x="-840" y="1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2.xml"/><Relationship Id="rId18" Type="http://schemas.openxmlformats.org/officeDocument/2006/relationships/slide" Target="slides/slide7.xml"/><Relationship Id="rId26" Type="http://schemas.openxmlformats.org/officeDocument/2006/relationships/slide" Target="slides/slide15.xml"/><Relationship Id="rId3" Type="http://schemas.openxmlformats.org/officeDocument/2006/relationships/customXml" Target="../customXml/item3.xml"/><Relationship Id="rId21" Type="http://schemas.openxmlformats.org/officeDocument/2006/relationships/slide" Target="slides/slide10.xml"/><Relationship Id="rId34" Type="http://schemas.openxmlformats.org/officeDocument/2006/relationships/tableStyles" Target="tableStyles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1.xml"/><Relationship Id="rId17" Type="http://schemas.openxmlformats.org/officeDocument/2006/relationships/slide" Target="slides/slide6.xml"/><Relationship Id="rId25" Type="http://schemas.openxmlformats.org/officeDocument/2006/relationships/slide" Target="slides/slide14.xml"/><Relationship Id="rId33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5.xml"/><Relationship Id="rId20" Type="http://schemas.openxmlformats.org/officeDocument/2006/relationships/slide" Target="slides/slide9.xml"/><Relationship Id="rId29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slide" Target="slides/slide13.xml"/><Relationship Id="rId32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4.xml"/><Relationship Id="rId23" Type="http://schemas.openxmlformats.org/officeDocument/2006/relationships/slide" Target="slides/slide12.xml"/><Relationship Id="rId28" Type="http://schemas.openxmlformats.org/officeDocument/2006/relationships/slide" Target="slides/slide17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8.xml"/><Relationship Id="rId31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3.xml"/><Relationship Id="rId22" Type="http://schemas.openxmlformats.org/officeDocument/2006/relationships/slide" Target="slides/slide11.xml"/><Relationship Id="rId27" Type="http://schemas.openxmlformats.org/officeDocument/2006/relationships/slide" Target="slides/slide16.xml"/><Relationship Id="rId30" Type="http://schemas.openxmlformats.org/officeDocument/2006/relationships/commentAuthors" Target="commentAuthors.xml"/><Relationship Id="rId35" Type="http://schemas.microsoft.com/office/2016/11/relationships/changesInfo" Target="changesInfos/changesInfo1.xml"/><Relationship Id="rId8" Type="http://schemas.openxmlformats.org/officeDocument/2006/relationships/slideMaster" Target="slideMasters/slideMaster5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40ED6C0A-A6C6-492A-BBC6-550A95DE9155}"/>
    <pc:docChg chg="undo custSel addSld delSld modSld sldOrd modSection">
      <pc:chgData name="James Clegg" userId="c6df1435-7a36-4b38-be4d-16e68e91152f" providerId="ADAL" clId="{40ED6C0A-A6C6-492A-BBC6-550A95DE9155}" dt="2020-11-13T17:02:00.618" v="2367" actId="20577"/>
      <pc:docMkLst>
        <pc:docMk/>
      </pc:docMkLst>
      <pc:sldChg chg="del">
        <pc:chgData name="James Clegg" userId="c6df1435-7a36-4b38-be4d-16e68e91152f" providerId="ADAL" clId="{40ED6C0A-A6C6-492A-BBC6-550A95DE9155}" dt="2020-11-13T14:01:43.399" v="751" actId="2696"/>
        <pc:sldMkLst>
          <pc:docMk/>
          <pc:sldMk cId="3782242679" sldId="301"/>
        </pc:sldMkLst>
      </pc:sldChg>
      <pc:sldChg chg="addSp delSp modSp delAnim modAnim">
        <pc:chgData name="James Clegg" userId="c6df1435-7a36-4b38-be4d-16e68e91152f" providerId="ADAL" clId="{40ED6C0A-A6C6-492A-BBC6-550A95DE9155}" dt="2020-11-13T16:48:18.486" v="2271" actId="20577"/>
        <pc:sldMkLst>
          <pc:docMk/>
          <pc:sldMk cId="391481617" sldId="306"/>
        </pc:sldMkLst>
        <pc:spChg chg="mod">
          <ac:chgData name="James Clegg" userId="c6df1435-7a36-4b38-be4d-16e68e91152f" providerId="ADAL" clId="{40ED6C0A-A6C6-492A-BBC6-550A95DE9155}" dt="2020-11-13T16:48:18.486" v="2271" actId="20577"/>
          <ac:spMkLst>
            <pc:docMk/>
            <pc:sldMk cId="391481617" sldId="306"/>
            <ac:spMk id="2" creationId="{00000000-0000-0000-0000-000000000000}"/>
          </ac:spMkLst>
        </pc:spChg>
        <pc:spChg chg="del mod">
          <ac:chgData name="James Clegg" userId="c6df1435-7a36-4b38-be4d-16e68e91152f" providerId="ADAL" clId="{40ED6C0A-A6C6-492A-BBC6-550A95DE9155}" dt="2020-11-13T16:44:38.213" v="2183" actId="478"/>
          <ac:spMkLst>
            <pc:docMk/>
            <pc:sldMk cId="391481617" sldId="306"/>
            <ac:spMk id="6" creationId="{D3230EC9-4FD2-47B1-9453-4F09DBCC4A42}"/>
          </ac:spMkLst>
        </pc:spChg>
        <pc:spChg chg="add del mod">
          <ac:chgData name="James Clegg" userId="c6df1435-7a36-4b38-be4d-16e68e91152f" providerId="ADAL" clId="{40ED6C0A-A6C6-492A-BBC6-550A95DE9155}" dt="2020-11-13T16:47:02.563" v="2228" actId="478"/>
          <ac:spMkLst>
            <pc:docMk/>
            <pc:sldMk cId="391481617" sldId="306"/>
            <ac:spMk id="18" creationId="{1D6FEC42-D9A8-430A-B5D6-7DBD96331B76}"/>
          </ac:spMkLst>
        </pc:spChg>
        <pc:spChg chg="del">
          <ac:chgData name="James Clegg" userId="c6df1435-7a36-4b38-be4d-16e68e91152f" providerId="ADAL" clId="{40ED6C0A-A6C6-492A-BBC6-550A95DE9155}" dt="2020-11-13T16:44:39.787" v="2184" actId="478"/>
          <ac:spMkLst>
            <pc:docMk/>
            <pc:sldMk cId="391481617" sldId="306"/>
            <ac:spMk id="25" creationId="{3F69D47B-5D09-471C-94FD-54F12D208601}"/>
          </ac:spMkLst>
        </pc:spChg>
        <pc:spChg chg="del">
          <ac:chgData name="James Clegg" userId="c6df1435-7a36-4b38-be4d-16e68e91152f" providerId="ADAL" clId="{40ED6C0A-A6C6-492A-BBC6-550A95DE9155}" dt="2020-11-13T16:44:36.980" v="2182" actId="478"/>
          <ac:spMkLst>
            <pc:docMk/>
            <pc:sldMk cId="391481617" sldId="306"/>
            <ac:spMk id="26" creationId="{1EA6F998-FCA1-4FB7-8E0D-21B86EBA4B8C}"/>
          </ac:spMkLst>
        </pc:spChg>
        <pc:graphicFrameChg chg="del">
          <ac:chgData name="James Clegg" userId="c6df1435-7a36-4b38-be4d-16e68e91152f" providerId="ADAL" clId="{40ED6C0A-A6C6-492A-BBC6-550A95DE9155}" dt="2020-11-13T16:47:16.700" v="2235" actId="478"/>
          <ac:graphicFrameMkLst>
            <pc:docMk/>
            <pc:sldMk cId="391481617" sldId="306"/>
            <ac:graphicFrameMk id="15" creationId="{00000000-0000-0000-0000-000000000000}"/>
          </ac:graphicFrameMkLst>
        </pc:graphicFrameChg>
        <pc:picChg chg="add del mod">
          <ac:chgData name="James Clegg" userId="c6df1435-7a36-4b38-be4d-16e68e91152f" providerId="ADAL" clId="{40ED6C0A-A6C6-492A-BBC6-550A95DE9155}" dt="2020-11-13T16:47:37.106" v="2250" actId="1035"/>
          <ac:picMkLst>
            <pc:docMk/>
            <pc:sldMk cId="391481617" sldId="306"/>
            <ac:picMk id="4" creationId="{52A168A7-CAD6-431B-A2DF-F8D15232DEA4}"/>
          </ac:picMkLst>
        </pc:picChg>
        <pc:picChg chg="del">
          <ac:chgData name="James Clegg" userId="c6df1435-7a36-4b38-be4d-16e68e91152f" providerId="ADAL" clId="{40ED6C0A-A6C6-492A-BBC6-550A95DE9155}" dt="2020-11-13T12:37:24.882" v="2" actId="478"/>
          <ac:picMkLst>
            <pc:docMk/>
            <pc:sldMk cId="391481617" sldId="306"/>
            <ac:picMk id="5" creationId="{193AAF69-0C29-4FB7-9A0C-361884E1A951}"/>
          </ac:picMkLst>
        </pc:picChg>
        <pc:picChg chg="add mod">
          <ac:chgData name="James Clegg" userId="c6df1435-7a36-4b38-be4d-16e68e91152f" providerId="ADAL" clId="{40ED6C0A-A6C6-492A-BBC6-550A95DE9155}" dt="2020-11-13T16:47:37.106" v="2250" actId="1035"/>
          <ac:picMkLst>
            <pc:docMk/>
            <pc:sldMk cId="391481617" sldId="306"/>
            <ac:picMk id="12" creationId="{A18C0137-1FC2-496E-B0FE-67F350922595}"/>
          </ac:picMkLst>
        </pc:picChg>
        <pc:picChg chg="add mod">
          <ac:chgData name="James Clegg" userId="c6df1435-7a36-4b38-be4d-16e68e91152f" providerId="ADAL" clId="{40ED6C0A-A6C6-492A-BBC6-550A95DE9155}" dt="2020-11-13T16:47:37.106" v="2250" actId="1035"/>
          <ac:picMkLst>
            <pc:docMk/>
            <pc:sldMk cId="391481617" sldId="306"/>
            <ac:picMk id="13" creationId="{853F93E9-73DF-42DF-A773-86477499D99B}"/>
          </ac:picMkLst>
        </pc:picChg>
        <pc:picChg chg="add mod">
          <ac:chgData name="James Clegg" userId="c6df1435-7a36-4b38-be4d-16e68e91152f" providerId="ADAL" clId="{40ED6C0A-A6C6-492A-BBC6-550A95DE9155}" dt="2020-11-13T16:47:37.106" v="2250" actId="1035"/>
          <ac:picMkLst>
            <pc:docMk/>
            <pc:sldMk cId="391481617" sldId="306"/>
            <ac:picMk id="14" creationId="{AA38EAED-9AE9-4CDD-90AE-E0ABCAE3A08C}"/>
          </ac:picMkLst>
        </pc:picChg>
        <pc:picChg chg="del">
          <ac:chgData name="James Clegg" userId="c6df1435-7a36-4b38-be4d-16e68e91152f" providerId="ADAL" clId="{40ED6C0A-A6C6-492A-BBC6-550A95DE9155}" dt="2020-11-13T12:37:29.510" v="6" actId="478"/>
          <ac:picMkLst>
            <pc:docMk/>
            <pc:sldMk cId="391481617" sldId="306"/>
            <ac:picMk id="16" creationId="{E70EE78E-3E01-4CDE-BB53-7CF9D5DE7FFF}"/>
          </ac:picMkLst>
        </pc:picChg>
        <pc:picChg chg="add mod">
          <ac:chgData name="James Clegg" userId="c6df1435-7a36-4b38-be4d-16e68e91152f" providerId="ADAL" clId="{40ED6C0A-A6C6-492A-BBC6-550A95DE9155}" dt="2020-11-13T16:47:37.106" v="2250" actId="1035"/>
          <ac:picMkLst>
            <pc:docMk/>
            <pc:sldMk cId="391481617" sldId="306"/>
            <ac:picMk id="17" creationId="{B219E0B2-9B4B-422E-B26F-4CFFA7FCC52D}"/>
          </ac:picMkLst>
        </pc:picChg>
        <pc:picChg chg="del">
          <ac:chgData name="James Clegg" userId="c6df1435-7a36-4b38-be4d-16e68e91152f" providerId="ADAL" clId="{40ED6C0A-A6C6-492A-BBC6-550A95DE9155}" dt="2020-11-13T12:37:29.961" v="7" actId="478"/>
          <ac:picMkLst>
            <pc:docMk/>
            <pc:sldMk cId="391481617" sldId="306"/>
            <ac:picMk id="24" creationId="{6FF64A04-2C0A-401D-9ECC-32E9A812434D}"/>
          </ac:picMkLst>
        </pc:picChg>
      </pc:sldChg>
      <pc:sldChg chg="del">
        <pc:chgData name="James Clegg" userId="c6df1435-7a36-4b38-be4d-16e68e91152f" providerId="ADAL" clId="{40ED6C0A-A6C6-492A-BBC6-550A95DE9155}" dt="2020-11-13T16:08:50.221" v="1944" actId="2696"/>
        <pc:sldMkLst>
          <pc:docMk/>
          <pc:sldMk cId="1508375270" sldId="312"/>
        </pc:sldMkLst>
      </pc:sldChg>
      <pc:sldChg chg="del">
        <pc:chgData name="James Clegg" userId="c6df1435-7a36-4b38-be4d-16e68e91152f" providerId="ADAL" clId="{40ED6C0A-A6C6-492A-BBC6-550A95DE9155}" dt="2020-11-13T16:08:50.126" v="1943" actId="2696"/>
        <pc:sldMkLst>
          <pc:docMk/>
          <pc:sldMk cId="185056766" sldId="314"/>
        </pc:sldMkLst>
      </pc:sldChg>
      <pc:sldChg chg="modSp">
        <pc:chgData name="James Clegg" userId="c6df1435-7a36-4b38-be4d-16e68e91152f" providerId="ADAL" clId="{40ED6C0A-A6C6-492A-BBC6-550A95DE9155}" dt="2020-11-13T16:33:27.650" v="2118" actId="20577"/>
        <pc:sldMkLst>
          <pc:docMk/>
          <pc:sldMk cId="192419293" sldId="315"/>
        </pc:sldMkLst>
        <pc:spChg chg="mod">
          <ac:chgData name="James Clegg" userId="c6df1435-7a36-4b38-be4d-16e68e91152f" providerId="ADAL" clId="{40ED6C0A-A6C6-492A-BBC6-550A95DE9155}" dt="2020-11-13T16:33:27.650" v="2118" actId="20577"/>
          <ac:spMkLst>
            <pc:docMk/>
            <pc:sldMk cId="192419293" sldId="315"/>
            <ac:spMk id="3" creationId="{00000000-0000-0000-0000-000000000000}"/>
          </ac:spMkLst>
        </pc:spChg>
      </pc:sldChg>
      <pc:sldChg chg="addSp delSp modSp add del">
        <pc:chgData name="James Clegg" userId="c6df1435-7a36-4b38-be4d-16e68e91152f" providerId="ADAL" clId="{40ED6C0A-A6C6-492A-BBC6-550A95DE9155}" dt="2020-11-13T16:48:55.264" v="2278" actId="2696"/>
        <pc:sldMkLst>
          <pc:docMk/>
          <pc:sldMk cId="1446703114" sldId="319"/>
        </pc:sldMkLst>
        <pc:spChg chg="mod">
          <ac:chgData name="James Clegg" userId="c6df1435-7a36-4b38-be4d-16e68e91152f" providerId="ADAL" clId="{40ED6C0A-A6C6-492A-BBC6-550A95DE9155}" dt="2020-11-13T12:39:23.961" v="56" actId="20577"/>
          <ac:spMkLst>
            <pc:docMk/>
            <pc:sldMk cId="1446703114" sldId="319"/>
            <ac:spMk id="2" creationId="{00000000-0000-0000-0000-000000000000}"/>
          </ac:spMkLst>
        </pc:spChg>
        <pc:spChg chg="mod">
          <ac:chgData name="James Clegg" userId="c6df1435-7a36-4b38-be4d-16e68e91152f" providerId="ADAL" clId="{40ED6C0A-A6C6-492A-BBC6-550A95DE9155}" dt="2020-11-13T12:39:51.020" v="65" actId="20577"/>
          <ac:spMkLst>
            <pc:docMk/>
            <pc:sldMk cId="1446703114" sldId="319"/>
            <ac:spMk id="20" creationId="{34DD783B-7BB2-4E0C-8150-BC314BA100E4}"/>
          </ac:spMkLst>
        </pc:spChg>
        <pc:spChg chg="mod">
          <ac:chgData name="James Clegg" userId="c6df1435-7a36-4b38-be4d-16e68e91152f" providerId="ADAL" clId="{40ED6C0A-A6C6-492A-BBC6-550A95DE9155}" dt="2020-11-13T12:40:11.728" v="74" actId="1076"/>
          <ac:spMkLst>
            <pc:docMk/>
            <pc:sldMk cId="1446703114" sldId="319"/>
            <ac:spMk id="21" creationId="{093F16BD-7D84-4612-875C-B1A9A57CFA70}"/>
          </ac:spMkLst>
        </pc:spChg>
        <pc:spChg chg="mod">
          <ac:chgData name="James Clegg" userId="c6df1435-7a36-4b38-be4d-16e68e91152f" providerId="ADAL" clId="{40ED6C0A-A6C6-492A-BBC6-550A95DE9155}" dt="2020-11-13T12:40:11.728" v="74" actId="1076"/>
          <ac:spMkLst>
            <pc:docMk/>
            <pc:sldMk cId="1446703114" sldId="319"/>
            <ac:spMk id="22" creationId="{312E8A9F-976D-4CD1-948A-894DE8104A7B}"/>
          </ac:spMkLst>
        </pc:spChg>
        <pc:picChg chg="del">
          <ac:chgData name="James Clegg" userId="c6df1435-7a36-4b38-be4d-16e68e91152f" providerId="ADAL" clId="{40ED6C0A-A6C6-492A-BBC6-550A95DE9155}" dt="2020-11-13T12:39:20.529" v="49" actId="478"/>
          <ac:picMkLst>
            <pc:docMk/>
            <pc:sldMk cId="1446703114" sldId="319"/>
            <ac:picMk id="5" creationId="{193AAF69-0C29-4FB7-9A0C-361884E1A951}"/>
          </ac:picMkLst>
        </pc:picChg>
        <pc:picChg chg="del">
          <ac:chgData name="James Clegg" userId="c6df1435-7a36-4b38-be4d-16e68e91152f" providerId="ADAL" clId="{40ED6C0A-A6C6-492A-BBC6-550A95DE9155}" dt="2020-11-13T12:39:20.529" v="49" actId="478"/>
          <ac:picMkLst>
            <pc:docMk/>
            <pc:sldMk cId="1446703114" sldId="319"/>
            <ac:picMk id="16" creationId="{E70EE78E-3E01-4CDE-BB53-7CF9D5DE7FFF}"/>
          </ac:picMkLst>
        </pc:picChg>
        <pc:picChg chg="add">
          <ac:chgData name="James Clegg" userId="c6df1435-7a36-4b38-be4d-16e68e91152f" providerId="ADAL" clId="{40ED6C0A-A6C6-492A-BBC6-550A95DE9155}" dt="2020-11-13T12:39:20.812" v="50"/>
          <ac:picMkLst>
            <pc:docMk/>
            <pc:sldMk cId="1446703114" sldId="319"/>
            <ac:picMk id="23" creationId="{9827586B-D471-403C-9248-2EBCAE7112CC}"/>
          </ac:picMkLst>
        </pc:picChg>
        <pc:picChg chg="del">
          <ac:chgData name="James Clegg" userId="c6df1435-7a36-4b38-be4d-16e68e91152f" providerId="ADAL" clId="{40ED6C0A-A6C6-492A-BBC6-550A95DE9155}" dt="2020-11-13T12:39:20.529" v="49" actId="478"/>
          <ac:picMkLst>
            <pc:docMk/>
            <pc:sldMk cId="1446703114" sldId="319"/>
            <ac:picMk id="24" creationId="{6FF64A04-2C0A-401D-9ECC-32E9A812434D}"/>
          </ac:picMkLst>
        </pc:picChg>
        <pc:picChg chg="add">
          <ac:chgData name="James Clegg" userId="c6df1435-7a36-4b38-be4d-16e68e91152f" providerId="ADAL" clId="{40ED6C0A-A6C6-492A-BBC6-550A95DE9155}" dt="2020-11-13T12:39:20.812" v="50"/>
          <ac:picMkLst>
            <pc:docMk/>
            <pc:sldMk cId="1446703114" sldId="319"/>
            <ac:picMk id="27" creationId="{2C43FC38-338F-47DF-BC78-9158F0592CF1}"/>
          </ac:picMkLst>
        </pc:picChg>
        <pc:picChg chg="add">
          <ac:chgData name="James Clegg" userId="c6df1435-7a36-4b38-be4d-16e68e91152f" providerId="ADAL" clId="{40ED6C0A-A6C6-492A-BBC6-550A95DE9155}" dt="2020-11-13T12:39:20.812" v="50"/>
          <ac:picMkLst>
            <pc:docMk/>
            <pc:sldMk cId="1446703114" sldId="319"/>
            <ac:picMk id="28" creationId="{5CC6850F-CBB2-401E-8F87-8B1B4A86D1C0}"/>
          </ac:picMkLst>
        </pc:picChg>
        <pc:picChg chg="add">
          <ac:chgData name="James Clegg" userId="c6df1435-7a36-4b38-be4d-16e68e91152f" providerId="ADAL" clId="{40ED6C0A-A6C6-492A-BBC6-550A95DE9155}" dt="2020-11-13T12:39:20.812" v="50"/>
          <ac:picMkLst>
            <pc:docMk/>
            <pc:sldMk cId="1446703114" sldId="319"/>
            <ac:picMk id="29" creationId="{496378C9-E061-4E66-9191-99BBB6F44D1F}"/>
          </ac:picMkLst>
        </pc:picChg>
        <pc:picChg chg="add">
          <ac:chgData name="James Clegg" userId="c6df1435-7a36-4b38-be4d-16e68e91152f" providerId="ADAL" clId="{40ED6C0A-A6C6-492A-BBC6-550A95DE9155}" dt="2020-11-13T12:39:20.812" v="50"/>
          <ac:picMkLst>
            <pc:docMk/>
            <pc:sldMk cId="1446703114" sldId="319"/>
            <ac:picMk id="30" creationId="{C4568BDC-3A3A-4A14-A1D1-76B066EE6172}"/>
          </ac:picMkLst>
        </pc:picChg>
      </pc:sldChg>
      <pc:sldChg chg="modSp">
        <pc:chgData name="James Clegg" userId="c6df1435-7a36-4b38-be4d-16e68e91152f" providerId="ADAL" clId="{40ED6C0A-A6C6-492A-BBC6-550A95DE9155}" dt="2020-11-13T13:51:35.331" v="587" actId="20577"/>
        <pc:sldMkLst>
          <pc:docMk/>
          <pc:sldMk cId="2175219745" sldId="320"/>
        </pc:sldMkLst>
        <pc:spChg chg="mod">
          <ac:chgData name="James Clegg" userId="c6df1435-7a36-4b38-be4d-16e68e91152f" providerId="ADAL" clId="{40ED6C0A-A6C6-492A-BBC6-550A95DE9155}" dt="2020-11-13T13:50:28.758" v="544" actId="20577"/>
          <ac:spMkLst>
            <pc:docMk/>
            <pc:sldMk cId="2175219745" sldId="320"/>
            <ac:spMk id="10" creationId="{00000000-0000-0000-0000-000000000000}"/>
          </ac:spMkLst>
        </pc:spChg>
        <pc:spChg chg="mod">
          <ac:chgData name="James Clegg" userId="c6df1435-7a36-4b38-be4d-16e68e91152f" providerId="ADAL" clId="{40ED6C0A-A6C6-492A-BBC6-550A95DE9155}" dt="2020-11-13T13:50:31.150" v="545" actId="20577"/>
          <ac:spMkLst>
            <pc:docMk/>
            <pc:sldMk cId="2175219745" sldId="320"/>
            <ac:spMk id="24" creationId="{00000000-0000-0000-0000-000000000000}"/>
          </ac:spMkLst>
        </pc:spChg>
        <pc:spChg chg="mod">
          <ac:chgData name="James Clegg" userId="c6df1435-7a36-4b38-be4d-16e68e91152f" providerId="ADAL" clId="{40ED6C0A-A6C6-492A-BBC6-550A95DE9155}" dt="2020-11-13T13:50:33.818" v="547" actId="20577"/>
          <ac:spMkLst>
            <pc:docMk/>
            <pc:sldMk cId="2175219745" sldId="320"/>
            <ac:spMk id="25" creationId="{00000000-0000-0000-0000-000000000000}"/>
          </ac:spMkLst>
        </pc:spChg>
        <pc:spChg chg="mod">
          <ac:chgData name="James Clegg" userId="c6df1435-7a36-4b38-be4d-16e68e91152f" providerId="ADAL" clId="{40ED6C0A-A6C6-492A-BBC6-550A95DE9155}" dt="2020-11-13T13:50:36.212" v="549" actId="20577"/>
          <ac:spMkLst>
            <pc:docMk/>
            <pc:sldMk cId="2175219745" sldId="320"/>
            <ac:spMk id="26" creationId="{00000000-0000-0000-0000-000000000000}"/>
          </ac:spMkLst>
        </pc:spChg>
        <pc:spChg chg="mod">
          <ac:chgData name="James Clegg" userId="c6df1435-7a36-4b38-be4d-16e68e91152f" providerId="ADAL" clId="{40ED6C0A-A6C6-492A-BBC6-550A95DE9155}" dt="2020-11-13T13:50:38.686" v="551" actId="20577"/>
          <ac:spMkLst>
            <pc:docMk/>
            <pc:sldMk cId="2175219745" sldId="320"/>
            <ac:spMk id="28" creationId="{00000000-0000-0000-0000-000000000000}"/>
          </ac:spMkLst>
        </pc:spChg>
        <pc:spChg chg="mod">
          <ac:chgData name="James Clegg" userId="c6df1435-7a36-4b38-be4d-16e68e91152f" providerId="ADAL" clId="{40ED6C0A-A6C6-492A-BBC6-550A95DE9155}" dt="2020-11-13T13:50:41.097" v="553" actId="20577"/>
          <ac:spMkLst>
            <pc:docMk/>
            <pc:sldMk cId="2175219745" sldId="320"/>
            <ac:spMk id="29" creationId="{00000000-0000-0000-0000-000000000000}"/>
          </ac:spMkLst>
        </pc:spChg>
        <pc:spChg chg="mod">
          <ac:chgData name="James Clegg" userId="c6df1435-7a36-4b38-be4d-16e68e91152f" providerId="ADAL" clId="{40ED6C0A-A6C6-492A-BBC6-550A95DE9155}" dt="2020-11-13T13:50:43.939" v="555" actId="20577"/>
          <ac:spMkLst>
            <pc:docMk/>
            <pc:sldMk cId="2175219745" sldId="320"/>
            <ac:spMk id="30" creationId="{00000000-0000-0000-0000-000000000000}"/>
          </ac:spMkLst>
        </pc:spChg>
        <pc:spChg chg="mod">
          <ac:chgData name="James Clegg" userId="c6df1435-7a36-4b38-be4d-16e68e91152f" providerId="ADAL" clId="{40ED6C0A-A6C6-492A-BBC6-550A95DE9155}" dt="2020-11-13T13:50:46.864" v="557" actId="20577"/>
          <ac:spMkLst>
            <pc:docMk/>
            <pc:sldMk cId="2175219745" sldId="320"/>
            <ac:spMk id="31" creationId="{00000000-0000-0000-0000-000000000000}"/>
          </ac:spMkLst>
        </pc:spChg>
        <pc:spChg chg="mod">
          <ac:chgData name="James Clegg" userId="c6df1435-7a36-4b38-be4d-16e68e91152f" providerId="ADAL" clId="{40ED6C0A-A6C6-492A-BBC6-550A95DE9155}" dt="2020-11-13T13:50:49.578" v="559" actId="20577"/>
          <ac:spMkLst>
            <pc:docMk/>
            <pc:sldMk cId="2175219745" sldId="320"/>
            <ac:spMk id="32" creationId="{00000000-0000-0000-0000-000000000000}"/>
          </ac:spMkLst>
        </pc:spChg>
        <pc:spChg chg="mod">
          <ac:chgData name="James Clegg" userId="c6df1435-7a36-4b38-be4d-16e68e91152f" providerId="ADAL" clId="{40ED6C0A-A6C6-492A-BBC6-550A95DE9155}" dt="2020-11-13T13:50:51.509" v="560" actId="20577"/>
          <ac:spMkLst>
            <pc:docMk/>
            <pc:sldMk cId="2175219745" sldId="320"/>
            <ac:spMk id="33" creationId="{00000000-0000-0000-0000-000000000000}"/>
          </ac:spMkLst>
        </pc:spChg>
        <pc:spChg chg="mod">
          <ac:chgData name="James Clegg" userId="c6df1435-7a36-4b38-be4d-16e68e91152f" providerId="ADAL" clId="{40ED6C0A-A6C6-492A-BBC6-550A95DE9155}" dt="2020-11-13T13:50:54.727" v="562" actId="20577"/>
          <ac:spMkLst>
            <pc:docMk/>
            <pc:sldMk cId="2175219745" sldId="320"/>
            <ac:spMk id="54" creationId="{00000000-0000-0000-0000-000000000000}"/>
          </ac:spMkLst>
        </pc:spChg>
        <pc:spChg chg="mod">
          <ac:chgData name="James Clegg" userId="c6df1435-7a36-4b38-be4d-16e68e91152f" providerId="ADAL" clId="{40ED6C0A-A6C6-492A-BBC6-550A95DE9155}" dt="2020-11-13T13:50:57.038" v="565" actId="20577"/>
          <ac:spMkLst>
            <pc:docMk/>
            <pc:sldMk cId="2175219745" sldId="320"/>
            <ac:spMk id="55" creationId="{00000000-0000-0000-0000-000000000000}"/>
          </ac:spMkLst>
        </pc:spChg>
        <pc:spChg chg="mod">
          <ac:chgData name="James Clegg" userId="c6df1435-7a36-4b38-be4d-16e68e91152f" providerId="ADAL" clId="{40ED6C0A-A6C6-492A-BBC6-550A95DE9155}" dt="2020-11-13T13:51:35.331" v="587" actId="20577"/>
          <ac:spMkLst>
            <pc:docMk/>
            <pc:sldMk cId="2175219745" sldId="320"/>
            <ac:spMk id="58" creationId="{00000000-0000-0000-0000-000000000000}"/>
          </ac:spMkLst>
        </pc:spChg>
        <pc:spChg chg="mod">
          <ac:chgData name="James Clegg" userId="c6df1435-7a36-4b38-be4d-16e68e91152f" providerId="ADAL" clId="{40ED6C0A-A6C6-492A-BBC6-550A95DE9155}" dt="2020-11-13T13:51:32.999" v="586" actId="20577"/>
          <ac:spMkLst>
            <pc:docMk/>
            <pc:sldMk cId="2175219745" sldId="320"/>
            <ac:spMk id="59" creationId="{00000000-0000-0000-0000-000000000000}"/>
          </ac:spMkLst>
        </pc:spChg>
        <pc:spChg chg="mod">
          <ac:chgData name="James Clegg" userId="c6df1435-7a36-4b38-be4d-16e68e91152f" providerId="ADAL" clId="{40ED6C0A-A6C6-492A-BBC6-550A95DE9155}" dt="2020-11-13T13:51:30.524" v="585" actId="20577"/>
          <ac:spMkLst>
            <pc:docMk/>
            <pc:sldMk cId="2175219745" sldId="320"/>
            <ac:spMk id="60" creationId="{00000000-0000-0000-0000-000000000000}"/>
          </ac:spMkLst>
        </pc:spChg>
        <pc:spChg chg="mod">
          <ac:chgData name="James Clegg" userId="c6df1435-7a36-4b38-be4d-16e68e91152f" providerId="ADAL" clId="{40ED6C0A-A6C6-492A-BBC6-550A95DE9155}" dt="2020-11-13T13:51:27.572" v="583" actId="20577"/>
          <ac:spMkLst>
            <pc:docMk/>
            <pc:sldMk cId="2175219745" sldId="320"/>
            <ac:spMk id="61" creationId="{00000000-0000-0000-0000-000000000000}"/>
          </ac:spMkLst>
        </pc:spChg>
        <pc:spChg chg="mod">
          <ac:chgData name="James Clegg" userId="c6df1435-7a36-4b38-be4d-16e68e91152f" providerId="ADAL" clId="{40ED6C0A-A6C6-492A-BBC6-550A95DE9155}" dt="2020-11-13T13:51:23.586" v="581" actId="20577"/>
          <ac:spMkLst>
            <pc:docMk/>
            <pc:sldMk cId="2175219745" sldId="320"/>
            <ac:spMk id="62" creationId="{00000000-0000-0000-0000-000000000000}"/>
          </ac:spMkLst>
        </pc:spChg>
        <pc:spChg chg="mod">
          <ac:chgData name="James Clegg" userId="c6df1435-7a36-4b38-be4d-16e68e91152f" providerId="ADAL" clId="{40ED6C0A-A6C6-492A-BBC6-550A95DE9155}" dt="2020-11-13T13:51:20.579" v="579" actId="20577"/>
          <ac:spMkLst>
            <pc:docMk/>
            <pc:sldMk cId="2175219745" sldId="320"/>
            <ac:spMk id="63" creationId="{00000000-0000-0000-0000-000000000000}"/>
          </ac:spMkLst>
        </pc:spChg>
        <pc:spChg chg="mod">
          <ac:chgData name="James Clegg" userId="c6df1435-7a36-4b38-be4d-16e68e91152f" providerId="ADAL" clId="{40ED6C0A-A6C6-492A-BBC6-550A95DE9155}" dt="2020-11-13T13:51:16.310" v="577" actId="20577"/>
          <ac:spMkLst>
            <pc:docMk/>
            <pc:sldMk cId="2175219745" sldId="320"/>
            <ac:spMk id="64" creationId="{00000000-0000-0000-0000-000000000000}"/>
          </ac:spMkLst>
        </pc:spChg>
        <pc:spChg chg="mod">
          <ac:chgData name="James Clegg" userId="c6df1435-7a36-4b38-be4d-16e68e91152f" providerId="ADAL" clId="{40ED6C0A-A6C6-492A-BBC6-550A95DE9155}" dt="2020-11-13T13:51:13.748" v="575" actId="20577"/>
          <ac:spMkLst>
            <pc:docMk/>
            <pc:sldMk cId="2175219745" sldId="320"/>
            <ac:spMk id="65" creationId="{00000000-0000-0000-0000-000000000000}"/>
          </ac:spMkLst>
        </pc:spChg>
        <pc:spChg chg="mod">
          <ac:chgData name="James Clegg" userId="c6df1435-7a36-4b38-be4d-16e68e91152f" providerId="ADAL" clId="{40ED6C0A-A6C6-492A-BBC6-550A95DE9155}" dt="2020-11-13T13:51:10.790" v="573" actId="20577"/>
          <ac:spMkLst>
            <pc:docMk/>
            <pc:sldMk cId="2175219745" sldId="320"/>
            <ac:spMk id="66" creationId="{00000000-0000-0000-0000-000000000000}"/>
          </ac:spMkLst>
        </pc:spChg>
        <pc:spChg chg="mod">
          <ac:chgData name="James Clegg" userId="c6df1435-7a36-4b38-be4d-16e68e91152f" providerId="ADAL" clId="{40ED6C0A-A6C6-492A-BBC6-550A95DE9155}" dt="2020-11-13T13:51:08.072" v="571" actId="20577"/>
          <ac:spMkLst>
            <pc:docMk/>
            <pc:sldMk cId="2175219745" sldId="320"/>
            <ac:spMk id="67" creationId="{00000000-0000-0000-0000-000000000000}"/>
          </ac:spMkLst>
        </pc:spChg>
        <pc:spChg chg="mod">
          <ac:chgData name="James Clegg" userId="c6df1435-7a36-4b38-be4d-16e68e91152f" providerId="ADAL" clId="{40ED6C0A-A6C6-492A-BBC6-550A95DE9155}" dt="2020-11-13T13:51:05.185" v="570" actId="20577"/>
          <ac:spMkLst>
            <pc:docMk/>
            <pc:sldMk cId="2175219745" sldId="320"/>
            <ac:spMk id="79" creationId="{00000000-0000-0000-0000-000000000000}"/>
          </ac:spMkLst>
        </pc:spChg>
        <pc:spChg chg="mod">
          <ac:chgData name="James Clegg" userId="c6df1435-7a36-4b38-be4d-16e68e91152f" providerId="ADAL" clId="{40ED6C0A-A6C6-492A-BBC6-550A95DE9155}" dt="2020-11-13T13:51:01.761" v="568" actId="20577"/>
          <ac:spMkLst>
            <pc:docMk/>
            <pc:sldMk cId="2175219745" sldId="320"/>
            <ac:spMk id="80" creationId="{00000000-0000-0000-0000-000000000000}"/>
          </ac:spMkLst>
        </pc:spChg>
      </pc:sldChg>
      <pc:sldChg chg="modSp modAnim">
        <pc:chgData name="James Clegg" userId="c6df1435-7a36-4b38-be4d-16e68e91152f" providerId="ADAL" clId="{40ED6C0A-A6C6-492A-BBC6-550A95DE9155}" dt="2020-11-13T13:54:43.049" v="649"/>
        <pc:sldMkLst>
          <pc:docMk/>
          <pc:sldMk cId="855103528" sldId="321"/>
        </pc:sldMkLst>
        <pc:spChg chg="mod">
          <ac:chgData name="James Clegg" userId="c6df1435-7a36-4b38-be4d-16e68e91152f" providerId="ADAL" clId="{40ED6C0A-A6C6-492A-BBC6-550A95DE9155}" dt="2020-11-13T13:51:46.897" v="589" actId="20577"/>
          <ac:spMkLst>
            <pc:docMk/>
            <pc:sldMk cId="855103528" sldId="321"/>
            <ac:spMk id="28" creationId="{00000000-0000-0000-0000-000000000000}"/>
          </ac:spMkLst>
        </pc:spChg>
        <pc:spChg chg="mod">
          <ac:chgData name="James Clegg" userId="c6df1435-7a36-4b38-be4d-16e68e91152f" providerId="ADAL" clId="{40ED6C0A-A6C6-492A-BBC6-550A95DE9155}" dt="2020-11-13T13:51:48.927" v="590" actId="20577"/>
          <ac:spMkLst>
            <pc:docMk/>
            <pc:sldMk cId="855103528" sldId="321"/>
            <ac:spMk id="33" creationId="{00000000-0000-0000-0000-000000000000}"/>
          </ac:spMkLst>
        </pc:spChg>
        <pc:spChg chg="mod">
          <ac:chgData name="James Clegg" userId="c6df1435-7a36-4b38-be4d-16e68e91152f" providerId="ADAL" clId="{40ED6C0A-A6C6-492A-BBC6-550A95DE9155}" dt="2020-11-13T13:52:04.243" v="596" actId="20577"/>
          <ac:spMkLst>
            <pc:docMk/>
            <pc:sldMk cId="855103528" sldId="321"/>
            <ac:spMk id="84" creationId="{00000000-0000-0000-0000-000000000000}"/>
          </ac:spMkLst>
        </pc:spChg>
        <pc:spChg chg="mod">
          <ac:chgData name="James Clegg" userId="c6df1435-7a36-4b38-be4d-16e68e91152f" providerId="ADAL" clId="{40ED6C0A-A6C6-492A-BBC6-550A95DE9155}" dt="2020-11-13T13:53:01.098" v="603" actId="20577"/>
          <ac:spMkLst>
            <pc:docMk/>
            <pc:sldMk cId="855103528" sldId="321"/>
            <ac:spMk id="86" creationId="{00000000-0000-0000-0000-000000000000}"/>
          </ac:spMkLst>
        </pc:spChg>
        <pc:picChg chg="mod">
          <ac:chgData name="James Clegg" userId="c6df1435-7a36-4b38-be4d-16e68e91152f" providerId="ADAL" clId="{40ED6C0A-A6C6-492A-BBC6-550A95DE9155}" dt="2020-11-13T13:52:09.475" v="597" actId="1076"/>
          <ac:picMkLst>
            <pc:docMk/>
            <pc:sldMk cId="855103528" sldId="321"/>
            <ac:picMk id="11" creationId="{00000000-0000-0000-0000-000000000000}"/>
          </ac:picMkLst>
        </pc:picChg>
      </pc:sldChg>
      <pc:sldChg chg="modSp modAnim">
        <pc:chgData name="James Clegg" userId="c6df1435-7a36-4b38-be4d-16e68e91152f" providerId="ADAL" clId="{40ED6C0A-A6C6-492A-BBC6-550A95DE9155}" dt="2020-11-13T13:55:09.713" v="650"/>
        <pc:sldMkLst>
          <pc:docMk/>
          <pc:sldMk cId="4034560275" sldId="323"/>
        </pc:sldMkLst>
        <pc:spChg chg="mod">
          <ac:chgData name="James Clegg" userId="c6df1435-7a36-4b38-be4d-16e68e91152f" providerId="ADAL" clId="{40ED6C0A-A6C6-492A-BBC6-550A95DE9155}" dt="2020-11-13T13:53:09.586" v="607" actId="20577"/>
          <ac:spMkLst>
            <pc:docMk/>
            <pc:sldMk cId="4034560275" sldId="323"/>
            <ac:spMk id="34" creationId="{00000000-0000-0000-0000-000000000000}"/>
          </ac:spMkLst>
        </pc:spChg>
        <pc:spChg chg="mod">
          <ac:chgData name="James Clegg" userId="c6df1435-7a36-4b38-be4d-16e68e91152f" providerId="ADAL" clId="{40ED6C0A-A6C6-492A-BBC6-550A95DE9155}" dt="2020-11-13T13:54:07.294" v="646" actId="1038"/>
          <ac:spMkLst>
            <pc:docMk/>
            <pc:sldMk cId="4034560275" sldId="323"/>
            <ac:spMk id="36" creationId="{00000000-0000-0000-0000-000000000000}"/>
          </ac:spMkLst>
        </pc:spChg>
        <pc:spChg chg="mod">
          <ac:chgData name="James Clegg" userId="c6df1435-7a36-4b38-be4d-16e68e91152f" providerId="ADAL" clId="{40ED6C0A-A6C6-492A-BBC6-550A95DE9155}" dt="2020-11-13T13:51:58.681" v="594" actId="20577"/>
          <ac:spMkLst>
            <pc:docMk/>
            <pc:sldMk cId="4034560275" sldId="323"/>
            <ac:spMk id="39" creationId="{00000000-0000-0000-0000-000000000000}"/>
          </ac:spMkLst>
        </pc:spChg>
        <pc:spChg chg="mod">
          <ac:chgData name="James Clegg" userId="c6df1435-7a36-4b38-be4d-16e68e91152f" providerId="ADAL" clId="{40ED6C0A-A6C6-492A-BBC6-550A95DE9155}" dt="2020-11-13T13:51:54.995" v="592" actId="20577"/>
          <ac:spMkLst>
            <pc:docMk/>
            <pc:sldMk cId="4034560275" sldId="323"/>
            <ac:spMk id="40" creationId="{00000000-0000-0000-0000-000000000000}"/>
          </ac:spMkLst>
        </pc:spChg>
        <pc:picChg chg="mod">
          <ac:chgData name="James Clegg" userId="c6df1435-7a36-4b38-be4d-16e68e91152f" providerId="ADAL" clId="{40ED6C0A-A6C6-492A-BBC6-550A95DE9155}" dt="2020-11-13T13:53:21.875" v="608" actId="1076"/>
          <ac:picMkLst>
            <pc:docMk/>
            <pc:sldMk cId="4034560275" sldId="323"/>
            <ac:picMk id="41" creationId="{00000000-0000-0000-0000-000000000000}"/>
          </ac:picMkLst>
        </pc:picChg>
      </pc:sldChg>
      <pc:sldChg chg="addSp delSp modSp delAnim modAnim">
        <pc:chgData name="James Clegg" userId="c6df1435-7a36-4b38-be4d-16e68e91152f" providerId="ADAL" clId="{40ED6C0A-A6C6-492A-BBC6-550A95DE9155}" dt="2020-11-13T13:49:24.378" v="543" actId="1076"/>
        <pc:sldMkLst>
          <pc:docMk/>
          <pc:sldMk cId="1311242954" sldId="324"/>
        </pc:sldMkLst>
        <pc:spChg chg="mod">
          <ac:chgData name="James Clegg" userId="c6df1435-7a36-4b38-be4d-16e68e91152f" providerId="ADAL" clId="{40ED6C0A-A6C6-492A-BBC6-550A95DE9155}" dt="2020-11-13T13:46:14.863" v="515" actId="1076"/>
          <ac:spMkLst>
            <pc:docMk/>
            <pc:sldMk cId="1311242954" sldId="324"/>
            <ac:spMk id="5" creationId="{BB1DE1F1-1C36-40EA-9329-6BAD59B8B441}"/>
          </ac:spMkLst>
        </pc:spChg>
        <pc:spChg chg="mod">
          <ac:chgData name="James Clegg" userId="c6df1435-7a36-4b38-be4d-16e68e91152f" providerId="ADAL" clId="{40ED6C0A-A6C6-492A-BBC6-550A95DE9155}" dt="2020-11-13T13:49:24.378" v="543" actId="1076"/>
          <ac:spMkLst>
            <pc:docMk/>
            <pc:sldMk cId="1311242954" sldId="324"/>
            <ac:spMk id="7" creationId="{26D47A87-B6C2-4D89-AC2B-27B343C284A1}"/>
          </ac:spMkLst>
        </pc:spChg>
        <pc:spChg chg="mod">
          <ac:chgData name="James Clegg" userId="c6df1435-7a36-4b38-be4d-16e68e91152f" providerId="ADAL" clId="{40ED6C0A-A6C6-492A-BBC6-550A95DE9155}" dt="2020-11-13T13:49:24.378" v="543" actId="1076"/>
          <ac:spMkLst>
            <pc:docMk/>
            <pc:sldMk cId="1311242954" sldId="324"/>
            <ac:spMk id="11" creationId="{9AB2C823-EF8D-411E-ACD9-38DF2CEEA00E}"/>
          </ac:spMkLst>
        </pc:spChg>
        <pc:spChg chg="mod">
          <ac:chgData name="James Clegg" userId="c6df1435-7a36-4b38-be4d-16e68e91152f" providerId="ADAL" clId="{40ED6C0A-A6C6-492A-BBC6-550A95DE9155}" dt="2020-11-13T13:49:24.378" v="543" actId="1076"/>
          <ac:spMkLst>
            <pc:docMk/>
            <pc:sldMk cId="1311242954" sldId="324"/>
            <ac:spMk id="12" creationId="{3B988C8F-43C3-4FF5-A74C-E21D6BE36ADB}"/>
          </ac:spMkLst>
        </pc:spChg>
        <pc:spChg chg="mod">
          <ac:chgData name="James Clegg" userId="c6df1435-7a36-4b38-be4d-16e68e91152f" providerId="ADAL" clId="{40ED6C0A-A6C6-492A-BBC6-550A95DE9155}" dt="2020-11-13T13:49:24.378" v="543" actId="1076"/>
          <ac:spMkLst>
            <pc:docMk/>
            <pc:sldMk cId="1311242954" sldId="324"/>
            <ac:spMk id="13" creationId="{3D8B601C-AE3A-45B0-B4FA-EC02CA086714}"/>
          </ac:spMkLst>
        </pc:spChg>
        <pc:spChg chg="mod">
          <ac:chgData name="James Clegg" userId="c6df1435-7a36-4b38-be4d-16e68e91152f" providerId="ADAL" clId="{40ED6C0A-A6C6-492A-BBC6-550A95DE9155}" dt="2020-11-13T13:49:24.378" v="543" actId="1076"/>
          <ac:spMkLst>
            <pc:docMk/>
            <pc:sldMk cId="1311242954" sldId="324"/>
            <ac:spMk id="14" creationId="{B2645C65-91CA-4806-88D0-32F4D7189D5A}"/>
          </ac:spMkLst>
        </pc:spChg>
        <pc:spChg chg="mod">
          <ac:chgData name="James Clegg" userId="c6df1435-7a36-4b38-be4d-16e68e91152f" providerId="ADAL" clId="{40ED6C0A-A6C6-492A-BBC6-550A95DE9155}" dt="2020-11-13T13:49:24.378" v="543" actId="1076"/>
          <ac:spMkLst>
            <pc:docMk/>
            <pc:sldMk cId="1311242954" sldId="324"/>
            <ac:spMk id="15" creationId="{8A36ED5F-71E7-4D16-B90A-F79DA2333D62}"/>
          </ac:spMkLst>
        </pc:spChg>
        <pc:spChg chg="mod">
          <ac:chgData name="James Clegg" userId="c6df1435-7a36-4b38-be4d-16e68e91152f" providerId="ADAL" clId="{40ED6C0A-A6C6-492A-BBC6-550A95DE9155}" dt="2020-11-13T13:49:24.378" v="543" actId="1076"/>
          <ac:spMkLst>
            <pc:docMk/>
            <pc:sldMk cId="1311242954" sldId="324"/>
            <ac:spMk id="16" creationId="{12E23819-04FB-4C20-830C-67B605AE1D02}"/>
          </ac:spMkLst>
        </pc:spChg>
        <pc:spChg chg="mod">
          <ac:chgData name="James Clegg" userId="c6df1435-7a36-4b38-be4d-16e68e91152f" providerId="ADAL" clId="{40ED6C0A-A6C6-492A-BBC6-550A95DE9155}" dt="2020-11-13T13:49:24.378" v="543" actId="1076"/>
          <ac:spMkLst>
            <pc:docMk/>
            <pc:sldMk cId="1311242954" sldId="324"/>
            <ac:spMk id="17" creationId="{A007CA33-C51D-4D61-AF6B-3FF79FBAF203}"/>
          </ac:spMkLst>
        </pc:spChg>
        <pc:spChg chg="mod">
          <ac:chgData name="James Clegg" userId="c6df1435-7a36-4b38-be4d-16e68e91152f" providerId="ADAL" clId="{40ED6C0A-A6C6-492A-BBC6-550A95DE9155}" dt="2020-11-13T13:49:24.378" v="543" actId="1076"/>
          <ac:spMkLst>
            <pc:docMk/>
            <pc:sldMk cId="1311242954" sldId="324"/>
            <ac:spMk id="18" creationId="{EA0EBBFE-0A62-433C-B831-062E94E64443}"/>
          </ac:spMkLst>
        </pc:spChg>
        <pc:spChg chg="mod">
          <ac:chgData name="James Clegg" userId="c6df1435-7a36-4b38-be4d-16e68e91152f" providerId="ADAL" clId="{40ED6C0A-A6C6-492A-BBC6-550A95DE9155}" dt="2020-11-13T13:49:24.378" v="543" actId="1076"/>
          <ac:spMkLst>
            <pc:docMk/>
            <pc:sldMk cId="1311242954" sldId="324"/>
            <ac:spMk id="19" creationId="{B4388ABF-79B4-4B0E-8843-A42753273183}"/>
          </ac:spMkLst>
        </pc:spChg>
        <pc:spChg chg="mod">
          <ac:chgData name="James Clegg" userId="c6df1435-7a36-4b38-be4d-16e68e91152f" providerId="ADAL" clId="{40ED6C0A-A6C6-492A-BBC6-550A95DE9155}" dt="2020-11-13T13:49:24.378" v="543" actId="1076"/>
          <ac:spMkLst>
            <pc:docMk/>
            <pc:sldMk cId="1311242954" sldId="324"/>
            <ac:spMk id="20" creationId="{CAE4FA60-4628-4C97-8201-4E64F0DD918C}"/>
          </ac:spMkLst>
        </pc:spChg>
        <pc:spChg chg="mod">
          <ac:chgData name="James Clegg" userId="c6df1435-7a36-4b38-be4d-16e68e91152f" providerId="ADAL" clId="{40ED6C0A-A6C6-492A-BBC6-550A95DE9155}" dt="2020-11-13T13:49:24.378" v="543" actId="1076"/>
          <ac:spMkLst>
            <pc:docMk/>
            <pc:sldMk cId="1311242954" sldId="324"/>
            <ac:spMk id="21" creationId="{CF03BFE5-9DC4-4C6B-A2D0-15C74BB868C4}"/>
          </ac:spMkLst>
        </pc:spChg>
        <pc:spChg chg="del">
          <ac:chgData name="James Clegg" userId="c6df1435-7a36-4b38-be4d-16e68e91152f" providerId="ADAL" clId="{40ED6C0A-A6C6-492A-BBC6-550A95DE9155}" dt="2020-11-13T13:47:00.549" v="527" actId="478"/>
          <ac:spMkLst>
            <pc:docMk/>
            <pc:sldMk cId="1311242954" sldId="324"/>
            <ac:spMk id="22" creationId="{A6BA9E1D-F764-4F33-9D57-EE27694F9113}"/>
          </ac:spMkLst>
        </pc:spChg>
        <pc:spChg chg="del">
          <ac:chgData name="James Clegg" userId="c6df1435-7a36-4b38-be4d-16e68e91152f" providerId="ADAL" clId="{40ED6C0A-A6C6-492A-BBC6-550A95DE9155}" dt="2020-11-13T13:47:00.549" v="527" actId="478"/>
          <ac:spMkLst>
            <pc:docMk/>
            <pc:sldMk cId="1311242954" sldId="324"/>
            <ac:spMk id="23" creationId="{6E4B2613-C757-4609-8C7C-C37D3F51EDBA}"/>
          </ac:spMkLst>
        </pc:spChg>
        <pc:spChg chg="del">
          <ac:chgData name="James Clegg" userId="c6df1435-7a36-4b38-be4d-16e68e91152f" providerId="ADAL" clId="{40ED6C0A-A6C6-492A-BBC6-550A95DE9155}" dt="2020-11-13T13:47:00.549" v="527" actId="478"/>
          <ac:spMkLst>
            <pc:docMk/>
            <pc:sldMk cId="1311242954" sldId="324"/>
            <ac:spMk id="24" creationId="{3026EFF9-6D25-4C59-84EE-7D9E8624EEEE}"/>
          </ac:spMkLst>
        </pc:spChg>
        <pc:spChg chg="del">
          <ac:chgData name="James Clegg" userId="c6df1435-7a36-4b38-be4d-16e68e91152f" providerId="ADAL" clId="{40ED6C0A-A6C6-492A-BBC6-550A95DE9155}" dt="2020-11-13T13:47:00.549" v="527" actId="478"/>
          <ac:spMkLst>
            <pc:docMk/>
            <pc:sldMk cId="1311242954" sldId="324"/>
            <ac:spMk id="25" creationId="{4B341A80-4EFC-496F-8276-D51102B8D8CA}"/>
          </ac:spMkLst>
        </pc:spChg>
        <pc:spChg chg="del">
          <ac:chgData name="James Clegg" userId="c6df1435-7a36-4b38-be4d-16e68e91152f" providerId="ADAL" clId="{40ED6C0A-A6C6-492A-BBC6-550A95DE9155}" dt="2020-11-13T13:47:00.549" v="527" actId="478"/>
          <ac:spMkLst>
            <pc:docMk/>
            <pc:sldMk cId="1311242954" sldId="324"/>
            <ac:spMk id="26" creationId="{86A892C2-B7FD-4F35-830E-2A46C7A1F395}"/>
          </ac:spMkLst>
        </pc:spChg>
        <pc:spChg chg="del">
          <ac:chgData name="James Clegg" userId="c6df1435-7a36-4b38-be4d-16e68e91152f" providerId="ADAL" clId="{40ED6C0A-A6C6-492A-BBC6-550A95DE9155}" dt="2020-11-13T13:47:00.549" v="527" actId="478"/>
          <ac:spMkLst>
            <pc:docMk/>
            <pc:sldMk cId="1311242954" sldId="324"/>
            <ac:spMk id="27" creationId="{BE60F6F6-B475-4CC1-A79B-529DCD874FF9}"/>
          </ac:spMkLst>
        </pc:spChg>
        <pc:spChg chg="mod">
          <ac:chgData name="James Clegg" userId="c6df1435-7a36-4b38-be4d-16e68e91152f" providerId="ADAL" clId="{40ED6C0A-A6C6-492A-BBC6-550A95DE9155}" dt="2020-11-13T13:49:24.378" v="543" actId="1076"/>
          <ac:spMkLst>
            <pc:docMk/>
            <pc:sldMk cId="1311242954" sldId="324"/>
            <ac:spMk id="28" creationId="{C447DF4E-8392-4063-A13C-FEEE02C4B709}"/>
          </ac:spMkLst>
        </pc:spChg>
        <pc:spChg chg="mod">
          <ac:chgData name="James Clegg" userId="c6df1435-7a36-4b38-be4d-16e68e91152f" providerId="ADAL" clId="{40ED6C0A-A6C6-492A-BBC6-550A95DE9155}" dt="2020-11-13T13:49:24.378" v="543" actId="1076"/>
          <ac:spMkLst>
            <pc:docMk/>
            <pc:sldMk cId="1311242954" sldId="324"/>
            <ac:spMk id="30" creationId="{A4C90A2E-9BEF-429D-97DB-69C873F37557}"/>
          </ac:spMkLst>
        </pc:spChg>
        <pc:spChg chg="del">
          <ac:chgData name="James Clegg" userId="c6df1435-7a36-4b38-be4d-16e68e91152f" providerId="ADAL" clId="{40ED6C0A-A6C6-492A-BBC6-550A95DE9155}" dt="2020-11-13T13:46:48.037" v="524" actId="478"/>
          <ac:spMkLst>
            <pc:docMk/>
            <pc:sldMk cId="1311242954" sldId="324"/>
            <ac:spMk id="31" creationId="{31A7DC2B-98BC-4704-BC75-036D1778A3EB}"/>
          </ac:spMkLst>
        </pc:spChg>
        <pc:spChg chg="mod">
          <ac:chgData name="James Clegg" userId="c6df1435-7a36-4b38-be4d-16e68e91152f" providerId="ADAL" clId="{40ED6C0A-A6C6-492A-BBC6-550A95DE9155}" dt="2020-11-13T13:49:24.378" v="543" actId="1076"/>
          <ac:spMkLst>
            <pc:docMk/>
            <pc:sldMk cId="1311242954" sldId="324"/>
            <ac:spMk id="32" creationId="{C7B00E66-966B-4308-8343-DA2897408DFC}"/>
          </ac:spMkLst>
        </pc:spChg>
        <pc:spChg chg="mod">
          <ac:chgData name="James Clegg" userId="c6df1435-7a36-4b38-be4d-16e68e91152f" providerId="ADAL" clId="{40ED6C0A-A6C6-492A-BBC6-550A95DE9155}" dt="2020-11-13T13:49:24.378" v="543" actId="1076"/>
          <ac:spMkLst>
            <pc:docMk/>
            <pc:sldMk cId="1311242954" sldId="324"/>
            <ac:spMk id="33" creationId="{25498936-6639-4BF5-B829-5E773612A4D1}"/>
          </ac:spMkLst>
        </pc:spChg>
        <pc:spChg chg="mod">
          <ac:chgData name="James Clegg" userId="c6df1435-7a36-4b38-be4d-16e68e91152f" providerId="ADAL" clId="{40ED6C0A-A6C6-492A-BBC6-550A95DE9155}" dt="2020-11-13T13:49:24.378" v="543" actId="1076"/>
          <ac:spMkLst>
            <pc:docMk/>
            <pc:sldMk cId="1311242954" sldId="324"/>
            <ac:spMk id="34" creationId="{AFDAAC35-16A0-43F2-BF40-18A6B7C4A1CB}"/>
          </ac:spMkLst>
        </pc:spChg>
        <pc:spChg chg="mod">
          <ac:chgData name="James Clegg" userId="c6df1435-7a36-4b38-be4d-16e68e91152f" providerId="ADAL" clId="{40ED6C0A-A6C6-492A-BBC6-550A95DE9155}" dt="2020-11-13T13:49:24.378" v="543" actId="1076"/>
          <ac:spMkLst>
            <pc:docMk/>
            <pc:sldMk cId="1311242954" sldId="324"/>
            <ac:spMk id="35" creationId="{7A51E06C-A8AB-40A9-B54E-22A6B3060095}"/>
          </ac:spMkLst>
        </pc:spChg>
        <pc:spChg chg="mod">
          <ac:chgData name="James Clegg" userId="c6df1435-7a36-4b38-be4d-16e68e91152f" providerId="ADAL" clId="{40ED6C0A-A6C6-492A-BBC6-550A95DE9155}" dt="2020-11-13T13:49:24.378" v="543" actId="1076"/>
          <ac:spMkLst>
            <pc:docMk/>
            <pc:sldMk cId="1311242954" sldId="324"/>
            <ac:spMk id="36" creationId="{055CDCB0-5355-4167-A9E1-6308FD124989}"/>
          </ac:spMkLst>
        </pc:spChg>
        <pc:spChg chg="mod">
          <ac:chgData name="James Clegg" userId="c6df1435-7a36-4b38-be4d-16e68e91152f" providerId="ADAL" clId="{40ED6C0A-A6C6-492A-BBC6-550A95DE9155}" dt="2020-11-13T13:49:24.378" v="543" actId="1076"/>
          <ac:spMkLst>
            <pc:docMk/>
            <pc:sldMk cId="1311242954" sldId="324"/>
            <ac:spMk id="37" creationId="{4FEC7A64-07F9-475D-889F-25ADA3FFF3F5}"/>
          </ac:spMkLst>
        </pc:spChg>
        <pc:spChg chg="mod">
          <ac:chgData name="James Clegg" userId="c6df1435-7a36-4b38-be4d-16e68e91152f" providerId="ADAL" clId="{40ED6C0A-A6C6-492A-BBC6-550A95DE9155}" dt="2020-11-13T13:46:23.037" v="517" actId="20577"/>
          <ac:spMkLst>
            <pc:docMk/>
            <pc:sldMk cId="1311242954" sldId="324"/>
            <ac:spMk id="38" creationId="{953D06F8-0E0B-4D0D-914C-F0F0D2DE394F}"/>
          </ac:spMkLst>
        </pc:spChg>
        <pc:spChg chg="mod">
          <ac:chgData name="James Clegg" userId="c6df1435-7a36-4b38-be4d-16e68e91152f" providerId="ADAL" clId="{40ED6C0A-A6C6-492A-BBC6-550A95DE9155}" dt="2020-11-13T13:46:26.663" v="519" actId="20577"/>
          <ac:spMkLst>
            <pc:docMk/>
            <pc:sldMk cId="1311242954" sldId="324"/>
            <ac:spMk id="39" creationId="{F4496593-DDEC-4DD1-BD19-8579638D99DC}"/>
          </ac:spMkLst>
        </pc:spChg>
        <pc:spChg chg="mod">
          <ac:chgData name="James Clegg" userId="c6df1435-7a36-4b38-be4d-16e68e91152f" providerId="ADAL" clId="{40ED6C0A-A6C6-492A-BBC6-550A95DE9155}" dt="2020-11-13T13:46:33.889" v="523" actId="20577"/>
          <ac:spMkLst>
            <pc:docMk/>
            <pc:sldMk cId="1311242954" sldId="324"/>
            <ac:spMk id="40" creationId="{C4C1D47F-1548-4613-A680-9FE6C0A3B28A}"/>
          </ac:spMkLst>
        </pc:spChg>
        <pc:spChg chg="mod">
          <ac:chgData name="James Clegg" userId="c6df1435-7a36-4b38-be4d-16e68e91152f" providerId="ADAL" clId="{40ED6C0A-A6C6-492A-BBC6-550A95DE9155}" dt="2020-11-13T13:46:30.741" v="521" actId="20577"/>
          <ac:spMkLst>
            <pc:docMk/>
            <pc:sldMk cId="1311242954" sldId="324"/>
            <ac:spMk id="41" creationId="{DF052A11-D760-4AE4-B098-44EB7D653873}"/>
          </ac:spMkLst>
        </pc:spChg>
        <pc:spChg chg="add mod">
          <ac:chgData name="James Clegg" userId="c6df1435-7a36-4b38-be4d-16e68e91152f" providerId="ADAL" clId="{40ED6C0A-A6C6-492A-BBC6-550A95DE9155}" dt="2020-11-13T13:49:24.378" v="543" actId="1076"/>
          <ac:spMkLst>
            <pc:docMk/>
            <pc:sldMk cId="1311242954" sldId="324"/>
            <ac:spMk id="64" creationId="{4992254C-C25E-4E37-B65D-5F4321F2CF15}"/>
          </ac:spMkLst>
        </pc:spChg>
        <pc:spChg chg="add mod">
          <ac:chgData name="James Clegg" userId="c6df1435-7a36-4b38-be4d-16e68e91152f" providerId="ADAL" clId="{40ED6C0A-A6C6-492A-BBC6-550A95DE9155}" dt="2020-11-13T13:49:24.378" v="543" actId="1076"/>
          <ac:spMkLst>
            <pc:docMk/>
            <pc:sldMk cId="1311242954" sldId="324"/>
            <ac:spMk id="65" creationId="{600D7806-84E3-4C0C-B63D-479A3FD422A4}"/>
          </ac:spMkLst>
        </pc:spChg>
        <pc:spChg chg="add mod">
          <ac:chgData name="James Clegg" userId="c6df1435-7a36-4b38-be4d-16e68e91152f" providerId="ADAL" clId="{40ED6C0A-A6C6-492A-BBC6-550A95DE9155}" dt="2020-11-13T13:49:24.378" v="543" actId="1076"/>
          <ac:spMkLst>
            <pc:docMk/>
            <pc:sldMk cId="1311242954" sldId="324"/>
            <ac:spMk id="66" creationId="{1E8FC239-3596-4FF5-9ED1-6EC759F06C17}"/>
          </ac:spMkLst>
        </pc:spChg>
        <pc:spChg chg="add mod">
          <ac:chgData name="James Clegg" userId="c6df1435-7a36-4b38-be4d-16e68e91152f" providerId="ADAL" clId="{40ED6C0A-A6C6-492A-BBC6-550A95DE9155}" dt="2020-11-13T13:49:24.378" v="543" actId="1076"/>
          <ac:spMkLst>
            <pc:docMk/>
            <pc:sldMk cId="1311242954" sldId="324"/>
            <ac:spMk id="67" creationId="{FACB84D6-9732-4DC2-85A7-EB64265501B9}"/>
          </ac:spMkLst>
        </pc:spChg>
        <pc:spChg chg="add mod">
          <ac:chgData name="James Clegg" userId="c6df1435-7a36-4b38-be4d-16e68e91152f" providerId="ADAL" clId="{40ED6C0A-A6C6-492A-BBC6-550A95DE9155}" dt="2020-11-13T13:49:24.378" v="543" actId="1076"/>
          <ac:spMkLst>
            <pc:docMk/>
            <pc:sldMk cId="1311242954" sldId="324"/>
            <ac:spMk id="68" creationId="{FB452E8B-5C77-41B6-8CDF-73CBF694B092}"/>
          </ac:spMkLst>
        </pc:spChg>
        <pc:spChg chg="add mod">
          <ac:chgData name="James Clegg" userId="c6df1435-7a36-4b38-be4d-16e68e91152f" providerId="ADAL" clId="{40ED6C0A-A6C6-492A-BBC6-550A95DE9155}" dt="2020-11-13T13:49:24.378" v="543" actId="1076"/>
          <ac:spMkLst>
            <pc:docMk/>
            <pc:sldMk cId="1311242954" sldId="324"/>
            <ac:spMk id="69" creationId="{BAA09591-F23F-4D4E-846B-24C7CDD0E6A3}"/>
          </ac:spMkLst>
        </pc:spChg>
        <pc:spChg chg="add mod">
          <ac:chgData name="James Clegg" userId="c6df1435-7a36-4b38-be4d-16e68e91152f" providerId="ADAL" clId="{40ED6C0A-A6C6-492A-BBC6-550A95DE9155}" dt="2020-11-13T13:49:24.378" v="543" actId="1076"/>
          <ac:spMkLst>
            <pc:docMk/>
            <pc:sldMk cId="1311242954" sldId="324"/>
            <ac:spMk id="70" creationId="{6EF3376C-4355-4D89-96E8-C3E268BBB107}"/>
          </ac:spMkLst>
        </pc:spChg>
        <pc:spChg chg="add mod">
          <ac:chgData name="James Clegg" userId="c6df1435-7a36-4b38-be4d-16e68e91152f" providerId="ADAL" clId="{40ED6C0A-A6C6-492A-BBC6-550A95DE9155}" dt="2020-11-13T13:49:24.378" v="543" actId="1076"/>
          <ac:spMkLst>
            <pc:docMk/>
            <pc:sldMk cId="1311242954" sldId="324"/>
            <ac:spMk id="71" creationId="{1F0C2D8B-7D61-4E1F-B271-1BF61C6D923D}"/>
          </ac:spMkLst>
        </pc:spChg>
        <pc:spChg chg="add mod">
          <ac:chgData name="James Clegg" userId="c6df1435-7a36-4b38-be4d-16e68e91152f" providerId="ADAL" clId="{40ED6C0A-A6C6-492A-BBC6-550A95DE9155}" dt="2020-11-13T13:49:24.378" v="543" actId="1076"/>
          <ac:spMkLst>
            <pc:docMk/>
            <pc:sldMk cId="1311242954" sldId="324"/>
            <ac:spMk id="72" creationId="{046F1910-A087-48D9-9832-F70BC097C602}"/>
          </ac:spMkLst>
        </pc:spChg>
        <pc:grpChg chg="add mod">
          <ac:chgData name="James Clegg" userId="c6df1435-7a36-4b38-be4d-16e68e91152f" providerId="ADAL" clId="{40ED6C0A-A6C6-492A-BBC6-550A95DE9155}" dt="2020-11-13T13:46:04.645" v="511" actId="554"/>
          <ac:grpSpMkLst>
            <pc:docMk/>
            <pc:sldMk cId="1311242954" sldId="324"/>
            <ac:grpSpMk id="6" creationId="{91F30F9C-3EAA-4143-8BB6-17CFA89B5EE8}"/>
          </ac:grpSpMkLst>
        </pc:grpChg>
        <pc:grpChg chg="add mod">
          <ac:chgData name="James Clegg" userId="c6df1435-7a36-4b38-be4d-16e68e91152f" providerId="ADAL" clId="{40ED6C0A-A6C6-492A-BBC6-550A95DE9155}" dt="2020-11-13T13:46:04.645" v="511" actId="554"/>
          <ac:grpSpMkLst>
            <pc:docMk/>
            <pc:sldMk cId="1311242954" sldId="324"/>
            <ac:grpSpMk id="53" creationId="{64C7298C-2216-4BFF-953B-9185A89D625B}"/>
          </ac:grpSpMkLst>
        </pc:grpChg>
        <pc:picChg chg="del">
          <ac:chgData name="James Clegg" userId="c6df1435-7a36-4b38-be4d-16e68e91152f" providerId="ADAL" clId="{40ED6C0A-A6C6-492A-BBC6-550A95DE9155}" dt="2020-11-13T13:44:48.127" v="502" actId="478"/>
          <ac:picMkLst>
            <pc:docMk/>
            <pc:sldMk cId="1311242954" sldId="324"/>
            <ac:picMk id="2" creationId="{A4AC0702-F683-4790-B322-47077126E7BC}"/>
          </ac:picMkLst>
        </pc:picChg>
        <pc:picChg chg="del">
          <ac:chgData name="James Clegg" userId="c6df1435-7a36-4b38-be4d-16e68e91152f" providerId="ADAL" clId="{40ED6C0A-A6C6-492A-BBC6-550A95DE9155}" dt="2020-11-13T13:44:48.127" v="502" actId="478"/>
          <ac:picMkLst>
            <pc:docMk/>
            <pc:sldMk cId="1311242954" sldId="324"/>
            <ac:picMk id="3" creationId="{DC35DD43-9D1B-40D6-B32C-5A50148B1BB4}"/>
          </ac:picMkLst>
        </pc:picChg>
        <pc:picChg chg="del">
          <ac:chgData name="James Clegg" userId="c6df1435-7a36-4b38-be4d-16e68e91152f" providerId="ADAL" clId="{40ED6C0A-A6C6-492A-BBC6-550A95DE9155}" dt="2020-11-13T13:44:48.127" v="502" actId="478"/>
          <ac:picMkLst>
            <pc:docMk/>
            <pc:sldMk cId="1311242954" sldId="324"/>
            <ac:picMk id="4" creationId="{A5257B8A-09F0-4D6F-A289-9E6571D8B43A}"/>
          </ac:picMkLst>
        </pc:picChg>
        <pc:picChg chg="add mod">
          <ac:chgData name="James Clegg" userId="c6df1435-7a36-4b38-be4d-16e68e91152f" providerId="ADAL" clId="{40ED6C0A-A6C6-492A-BBC6-550A95DE9155}" dt="2020-11-13T13:44:44.375" v="501" actId="164"/>
          <ac:picMkLst>
            <pc:docMk/>
            <pc:sldMk cId="1311242954" sldId="324"/>
            <ac:picMk id="42" creationId="{7D048F8E-83C9-43E1-B1AC-48BB2421DF6F}"/>
          </ac:picMkLst>
        </pc:picChg>
        <pc:picChg chg="add mod ord">
          <ac:chgData name="James Clegg" userId="c6df1435-7a36-4b38-be4d-16e68e91152f" providerId="ADAL" clId="{40ED6C0A-A6C6-492A-BBC6-550A95DE9155}" dt="2020-11-13T13:44:44.375" v="501" actId="164"/>
          <ac:picMkLst>
            <pc:docMk/>
            <pc:sldMk cId="1311242954" sldId="324"/>
            <ac:picMk id="43" creationId="{0A9CEF4B-14B1-4995-B413-9F5A51E1C9B4}"/>
          </ac:picMkLst>
        </pc:picChg>
        <pc:picChg chg="add mod">
          <ac:chgData name="James Clegg" userId="c6df1435-7a36-4b38-be4d-16e68e91152f" providerId="ADAL" clId="{40ED6C0A-A6C6-492A-BBC6-550A95DE9155}" dt="2020-11-13T13:44:44.375" v="501" actId="164"/>
          <ac:picMkLst>
            <pc:docMk/>
            <pc:sldMk cId="1311242954" sldId="324"/>
            <ac:picMk id="44" creationId="{3E521A78-68F4-4926-8527-76DCB3686A60}"/>
          </ac:picMkLst>
        </pc:picChg>
        <pc:picChg chg="add mod">
          <ac:chgData name="James Clegg" userId="c6df1435-7a36-4b38-be4d-16e68e91152f" providerId="ADAL" clId="{40ED6C0A-A6C6-492A-BBC6-550A95DE9155}" dt="2020-11-13T13:44:44.375" v="501" actId="164"/>
          <ac:picMkLst>
            <pc:docMk/>
            <pc:sldMk cId="1311242954" sldId="324"/>
            <ac:picMk id="45" creationId="{A7C667DC-6EFC-40A8-BA3F-101CF9025BF5}"/>
          </ac:picMkLst>
        </pc:picChg>
        <pc:picChg chg="add mod">
          <ac:chgData name="James Clegg" userId="c6df1435-7a36-4b38-be4d-16e68e91152f" providerId="ADAL" clId="{40ED6C0A-A6C6-492A-BBC6-550A95DE9155}" dt="2020-11-13T13:44:44.375" v="501" actId="164"/>
          <ac:picMkLst>
            <pc:docMk/>
            <pc:sldMk cId="1311242954" sldId="324"/>
            <ac:picMk id="46" creationId="{1073D024-68CB-4ABA-80A0-9F716751E17D}"/>
          </ac:picMkLst>
        </pc:picChg>
        <pc:picChg chg="add mod">
          <ac:chgData name="James Clegg" userId="c6df1435-7a36-4b38-be4d-16e68e91152f" providerId="ADAL" clId="{40ED6C0A-A6C6-492A-BBC6-550A95DE9155}" dt="2020-11-13T13:44:44.375" v="501" actId="164"/>
          <ac:picMkLst>
            <pc:docMk/>
            <pc:sldMk cId="1311242954" sldId="324"/>
            <ac:picMk id="47" creationId="{3C204A98-28B2-4244-83E0-5DAE68F50B5B}"/>
          </ac:picMkLst>
        </pc:picChg>
        <pc:picChg chg="add mod">
          <ac:chgData name="James Clegg" userId="c6df1435-7a36-4b38-be4d-16e68e91152f" providerId="ADAL" clId="{40ED6C0A-A6C6-492A-BBC6-550A95DE9155}" dt="2020-11-13T13:44:44.375" v="501" actId="164"/>
          <ac:picMkLst>
            <pc:docMk/>
            <pc:sldMk cId="1311242954" sldId="324"/>
            <ac:picMk id="48" creationId="{95632D35-1FA2-40DA-8CFB-1FA21FA9CFA7}"/>
          </ac:picMkLst>
        </pc:picChg>
        <pc:picChg chg="add mod">
          <ac:chgData name="James Clegg" userId="c6df1435-7a36-4b38-be4d-16e68e91152f" providerId="ADAL" clId="{40ED6C0A-A6C6-492A-BBC6-550A95DE9155}" dt="2020-11-13T13:44:44.375" v="501" actId="164"/>
          <ac:picMkLst>
            <pc:docMk/>
            <pc:sldMk cId="1311242954" sldId="324"/>
            <ac:picMk id="49" creationId="{1417A8DF-378A-488C-8BE9-64FEBEA52952}"/>
          </ac:picMkLst>
        </pc:picChg>
        <pc:picChg chg="add mod">
          <ac:chgData name="James Clegg" userId="c6df1435-7a36-4b38-be4d-16e68e91152f" providerId="ADAL" clId="{40ED6C0A-A6C6-492A-BBC6-550A95DE9155}" dt="2020-11-13T13:44:44.375" v="501" actId="164"/>
          <ac:picMkLst>
            <pc:docMk/>
            <pc:sldMk cId="1311242954" sldId="324"/>
            <ac:picMk id="50" creationId="{091D7D7A-FB5B-4B44-B7F0-0122B80EB5F4}"/>
          </ac:picMkLst>
        </pc:picChg>
        <pc:picChg chg="add mod">
          <ac:chgData name="James Clegg" userId="c6df1435-7a36-4b38-be4d-16e68e91152f" providerId="ADAL" clId="{40ED6C0A-A6C6-492A-BBC6-550A95DE9155}" dt="2020-11-13T13:44:44.375" v="501" actId="164"/>
          <ac:picMkLst>
            <pc:docMk/>
            <pc:sldMk cId="1311242954" sldId="324"/>
            <ac:picMk id="51" creationId="{887E4086-B516-43FC-A8C7-871086E5F55E}"/>
          </ac:picMkLst>
        </pc:picChg>
        <pc:picChg chg="add del mod">
          <ac:chgData name="James Clegg" userId="c6df1435-7a36-4b38-be4d-16e68e91152f" providerId="ADAL" clId="{40ED6C0A-A6C6-492A-BBC6-550A95DE9155}" dt="2020-11-13T13:45:54.436" v="508" actId="478"/>
          <ac:picMkLst>
            <pc:docMk/>
            <pc:sldMk cId="1311242954" sldId="324"/>
            <ac:picMk id="52" creationId="{FC1F01B7-ED31-470A-8C7B-7A32B25BBFD7}"/>
          </ac:picMkLst>
        </pc:picChg>
      </pc:sldChg>
      <pc:sldChg chg="addSp modSp modAnim">
        <pc:chgData name="James Clegg" userId="c6df1435-7a36-4b38-be4d-16e68e91152f" providerId="ADAL" clId="{40ED6C0A-A6C6-492A-BBC6-550A95DE9155}" dt="2020-11-13T15:23:13.396" v="1409"/>
        <pc:sldMkLst>
          <pc:docMk/>
          <pc:sldMk cId="2147704180" sldId="325"/>
        </pc:sldMkLst>
        <pc:spChg chg="mod">
          <ac:chgData name="James Clegg" userId="c6df1435-7a36-4b38-be4d-16e68e91152f" providerId="ADAL" clId="{40ED6C0A-A6C6-492A-BBC6-550A95DE9155}" dt="2020-11-13T13:56:48.650" v="683" actId="1076"/>
          <ac:spMkLst>
            <pc:docMk/>
            <pc:sldMk cId="2147704180" sldId="325"/>
            <ac:spMk id="6" creationId="{00000000-0000-0000-0000-000000000000}"/>
          </ac:spMkLst>
        </pc:spChg>
        <pc:spChg chg="mod">
          <ac:chgData name="James Clegg" userId="c6df1435-7a36-4b38-be4d-16e68e91152f" providerId="ADAL" clId="{40ED6C0A-A6C6-492A-BBC6-550A95DE9155}" dt="2020-11-13T13:57:05.714" v="688" actId="20577"/>
          <ac:spMkLst>
            <pc:docMk/>
            <pc:sldMk cId="2147704180" sldId="325"/>
            <ac:spMk id="7" creationId="{00000000-0000-0000-0000-000000000000}"/>
          </ac:spMkLst>
        </pc:spChg>
        <pc:spChg chg="mod">
          <ac:chgData name="James Clegg" userId="c6df1435-7a36-4b38-be4d-16e68e91152f" providerId="ADAL" clId="{40ED6C0A-A6C6-492A-BBC6-550A95DE9155}" dt="2020-11-13T13:57:16.413" v="692" actId="20577"/>
          <ac:spMkLst>
            <pc:docMk/>
            <pc:sldMk cId="2147704180" sldId="325"/>
            <ac:spMk id="9" creationId="{00000000-0000-0000-0000-000000000000}"/>
          </ac:spMkLst>
        </pc:spChg>
        <pc:spChg chg="mod">
          <ac:chgData name="James Clegg" userId="c6df1435-7a36-4b38-be4d-16e68e91152f" providerId="ADAL" clId="{40ED6C0A-A6C6-492A-BBC6-550A95DE9155}" dt="2020-11-13T13:57:27.666" v="699" actId="20577"/>
          <ac:spMkLst>
            <pc:docMk/>
            <pc:sldMk cId="2147704180" sldId="325"/>
            <ac:spMk id="16" creationId="{00000000-0000-0000-0000-000000000000}"/>
          </ac:spMkLst>
        </pc:spChg>
        <pc:spChg chg="mod">
          <ac:chgData name="James Clegg" userId="c6df1435-7a36-4b38-be4d-16e68e91152f" providerId="ADAL" clId="{40ED6C0A-A6C6-492A-BBC6-550A95DE9155}" dt="2020-11-13T13:57:29.661" v="701" actId="20577"/>
          <ac:spMkLst>
            <pc:docMk/>
            <pc:sldMk cId="2147704180" sldId="325"/>
            <ac:spMk id="17" creationId="{00000000-0000-0000-0000-000000000000}"/>
          </ac:spMkLst>
        </pc:spChg>
        <pc:spChg chg="add mod">
          <ac:chgData name="James Clegg" userId="c6df1435-7a36-4b38-be4d-16e68e91152f" providerId="ADAL" clId="{40ED6C0A-A6C6-492A-BBC6-550A95DE9155}" dt="2020-11-13T13:57:52.029" v="711" actId="1076"/>
          <ac:spMkLst>
            <pc:docMk/>
            <pc:sldMk cId="2147704180" sldId="325"/>
            <ac:spMk id="18" creationId="{8252B405-7562-4D1B-B1EE-EF99995D6072}"/>
          </ac:spMkLst>
        </pc:spChg>
        <pc:spChg chg="add mod">
          <ac:chgData name="James Clegg" userId="c6df1435-7a36-4b38-be4d-16e68e91152f" providerId="ADAL" clId="{40ED6C0A-A6C6-492A-BBC6-550A95DE9155}" dt="2020-11-13T15:22:26.557" v="1397" actId="14100"/>
          <ac:spMkLst>
            <pc:docMk/>
            <pc:sldMk cId="2147704180" sldId="325"/>
            <ac:spMk id="20" creationId="{B48D6688-51AB-4797-9B53-C31229342A72}"/>
          </ac:spMkLst>
        </pc:spChg>
        <pc:spChg chg="add mod">
          <ac:chgData name="James Clegg" userId="c6df1435-7a36-4b38-be4d-16e68e91152f" providerId="ADAL" clId="{40ED6C0A-A6C6-492A-BBC6-550A95DE9155}" dt="2020-11-13T15:22:23.395" v="1396" actId="1076"/>
          <ac:spMkLst>
            <pc:docMk/>
            <pc:sldMk cId="2147704180" sldId="325"/>
            <ac:spMk id="21" creationId="{961F2221-444C-487C-BB84-491E81FB14AA}"/>
          </ac:spMkLst>
        </pc:spChg>
        <pc:graphicFrameChg chg="modGraphic">
          <ac:chgData name="James Clegg" userId="c6df1435-7a36-4b38-be4d-16e68e91152f" providerId="ADAL" clId="{40ED6C0A-A6C6-492A-BBC6-550A95DE9155}" dt="2020-11-13T13:56:06.509" v="679" actId="13219"/>
          <ac:graphicFrameMkLst>
            <pc:docMk/>
            <pc:sldMk cId="2147704180" sldId="325"/>
            <ac:graphicFrameMk id="12" creationId="{00000000-0000-0000-0000-000000000000}"/>
          </ac:graphicFrameMkLst>
        </pc:graphicFrameChg>
        <pc:picChg chg="add mod">
          <ac:chgData name="James Clegg" userId="c6df1435-7a36-4b38-be4d-16e68e91152f" providerId="ADAL" clId="{40ED6C0A-A6C6-492A-BBC6-550A95DE9155}" dt="2020-11-13T15:22:29.240" v="1398" actId="1076"/>
          <ac:picMkLst>
            <pc:docMk/>
            <pc:sldMk cId="2147704180" sldId="325"/>
            <ac:picMk id="19" creationId="{CF92D3A5-C21D-4469-B210-F70B2584C5BB}"/>
          </ac:picMkLst>
        </pc:picChg>
        <pc:cxnChg chg="mod">
          <ac:chgData name="James Clegg" userId="c6df1435-7a36-4b38-be4d-16e68e91152f" providerId="ADAL" clId="{40ED6C0A-A6C6-492A-BBC6-550A95DE9155}" dt="2020-11-13T13:56:48.650" v="683" actId="1076"/>
          <ac:cxnSpMkLst>
            <pc:docMk/>
            <pc:sldMk cId="2147704180" sldId="325"/>
            <ac:cxnSpMk id="8" creationId="{00000000-0000-0000-0000-000000000000}"/>
          </ac:cxnSpMkLst>
        </pc:cxnChg>
      </pc:sldChg>
      <pc:sldChg chg="del">
        <pc:chgData name="James Clegg" userId="c6df1435-7a36-4b38-be4d-16e68e91152f" providerId="ADAL" clId="{40ED6C0A-A6C6-492A-BBC6-550A95DE9155}" dt="2020-11-13T16:08:52.327" v="1947" actId="2696"/>
        <pc:sldMkLst>
          <pc:docMk/>
          <pc:sldMk cId="2801782534" sldId="326"/>
        </pc:sldMkLst>
      </pc:sldChg>
      <pc:sldChg chg="del">
        <pc:chgData name="James Clegg" userId="c6df1435-7a36-4b38-be4d-16e68e91152f" providerId="ADAL" clId="{40ED6C0A-A6C6-492A-BBC6-550A95DE9155}" dt="2020-11-13T16:08:50.326" v="1945" actId="2696"/>
        <pc:sldMkLst>
          <pc:docMk/>
          <pc:sldMk cId="2709700536" sldId="327"/>
        </pc:sldMkLst>
      </pc:sldChg>
      <pc:sldChg chg="del">
        <pc:chgData name="James Clegg" userId="c6df1435-7a36-4b38-be4d-16e68e91152f" providerId="ADAL" clId="{40ED6C0A-A6C6-492A-BBC6-550A95DE9155}" dt="2020-11-13T16:08:50.415" v="1946" actId="2696"/>
        <pc:sldMkLst>
          <pc:docMk/>
          <pc:sldMk cId="3677575658" sldId="328"/>
        </pc:sldMkLst>
      </pc:sldChg>
      <pc:sldChg chg="addSp delSp modSp add addAnim delAnim modAnim">
        <pc:chgData name="James Clegg" userId="c6df1435-7a36-4b38-be4d-16e68e91152f" providerId="ADAL" clId="{40ED6C0A-A6C6-492A-BBC6-550A95DE9155}" dt="2020-11-13T13:23:39.932" v="447"/>
        <pc:sldMkLst>
          <pc:docMk/>
          <pc:sldMk cId="4211029753" sldId="329"/>
        </pc:sldMkLst>
        <pc:spChg chg="add del mod">
          <ac:chgData name="James Clegg" userId="c6df1435-7a36-4b38-be4d-16e68e91152f" providerId="ADAL" clId="{40ED6C0A-A6C6-492A-BBC6-550A95DE9155}" dt="2020-11-13T13:01:11.869" v="221" actId="478"/>
          <ac:spMkLst>
            <pc:docMk/>
            <pc:sldMk cId="4211029753" sldId="329"/>
            <ac:spMk id="26" creationId="{520A1288-036E-49B1-B0D0-AC08C9DDF63A}"/>
          </ac:spMkLst>
        </pc:spChg>
        <pc:spChg chg="add del mod">
          <ac:chgData name="James Clegg" userId="c6df1435-7a36-4b38-be4d-16e68e91152f" providerId="ADAL" clId="{40ED6C0A-A6C6-492A-BBC6-550A95DE9155}" dt="2020-11-13T13:01:11.869" v="221" actId="478"/>
          <ac:spMkLst>
            <pc:docMk/>
            <pc:sldMk cId="4211029753" sldId="329"/>
            <ac:spMk id="27" creationId="{80BF8284-9D10-4B52-81CD-9820A578D6CC}"/>
          </ac:spMkLst>
        </pc:spChg>
        <pc:spChg chg="add del mod">
          <ac:chgData name="James Clegg" userId="c6df1435-7a36-4b38-be4d-16e68e91152f" providerId="ADAL" clId="{40ED6C0A-A6C6-492A-BBC6-550A95DE9155}" dt="2020-11-13T12:57:20.357" v="132" actId="478"/>
          <ac:spMkLst>
            <pc:docMk/>
            <pc:sldMk cId="4211029753" sldId="329"/>
            <ac:spMk id="28" creationId="{1E8FC89E-0E4F-4B99-A43D-20AB7D96CCD1}"/>
          </ac:spMkLst>
        </pc:spChg>
        <pc:spChg chg="add del mod">
          <ac:chgData name="James Clegg" userId="c6df1435-7a36-4b38-be4d-16e68e91152f" providerId="ADAL" clId="{40ED6C0A-A6C6-492A-BBC6-550A95DE9155}" dt="2020-11-13T12:57:18.933" v="131" actId="478"/>
          <ac:spMkLst>
            <pc:docMk/>
            <pc:sldMk cId="4211029753" sldId="329"/>
            <ac:spMk id="29" creationId="{01BF4A48-761C-4192-A8B6-9B5A8222645F}"/>
          </ac:spMkLst>
        </pc:spChg>
        <pc:spChg chg="add del mod">
          <ac:chgData name="James Clegg" userId="c6df1435-7a36-4b38-be4d-16e68e91152f" providerId="ADAL" clId="{40ED6C0A-A6C6-492A-BBC6-550A95DE9155}" dt="2020-11-13T13:01:11.869" v="221" actId="478"/>
          <ac:spMkLst>
            <pc:docMk/>
            <pc:sldMk cId="4211029753" sldId="329"/>
            <ac:spMk id="30" creationId="{794B5699-0567-40D6-8FB8-E39BB409A710}"/>
          </ac:spMkLst>
        </pc:spChg>
        <pc:spChg chg="add del mod">
          <ac:chgData name="James Clegg" userId="c6df1435-7a36-4b38-be4d-16e68e91152f" providerId="ADAL" clId="{40ED6C0A-A6C6-492A-BBC6-550A95DE9155}" dt="2020-11-13T13:01:11.869" v="221" actId="478"/>
          <ac:spMkLst>
            <pc:docMk/>
            <pc:sldMk cId="4211029753" sldId="329"/>
            <ac:spMk id="31" creationId="{265E4CD7-B90F-44F1-9550-25203EB4A94E}"/>
          </ac:spMkLst>
        </pc:spChg>
        <pc:spChg chg="add del mod">
          <ac:chgData name="James Clegg" userId="c6df1435-7a36-4b38-be4d-16e68e91152f" providerId="ADAL" clId="{40ED6C0A-A6C6-492A-BBC6-550A95DE9155}" dt="2020-11-13T13:01:11.869" v="221" actId="478"/>
          <ac:spMkLst>
            <pc:docMk/>
            <pc:sldMk cId="4211029753" sldId="329"/>
            <ac:spMk id="32" creationId="{B8007E82-B106-4653-B257-6001F3CBFA17}"/>
          </ac:spMkLst>
        </pc:spChg>
        <pc:spChg chg="add del mod">
          <ac:chgData name="James Clegg" userId="c6df1435-7a36-4b38-be4d-16e68e91152f" providerId="ADAL" clId="{40ED6C0A-A6C6-492A-BBC6-550A95DE9155}" dt="2020-11-13T13:01:11.869" v="221" actId="478"/>
          <ac:spMkLst>
            <pc:docMk/>
            <pc:sldMk cId="4211029753" sldId="329"/>
            <ac:spMk id="33" creationId="{EEEDDA7A-A388-4617-88C0-D64F80586B8F}"/>
          </ac:spMkLst>
        </pc:spChg>
        <pc:spChg chg="add del mod">
          <ac:chgData name="James Clegg" userId="c6df1435-7a36-4b38-be4d-16e68e91152f" providerId="ADAL" clId="{40ED6C0A-A6C6-492A-BBC6-550A95DE9155}" dt="2020-11-13T13:01:11.869" v="221" actId="478"/>
          <ac:spMkLst>
            <pc:docMk/>
            <pc:sldMk cId="4211029753" sldId="329"/>
            <ac:spMk id="34" creationId="{DDD7B7E0-5E2B-4E3E-9D4C-B2709044FA9E}"/>
          </ac:spMkLst>
        </pc:spChg>
        <pc:spChg chg="add del mod">
          <ac:chgData name="James Clegg" userId="c6df1435-7a36-4b38-be4d-16e68e91152f" providerId="ADAL" clId="{40ED6C0A-A6C6-492A-BBC6-550A95DE9155}" dt="2020-11-13T13:01:11.869" v="221" actId="478"/>
          <ac:spMkLst>
            <pc:docMk/>
            <pc:sldMk cId="4211029753" sldId="329"/>
            <ac:spMk id="35" creationId="{BB97B984-ED64-439A-8AD8-5FBC2015BE0F}"/>
          </ac:spMkLst>
        </pc:spChg>
        <pc:spChg chg="add del mod">
          <ac:chgData name="James Clegg" userId="c6df1435-7a36-4b38-be4d-16e68e91152f" providerId="ADAL" clId="{40ED6C0A-A6C6-492A-BBC6-550A95DE9155}" dt="2020-11-13T13:01:11.869" v="221" actId="478"/>
          <ac:spMkLst>
            <pc:docMk/>
            <pc:sldMk cId="4211029753" sldId="329"/>
            <ac:spMk id="36" creationId="{6D2DEC04-9F55-4644-9D77-DC621D165598}"/>
          </ac:spMkLst>
        </pc:spChg>
        <pc:spChg chg="add del mod">
          <ac:chgData name="James Clegg" userId="c6df1435-7a36-4b38-be4d-16e68e91152f" providerId="ADAL" clId="{40ED6C0A-A6C6-492A-BBC6-550A95DE9155}" dt="2020-11-13T13:01:11.869" v="221" actId="478"/>
          <ac:spMkLst>
            <pc:docMk/>
            <pc:sldMk cId="4211029753" sldId="329"/>
            <ac:spMk id="37" creationId="{78F015B7-F078-4A66-843F-B1635D2C627D}"/>
          </ac:spMkLst>
        </pc:spChg>
        <pc:spChg chg="add del mod">
          <ac:chgData name="James Clegg" userId="c6df1435-7a36-4b38-be4d-16e68e91152f" providerId="ADAL" clId="{40ED6C0A-A6C6-492A-BBC6-550A95DE9155}" dt="2020-11-13T13:01:11.869" v="221" actId="478"/>
          <ac:spMkLst>
            <pc:docMk/>
            <pc:sldMk cId="4211029753" sldId="329"/>
            <ac:spMk id="38" creationId="{501FFB87-506B-427B-8820-13BFFBF9F257}"/>
          </ac:spMkLst>
        </pc:spChg>
        <pc:spChg chg="add mod">
          <ac:chgData name="James Clegg" userId="c6df1435-7a36-4b38-be4d-16e68e91152f" providerId="ADAL" clId="{40ED6C0A-A6C6-492A-BBC6-550A95DE9155}" dt="2020-11-13T13:19:04.633" v="435" actId="1076"/>
          <ac:spMkLst>
            <pc:docMk/>
            <pc:sldMk cId="4211029753" sldId="329"/>
            <ac:spMk id="39" creationId="{E20D3F43-BB75-4956-914F-7B50A1559BD2}"/>
          </ac:spMkLst>
        </pc:spChg>
        <pc:spChg chg="add del mod">
          <ac:chgData name="James Clegg" userId="c6df1435-7a36-4b38-be4d-16e68e91152f" providerId="ADAL" clId="{40ED6C0A-A6C6-492A-BBC6-550A95DE9155}" dt="2020-11-13T12:59:52.980" v="190" actId="478"/>
          <ac:spMkLst>
            <pc:docMk/>
            <pc:sldMk cId="4211029753" sldId="329"/>
            <ac:spMk id="43" creationId="{51E4D187-714E-4857-A3BC-C99D5F6FCC56}"/>
          </ac:spMkLst>
        </pc:spChg>
        <pc:spChg chg="add mod">
          <ac:chgData name="James Clegg" userId="c6df1435-7a36-4b38-be4d-16e68e91152f" providerId="ADAL" clId="{40ED6C0A-A6C6-492A-BBC6-550A95DE9155}" dt="2020-11-13T13:03:50.046" v="266" actId="207"/>
          <ac:spMkLst>
            <pc:docMk/>
            <pc:sldMk cId="4211029753" sldId="329"/>
            <ac:spMk id="44" creationId="{3992B482-8313-4B1B-8E1D-500625BCC6D3}"/>
          </ac:spMkLst>
        </pc:spChg>
        <pc:spChg chg="add mod">
          <ac:chgData name="James Clegg" userId="c6df1435-7a36-4b38-be4d-16e68e91152f" providerId="ADAL" clId="{40ED6C0A-A6C6-492A-BBC6-550A95DE9155}" dt="2020-11-13T13:19:04.633" v="435" actId="1076"/>
          <ac:spMkLst>
            <pc:docMk/>
            <pc:sldMk cId="4211029753" sldId="329"/>
            <ac:spMk id="45" creationId="{AA38C88C-7B9E-4B2B-94F1-3AC177855EC4}"/>
          </ac:spMkLst>
        </pc:spChg>
        <pc:spChg chg="add mod">
          <ac:chgData name="James Clegg" userId="c6df1435-7a36-4b38-be4d-16e68e91152f" providerId="ADAL" clId="{40ED6C0A-A6C6-492A-BBC6-550A95DE9155}" dt="2020-11-13T13:19:04.633" v="435" actId="1076"/>
          <ac:spMkLst>
            <pc:docMk/>
            <pc:sldMk cId="4211029753" sldId="329"/>
            <ac:spMk id="46" creationId="{08014BC2-C2D8-4ED0-BE3E-70EDE820B2F7}"/>
          </ac:spMkLst>
        </pc:spChg>
        <pc:spChg chg="add mod">
          <ac:chgData name="James Clegg" userId="c6df1435-7a36-4b38-be4d-16e68e91152f" providerId="ADAL" clId="{40ED6C0A-A6C6-492A-BBC6-550A95DE9155}" dt="2020-11-13T13:18:38.654" v="430" actId="1037"/>
          <ac:spMkLst>
            <pc:docMk/>
            <pc:sldMk cId="4211029753" sldId="329"/>
            <ac:spMk id="47" creationId="{5E92308B-B7E4-43F8-9798-06FA783A52F3}"/>
          </ac:spMkLst>
        </pc:spChg>
        <pc:spChg chg="add mod">
          <ac:chgData name="James Clegg" userId="c6df1435-7a36-4b38-be4d-16e68e91152f" providerId="ADAL" clId="{40ED6C0A-A6C6-492A-BBC6-550A95DE9155}" dt="2020-11-13T13:04:10.347" v="269" actId="207"/>
          <ac:spMkLst>
            <pc:docMk/>
            <pc:sldMk cId="4211029753" sldId="329"/>
            <ac:spMk id="48" creationId="{4A798D81-0A32-4504-8330-64B80AA2DC73}"/>
          </ac:spMkLst>
        </pc:spChg>
        <pc:spChg chg="add mod">
          <ac:chgData name="James Clegg" userId="c6df1435-7a36-4b38-be4d-16e68e91152f" providerId="ADAL" clId="{40ED6C0A-A6C6-492A-BBC6-550A95DE9155}" dt="2020-11-13T13:04:10.347" v="269" actId="207"/>
          <ac:spMkLst>
            <pc:docMk/>
            <pc:sldMk cId="4211029753" sldId="329"/>
            <ac:spMk id="49" creationId="{1F9300AC-D4C8-4AD1-937E-9948BF8850A1}"/>
          </ac:spMkLst>
        </pc:spChg>
        <pc:spChg chg="add mod">
          <ac:chgData name="James Clegg" userId="c6df1435-7a36-4b38-be4d-16e68e91152f" providerId="ADAL" clId="{40ED6C0A-A6C6-492A-BBC6-550A95DE9155}" dt="2020-11-13T13:04:10.347" v="269" actId="207"/>
          <ac:spMkLst>
            <pc:docMk/>
            <pc:sldMk cId="4211029753" sldId="329"/>
            <ac:spMk id="50" creationId="{B0CD51BC-E487-41BE-9C2C-34CAA6D9AEC2}"/>
          </ac:spMkLst>
        </pc:spChg>
        <pc:spChg chg="add mod">
          <ac:chgData name="James Clegg" userId="c6df1435-7a36-4b38-be4d-16e68e91152f" providerId="ADAL" clId="{40ED6C0A-A6C6-492A-BBC6-550A95DE9155}" dt="2020-11-13T13:04:10.347" v="269" actId="207"/>
          <ac:spMkLst>
            <pc:docMk/>
            <pc:sldMk cId="4211029753" sldId="329"/>
            <ac:spMk id="51" creationId="{DE2BB6E3-A5E0-49EC-8EFF-CCA3DFA54E2F}"/>
          </ac:spMkLst>
        </pc:spChg>
        <pc:spChg chg="add mod">
          <ac:chgData name="James Clegg" userId="c6df1435-7a36-4b38-be4d-16e68e91152f" providerId="ADAL" clId="{40ED6C0A-A6C6-492A-BBC6-550A95DE9155}" dt="2020-11-13T13:04:10.347" v="269" actId="207"/>
          <ac:spMkLst>
            <pc:docMk/>
            <pc:sldMk cId="4211029753" sldId="329"/>
            <ac:spMk id="52" creationId="{373379B4-A8E1-42B0-9501-2C41B4D8304D}"/>
          </ac:spMkLst>
        </pc:spChg>
        <pc:spChg chg="add mod">
          <ac:chgData name="James Clegg" userId="c6df1435-7a36-4b38-be4d-16e68e91152f" providerId="ADAL" clId="{40ED6C0A-A6C6-492A-BBC6-550A95DE9155}" dt="2020-11-13T13:04:10.347" v="269" actId="207"/>
          <ac:spMkLst>
            <pc:docMk/>
            <pc:sldMk cId="4211029753" sldId="329"/>
            <ac:spMk id="53" creationId="{06F027E9-B8DF-4C1F-8616-1371D78D3377}"/>
          </ac:spMkLst>
        </pc:spChg>
        <pc:spChg chg="add mod">
          <ac:chgData name="James Clegg" userId="c6df1435-7a36-4b38-be4d-16e68e91152f" providerId="ADAL" clId="{40ED6C0A-A6C6-492A-BBC6-550A95DE9155}" dt="2020-11-13T13:04:10.347" v="269" actId="207"/>
          <ac:spMkLst>
            <pc:docMk/>
            <pc:sldMk cId="4211029753" sldId="329"/>
            <ac:spMk id="54" creationId="{C17ABAD7-EEAB-4EDE-B179-D6D5ADB43D38}"/>
          </ac:spMkLst>
        </pc:spChg>
        <pc:spChg chg="add mod">
          <ac:chgData name="James Clegg" userId="c6df1435-7a36-4b38-be4d-16e68e91152f" providerId="ADAL" clId="{40ED6C0A-A6C6-492A-BBC6-550A95DE9155}" dt="2020-11-13T13:04:10.347" v="269" actId="207"/>
          <ac:spMkLst>
            <pc:docMk/>
            <pc:sldMk cId="4211029753" sldId="329"/>
            <ac:spMk id="55" creationId="{5BAE4EF6-CE81-46CC-8421-18027DFD3A9B}"/>
          </ac:spMkLst>
        </pc:spChg>
        <pc:spChg chg="add mod">
          <ac:chgData name="James Clegg" userId="c6df1435-7a36-4b38-be4d-16e68e91152f" providerId="ADAL" clId="{40ED6C0A-A6C6-492A-BBC6-550A95DE9155}" dt="2020-11-13T13:04:10.347" v="269" actId="207"/>
          <ac:spMkLst>
            <pc:docMk/>
            <pc:sldMk cId="4211029753" sldId="329"/>
            <ac:spMk id="56" creationId="{48A5262B-01EB-4BB8-830E-7A241E9B5BDF}"/>
          </ac:spMkLst>
        </pc:spChg>
        <pc:spChg chg="add mod">
          <ac:chgData name="James Clegg" userId="c6df1435-7a36-4b38-be4d-16e68e91152f" providerId="ADAL" clId="{40ED6C0A-A6C6-492A-BBC6-550A95DE9155}" dt="2020-11-13T13:18:54.332" v="434" actId="554"/>
          <ac:spMkLst>
            <pc:docMk/>
            <pc:sldMk cId="4211029753" sldId="329"/>
            <ac:spMk id="57" creationId="{1FACF169-B6B5-410D-94E1-87FA343F40C5}"/>
          </ac:spMkLst>
        </pc:spChg>
        <pc:spChg chg="add del">
          <ac:chgData name="James Clegg" userId="c6df1435-7a36-4b38-be4d-16e68e91152f" providerId="ADAL" clId="{40ED6C0A-A6C6-492A-BBC6-550A95DE9155}" dt="2020-11-13T13:05:22.134" v="281"/>
          <ac:spMkLst>
            <pc:docMk/>
            <pc:sldMk cId="4211029753" sldId="329"/>
            <ac:spMk id="58" creationId="{6CAE0479-6362-4220-9A09-5C984CD5584F}"/>
          </ac:spMkLst>
        </pc:spChg>
        <pc:spChg chg="add del">
          <ac:chgData name="James Clegg" userId="c6df1435-7a36-4b38-be4d-16e68e91152f" providerId="ADAL" clId="{40ED6C0A-A6C6-492A-BBC6-550A95DE9155}" dt="2020-11-13T13:05:22.134" v="281"/>
          <ac:spMkLst>
            <pc:docMk/>
            <pc:sldMk cId="4211029753" sldId="329"/>
            <ac:spMk id="61" creationId="{514D9D17-F496-459B-B202-8FE4725A6E90}"/>
          </ac:spMkLst>
        </pc:spChg>
        <pc:spChg chg="add del">
          <ac:chgData name="James Clegg" userId="c6df1435-7a36-4b38-be4d-16e68e91152f" providerId="ADAL" clId="{40ED6C0A-A6C6-492A-BBC6-550A95DE9155}" dt="2020-11-13T13:05:22.134" v="281"/>
          <ac:spMkLst>
            <pc:docMk/>
            <pc:sldMk cId="4211029753" sldId="329"/>
            <ac:spMk id="62" creationId="{2CEEC086-7A7E-4DF4-B9A1-6941B6031104}"/>
          </ac:spMkLst>
        </pc:spChg>
        <pc:spChg chg="add mod">
          <ac:chgData name="James Clegg" userId="c6df1435-7a36-4b38-be4d-16e68e91152f" providerId="ADAL" clId="{40ED6C0A-A6C6-492A-BBC6-550A95DE9155}" dt="2020-11-13T13:20:28.251" v="437" actId="1076"/>
          <ac:spMkLst>
            <pc:docMk/>
            <pc:sldMk cId="4211029753" sldId="329"/>
            <ac:spMk id="63" creationId="{DA45B8EB-4E91-4ED0-8A99-D504ED824B94}"/>
          </ac:spMkLst>
        </pc:spChg>
        <pc:spChg chg="add mod">
          <ac:chgData name="James Clegg" userId="c6df1435-7a36-4b38-be4d-16e68e91152f" providerId="ADAL" clId="{40ED6C0A-A6C6-492A-BBC6-550A95DE9155}" dt="2020-11-13T13:20:28.251" v="437" actId="1076"/>
          <ac:spMkLst>
            <pc:docMk/>
            <pc:sldMk cId="4211029753" sldId="329"/>
            <ac:spMk id="66" creationId="{7EF0A7F3-9C54-418C-AE5C-D88C74028404}"/>
          </ac:spMkLst>
        </pc:spChg>
        <pc:spChg chg="add mod">
          <ac:chgData name="James Clegg" userId="c6df1435-7a36-4b38-be4d-16e68e91152f" providerId="ADAL" clId="{40ED6C0A-A6C6-492A-BBC6-550A95DE9155}" dt="2020-11-13T13:20:28.251" v="437" actId="1076"/>
          <ac:spMkLst>
            <pc:docMk/>
            <pc:sldMk cId="4211029753" sldId="329"/>
            <ac:spMk id="67" creationId="{017DC58F-E4ED-43E2-A1C6-C6047688E3E1}"/>
          </ac:spMkLst>
        </pc:spChg>
        <pc:spChg chg="add mod">
          <ac:chgData name="James Clegg" userId="c6df1435-7a36-4b38-be4d-16e68e91152f" providerId="ADAL" clId="{40ED6C0A-A6C6-492A-BBC6-550A95DE9155}" dt="2020-11-13T13:06:25.980" v="291" actId="207"/>
          <ac:spMkLst>
            <pc:docMk/>
            <pc:sldMk cId="4211029753" sldId="329"/>
            <ac:spMk id="68" creationId="{7A26C7A2-ECD0-4A4E-B59B-5BF507463DB1}"/>
          </ac:spMkLst>
        </pc:spChg>
        <pc:spChg chg="add mod">
          <ac:chgData name="James Clegg" userId="c6df1435-7a36-4b38-be4d-16e68e91152f" providerId="ADAL" clId="{40ED6C0A-A6C6-492A-BBC6-550A95DE9155}" dt="2020-11-13T13:18:38.654" v="430" actId="1037"/>
          <ac:spMkLst>
            <pc:docMk/>
            <pc:sldMk cId="4211029753" sldId="329"/>
            <ac:spMk id="69" creationId="{1D0014D4-ABDE-4675-BA8E-7F923325885E}"/>
          </ac:spMkLst>
        </pc:spChg>
        <pc:spChg chg="add mod">
          <ac:chgData name="James Clegg" userId="c6df1435-7a36-4b38-be4d-16e68e91152f" providerId="ADAL" clId="{40ED6C0A-A6C6-492A-BBC6-550A95DE9155}" dt="2020-11-13T13:18:54.332" v="434" actId="554"/>
          <ac:spMkLst>
            <pc:docMk/>
            <pc:sldMk cId="4211029753" sldId="329"/>
            <ac:spMk id="70" creationId="{ECCE3234-B01A-4416-985E-DEE4DD146F0A}"/>
          </ac:spMkLst>
        </pc:spChg>
        <pc:spChg chg="add mod">
          <ac:chgData name="James Clegg" userId="c6df1435-7a36-4b38-be4d-16e68e91152f" providerId="ADAL" clId="{40ED6C0A-A6C6-492A-BBC6-550A95DE9155}" dt="2020-11-13T13:18:38.654" v="430" actId="1037"/>
          <ac:spMkLst>
            <pc:docMk/>
            <pc:sldMk cId="4211029753" sldId="329"/>
            <ac:spMk id="71" creationId="{8CE80600-E7B8-4605-B102-6A015B3A6C8E}"/>
          </ac:spMkLst>
        </pc:spChg>
        <pc:spChg chg="add mod">
          <ac:chgData name="James Clegg" userId="c6df1435-7a36-4b38-be4d-16e68e91152f" providerId="ADAL" clId="{40ED6C0A-A6C6-492A-BBC6-550A95DE9155}" dt="2020-11-13T13:18:54.332" v="434" actId="554"/>
          <ac:spMkLst>
            <pc:docMk/>
            <pc:sldMk cId="4211029753" sldId="329"/>
            <ac:spMk id="72" creationId="{5C403D00-1528-4205-AD3E-714953EF7AFA}"/>
          </ac:spMkLst>
        </pc:spChg>
        <pc:spChg chg="add mod">
          <ac:chgData name="James Clegg" userId="c6df1435-7a36-4b38-be4d-16e68e91152f" providerId="ADAL" clId="{40ED6C0A-A6C6-492A-BBC6-550A95DE9155}" dt="2020-11-13T13:18:38.654" v="430" actId="1037"/>
          <ac:spMkLst>
            <pc:docMk/>
            <pc:sldMk cId="4211029753" sldId="329"/>
            <ac:spMk id="73" creationId="{643EECE4-F455-4CDF-AC6E-DF39DFD05B38}"/>
          </ac:spMkLst>
        </pc:spChg>
        <pc:spChg chg="add mod">
          <ac:chgData name="James Clegg" userId="c6df1435-7a36-4b38-be4d-16e68e91152f" providerId="ADAL" clId="{40ED6C0A-A6C6-492A-BBC6-550A95DE9155}" dt="2020-11-13T13:18:54.332" v="434" actId="554"/>
          <ac:spMkLst>
            <pc:docMk/>
            <pc:sldMk cId="4211029753" sldId="329"/>
            <ac:spMk id="74" creationId="{EBDADADA-BFB4-47D5-8E0F-2E0B9CD8D4A7}"/>
          </ac:spMkLst>
        </pc:spChg>
        <pc:spChg chg="add mod">
          <ac:chgData name="James Clegg" userId="c6df1435-7a36-4b38-be4d-16e68e91152f" providerId="ADAL" clId="{40ED6C0A-A6C6-492A-BBC6-550A95DE9155}" dt="2020-11-13T13:20:38.217" v="438" actId="1076"/>
          <ac:spMkLst>
            <pc:docMk/>
            <pc:sldMk cId="4211029753" sldId="329"/>
            <ac:spMk id="75" creationId="{CCF5EAF0-116B-4E1C-8A45-D31091A234C9}"/>
          </ac:spMkLst>
        </pc:spChg>
        <pc:spChg chg="add mod">
          <ac:chgData name="James Clegg" userId="c6df1435-7a36-4b38-be4d-16e68e91152f" providerId="ADAL" clId="{40ED6C0A-A6C6-492A-BBC6-550A95DE9155}" dt="2020-11-13T13:20:38.217" v="438" actId="1076"/>
          <ac:spMkLst>
            <pc:docMk/>
            <pc:sldMk cId="4211029753" sldId="329"/>
            <ac:spMk id="78" creationId="{D8105CD8-DC72-4BA3-9277-119A7943F4AF}"/>
          </ac:spMkLst>
        </pc:spChg>
        <pc:spChg chg="add mod">
          <ac:chgData name="James Clegg" userId="c6df1435-7a36-4b38-be4d-16e68e91152f" providerId="ADAL" clId="{40ED6C0A-A6C6-492A-BBC6-550A95DE9155}" dt="2020-11-13T13:20:38.217" v="438" actId="1076"/>
          <ac:spMkLst>
            <pc:docMk/>
            <pc:sldMk cId="4211029753" sldId="329"/>
            <ac:spMk id="79" creationId="{2E90E7E3-8B3F-4C04-B079-E200CA5B3CCB}"/>
          </ac:spMkLst>
        </pc:spChg>
        <pc:spChg chg="add mod">
          <ac:chgData name="James Clegg" userId="c6df1435-7a36-4b38-be4d-16e68e91152f" providerId="ADAL" clId="{40ED6C0A-A6C6-492A-BBC6-550A95DE9155}" dt="2020-11-13T13:20:45.470" v="439" actId="1076"/>
          <ac:spMkLst>
            <pc:docMk/>
            <pc:sldMk cId="4211029753" sldId="329"/>
            <ac:spMk id="84" creationId="{AF42D63E-0EA0-4EF2-BA40-9CBB59CEA90B}"/>
          </ac:spMkLst>
        </pc:spChg>
        <pc:spChg chg="add mod">
          <ac:chgData name="James Clegg" userId="c6df1435-7a36-4b38-be4d-16e68e91152f" providerId="ADAL" clId="{40ED6C0A-A6C6-492A-BBC6-550A95DE9155}" dt="2020-11-13T13:20:45.470" v="439" actId="1076"/>
          <ac:spMkLst>
            <pc:docMk/>
            <pc:sldMk cId="4211029753" sldId="329"/>
            <ac:spMk id="87" creationId="{33081AAE-02C1-4F9A-AD74-5897B830D63C}"/>
          </ac:spMkLst>
        </pc:spChg>
        <pc:spChg chg="add mod">
          <ac:chgData name="James Clegg" userId="c6df1435-7a36-4b38-be4d-16e68e91152f" providerId="ADAL" clId="{40ED6C0A-A6C6-492A-BBC6-550A95DE9155}" dt="2020-11-13T13:20:45.470" v="439" actId="1076"/>
          <ac:spMkLst>
            <pc:docMk/>
            <pc:sldMk cId="4211029753" sldId="329"/>
            <ac:spMk id="88" creationId="{54512761-9D3C-4AD4-9222-8C451F8B0A14}"/>
          </ac:spMkLst>
        </pc:spChg>
        <pc:spChg chg="add mod">
          <ac:chgData name="James Clegg" userId="c6df1435-7a36-4b38-be4d-16e68e91152f" providerId="ADAL" clId="{40ED6C0A-A6C6-492A-BBC6-550A95DE9155}" dt="2020-11-13T13:13:44.594" v="388" actId="1035"/>
          <ac:spMkLst>
            <pc:docMk/>
            <pc:sldMk cId="4211029753" sldId="329"/>
            <ac:spMk id="92" creationId="{738F945D-10CE-42B9-9B76-E06CD35560AD}"/>
          </ac:spMkLst>
        </pc:spChg>
        <pc:spChg chg="add mod">
          <ac:chgData name="James Clegg" userId="c6df1435-7a36-4b38-be4d-16e68e91152f" providerId="ADAL" clId="{40ED6C0A-A6C6-492A-BBC6-550A95DE9155}" dt="2020-11-13T13:16:22.697" v="407" actId="1076"/>
          <ac:spMkLst>
            <pc:docMk/>
            <pc:sldMk cId="4211029753" sldId="329"/>
            <ac:spMk id="93" creationId="{5B6EE6A9-67A9-4727-A892-E7ABC130EA7B}"/>
          </ac:spMkLst>
        </pc:spChg>
        <pc:spChg chg="add mod">
          <ac:chgData name="James Clegg" userId="c6df1435-7a36-4b38-be4d-16e68e91152f" providerId="ADAL" clId="{40ED6C0A-A6C6-492A-BBC6-550A95DE9155}" dt="2020-11-13T13:17:47.974" v="420" actId="1076"/>
          <ac:spMkLst>
            <pc:docMk/>
            <pc:sldMk cId="4211029753" sldId="329"/>
            <ac:spMk id="95" creationId="{FBEDD7A0-35C8-4C25-B2FF-602457DA4E94}"/>
          </ac:spMkLst>
        </pc:spChg>
        <pc:picChg chg="add del mod">
          <ac:chgData name="James Clegg" userId="c6df1435-7a36-4b38-be4d-16e68e91152f" providerId="ADAL" clId="{40ED6C0A-A6C6-492A-BBC6-550A95DE9155}" dt="2020-11-13T12:56:07.379" v="104" actId="478"/>
          <ac:picMkLst>
            <pc:docMk/>
            <pc:sldMk cId="4211029753" sldId="329"/>
            <ac:picMk id="3" creationId="{596381CC-8684-4CB1-BC6E-B7328BA69BD2}"/>
          </ac:picMkLst>
        </pc:picChg>
        <pc:picChg chg="add del mod">
          <ac:chgData name="James Clegg" userId="c6df1435-7a36-4b38-be4d-16e68e91152f" providerId="ADAL" clId="{40ED6C0A-A6C6-492A-BBC6-550A95DE9155}" dt="2020-11-13T12:56:09.844" v="108" actId="478"/>
          <ac:picMkLst>
            <pc:docMk/>
            <pc:sldMk cId="4211029753" sldId="329"/>
            <ac:picMk id="5" creationId="{9194C07D-593F-49C8-AF76-640F41803698}"/>
          </ac:picMkLst>
        </pc:picChg>
        <pc:picChg chg="add del mod">
          <ac:chgData name="James Clegg" userId="c6df1435-7a36-4b38-be4d-16e68e91152f" providerId="ADAL" clId="{40ED6C0A-A6C6-492A-BBC6-550A95DE9155}" dt="2020-11-13T12:56:08.926" v="107" actId="478"/>
          <ac:picMkLst>
            <pc:docMk/>
            <pc:sldMk cId="4211029753" sldId="329"/>
            <ac:picMk id="7" creationId="{2A5D99D2-87E8-4420-8585-F8C62EDEA0D4}"/>
          </ac:picMkLst>
        </pc:picChg>
        <pc:picChg chg="add del mod">
          <ac:chgData name="James Clegg" userId="c6df1435-7a36-4b38-be4d-16e68e91152f" providerId="ADAL" clId="{40ED6C0A-A6C6-492A-BBC6-550A95DE9155}" dt="2020-11-13T12:56:08.406" v="106" actId="478"/>
          <ac:picMkLst>
            <pc:docMk/>
            <pc:sldMk cId="4211029753" sldId="329"/>
            <ac:picMk id="9" creationId="{CC6F8C6D-59CD-4251-B905-FD860FF8D51D}"/>
          </ac:picMkLst>
        </pc:picChg>
        <pc:picChg chg="add del mod">
          <ac:chgData name="James Clegg" userId="c6df1435-7a36-4b38-be4d-16e68e91152f" providerId="ADAL" clId="{40ED6C0A-A6C6-492A-BBC6-550A95DE9155}" dt="2020-11-13T12:56:07.851" v="105" actId="478"/>
          <ac:picMkLst>
            <pc:docMk/>
            <pc:sldMk cId="4211029753" sldId="329"/>
            <ac:picMk id="11" creationId="{C2F3D324-5CE1-4C07-B22D-44E7A81D3EE3}"/>
          </ac:picMkLst>
        </pc:picChg>
        <pc:picChg chg="add del mod">
          <ac:chgData name="James Clegg" userId="c6df1435-7a36-4b38-be4d-16e68e91152f" providerId="ADAL" clId="{40ED6C0A-A6C6-492A-BBC6-550A95DE9155}" dt="2020-11-13T13:06:36.524" v="294" actId="1076"/>
          <ac:picMkLst>
            <pc:docMk/>
            <pc:sldMk cId="4211029753" sldId="329"/>
            <ac:picMk id="13" creationId="{F502397B-0780-45CB-ACCA-546BD0DF17DD}"/>
          </ac:picMkLst>
        </pc:picChg>
        <pc:picChg chg="add del mod">
          <ac:chgData name="James Clegg" userId="c6df1435-7a36-4b38-be4d-16e68e91152f" providerId="ADAL" clId="{40ED6C0A-A6C6-492A-BBC6-550A95DE9155}" dt="2020-11-13T12:56:06.736" v="103" actId="478"/>
          <ac:picMkLst>
            <pc:docMk/>
            <pc:sldMk cId="4211029753" sldId="329"/>
            <ac:picMk id="15" creationId="{9992FE8A-C939-41EA-B52B-BE837F23A726}"/>
          </ac:picMkLst>
        </pc:picChg>
        <pc:picChg chg="add del mod">
          <ac:chgData name="James Clegg" userId="c6df1435-7a36-4b38-be4d-16e68e91152f" providerId="ADAL" clId="{40ED6C0A-A6C6-492A-BBC6-550A95DE9155}" dt="2020-11-13T12:56:05.399" v="102" actId="478"/>
          <ac:picMkLst>
            <pc:docMk/>
            <pc:sldMk cId="4211029753" sldId="329"/>
            <ac:picMk id="17" creationId="{B3D65797-1C9C-4109-BB0B-B3D6374FCF0A}"/>
          </ac:picMkLst>
        </pc:picChg>
        <pc:picChg chg="add del mod">
          <ac:chgData name="James Clegg" userId="c6df1435-7a36-4b38-be4d-16e68e91152f" providerId="ADAL" clId="{40ED6C0A-A6C6-492A-BBC6-550A95DE9155}" dt="2020-11-13T12:56:05.399" v="102" actId="478"/>
          <ac:picMkLst>
            <pc:docMk/>
            <pc:sldMk cId="4211029753" sldId="329"/>
            <ac:picMk id="19" creationId="{CD78C983-1DE5-4312-855F-82EB0533FA0F}"/>
          </ac:picMkLst>
        </pc:picChg>
        <pc:picChg chg="add del mod">
          <ac:chgData name="James Clegg" userId="c6df1435-7a36-4b38-be4d-16e68e91152f" providerId="ADAL" clId="{40ED6C0A-A6C6-492A-BBC6-550A95DE9155}" dt="2020-11-13T12:56:05.399" v="102" actId="478"/>
          <ac:picMkLst>
            <pc:docMk/>
            <pc:sldMk cId="4211029753" sldId="329"/>
            <ac:picMk id="21" creationId="{68D70B68-E7D7-44DA-89D7-15E39523DE76}"/>
          </ac:picMkLst>
        </pc:picChg>
        <pc:picChg chg="add del mod">
          <ac:chgData name="James Clegg" userId="c6df1435-7a36-4b38-be4d-16e68e91152f" providerId="ADAL" clId="{40ED6C0A-A6C6-492A-BBC6-550A95DE9155}" dt="2020-11-13T12:56:05.399" v="102" actId="478"/>
          <ac:picMkLst>
            <pc:docMk/>
            <pc:sldMk cId="4211029753" sldId="329"/>
            <ac:picMk id="23" creationId="{F204FC8A-808A-4FCD-B799-B8329B9736AC}"/>
          </ac:picMkLst>
        </pc:picChg>
        <pc:picChg chg="add mod">
          <ac:chgData name="James Clegg" userId="c6df1435-7a36-4b38-be4d-16e68e91152f" providerId="ADAL" clId="{40ED6C0A-A6C6-492A-BBC6-550A95DE9155}" dt="2020-11-13T13:12:27.700" v="373" actId="1076"/>
          <ac:picMkLst>
            <pc:docMk/>
            <pc:sldMk cId="4211029753" sldId="329"/>
            <ac:picMk id="25" creationId="{3BB025C0-AFB0-4D0A-93E0-DC088065273E}"/>
          </ac:picMkLst>
        </pc:picChg>
        <pc:picChg chg="add mod">
          <ac:chgData name="James Clegg" userId="c6df1435-7a36-4b38-be4d-16e68e91152f" providerId="ADAL" clId="{40ED6C0A-A6C6-492A-BBC6-550A95DE9155}" dt="2020-11-13T13:17:47.974" v="420" actId="1076"/>
          <ac:picMkLst>
            <pc:docMk/>
            <pc:sldMk cId="4211029753" sldId="329"/>
            <ac:picMk id="94" creationId="{49E37738-A294-43A4-A515-B84E9F02BDB2}"/>
          </ac:picMkLst>
        </pc:picChg>
        <pc:cxnChg chg="add mod">
          <ac:chgData name="James Clegg" userId="c6df1435-7a36-4b38-be4d-16e68e91152f" providerId="ADAL" clId="{40ED6C0A-A6C6-492A-BBC6-550A95DE9155}" dt="2020-11-13T13:19:04.633" v="435" actId="1076"/>
          <ac:cxnSpMkLst>
            <pc:docMk/>
            <pc:sldMk cId="4211029753" sldId="329"/>
            <ac:cxnSpMk id="41" creationId="{84017B7C-CDB2-4BDF-98FE-CBAD279DB37B}"/>
          </ac:cxnSpMkLst>
        </pc:cxnChg>
        <pc:cxnChg chg="add mod">
          <ac:chgData name="James Clegg" userId="c6df1435-7a36-4b38-be4d-16e68e91152f" providerId="ADAL" clId="{40ED6C0A-A6C6-492A-BBC6-550A95DE9155}" dt="2020-11-13T13:19:04.633" v="435" actId="1076"/>
          <ac:cxnSpMkLst>
            <pc:docMk/>
            <pc:sldMk cId="4211029753" sldId="329"/>
            <ac:cxnSpMk id="42" creationId="{D4A6F1C3-F12B-4CDD-A129-8D4F706977AE}"/>
          </ac:cxnSpMkLst>
        </pc:cxnChg>
        <pc:cxnChg chg="add del">
          <ac:chgData name="James Clegg" userId="c6df1435-7a36-4b38-be4d-16e68e91152f" providerId="ADAL" clId="{40ED6C0A-A6C6-492A-BBC6-550A95DE9155}" dt="2020-11-13T13:05:22.134" v="281"/>
          <ac:cxnSpMkLst>
            <pc:docMk/>
            <pc:sldMk cId="4211029753" sldId="329"/>
            <ac:cxnSpMk id="59" creationId="{CE25486B-7E56-490A-8C09-190CDFF1B261}"/>
          </ac:cxnSpMkLst>
        </pc:cxnChg>
        <pc:cxnChg chg="add del">
          <ac:chgData name="James Clegg" userId="c6df1435-7a36-4b38-be4d-16e68e91152f" providerId="ADAL" clId="{40ED6C0A-A6C6-492A-BBC6-550A95DE9155}" dt="2020-11-13T13:05:22.134" v="281"/>
          <ac:cxnSpMkLst>
            <pc:docMk/>
            <pc:sldMk cId="4211029753" sldId="329"/>
            <ac:cxnSpMk id="60" creationId="{08743472-C964-4A97-9A25-CA6BBBB04473}"/>
          </ac:cxnSpMkLst>
        </pc:cxnChg>
        <pc:cxnChg chg="add mod">
          <ac:chgData name="James Clegg" userId="c6df1435-7a36-4b38-be4d-16e68e91152f" providerId="ADAL" clId="{40ED6C0A-A6C6-492A-BBC6-550A95DE9155}" dt="2020-11-13T13:20:28.251" v="437" actId="1076"/>
          <ac:cxnSpMkLst>
            <pc:docMk/>
            <pc:sldMk cId="4211029753" sldId="329"/>
            <ac:cxnSpMk id="64" creationId="{8A2D1CE3-4E5C-43A1-A862-A3357D01324A}"/>
          </ac:cxnSpMkLst>
        </pc:cxnChg>
        <pc:cxnChg chg="add mod">
          <ac:chgData name="James Clegg" userId="c6df1435-7a36-4b38-be4d-16e68e91152f" providerId="ADAL" clId="{40ED6C0A-A6C6-492A-BBC6-550A95DE9155}" dt="2020-11-13T13:20:28.251" v="437" actId="1076"/>
          <ac:cxnSpMkLst>
            <pc:docMk/>
            <pc:sldMk cId="4211029753" sldId="329"/>
            <ac:cxnSpMk id="65" creationId="{3D882D95-5941-425E-9101-254B42689405}"/>
          </ac:cxnSpMkLst>
        </pc:cxnChg>
        <pc:cxnChg chg="add mod">
          <ac:chgData name="James Clegg" userId="c6df1435-7a36-4b38-be4d-16e68e91152f" providerId="ADAL" clId="{40ED6C0A-A6C6-492A-BBC6-550A95DE9155}" dt="2020-11-13T13:20:38.217" v="438" actId="1076"/>
          <ac:cxnSpMkLst>
            <pc:docMk/>
            <pc:sldMk cId="4211029753" sldId="329"/>
            <ac:cxnSpMk id="76" creationId="{53487301-F6DF-4A88-8789-8D1642136C8A}"/>
          </ac:cxnSpMkLst>
        </pc:cxnChg>
        <pc:cxnChg chg="add mod">
          <ac:chgData name="James Clegg" userId="c6df1435-7a36-4b38-be4d-16e68e91152f" providerId="ADAL" clId="{40ED6C0A-A6C6-492A-BBC6-550A95DE9155}" dt="2020-11-13T13:20:38.217" v="438" actId="1076"/>
          <ac:cxnSpMkLst>
            <pc:docMk/>
            <pc:sldMk cId="4211029753" sldId="329"/>
            <ac:cxnSpMk id="77" creationId="{393B88B2-6BC4-4A59-A64B-2071CC6A59BA}"/>
          </ac:cxnSpMkLst>
        </pc:cxnChg>
        <pc:cxnChg chg="add mod">
          <ac:chgData name="James Clegg" userId="c6df1435-7a36-4b38-be4d-16e68e91152f" providerId="ADAL" clId="{40ED6C0A-A6C6-492A-BBC6-550A95DE9155}" dt="2020-11-13T13:20:45.470" v="439" actId="1076"/>
          <ac:cxnSpMkLst>
            <pc:docMk/>
            <pc:sldMk cId="4211029753" sldId="329"/>
            <ac:cxnSpMk id="85" creationId="{B637DC8D-D013-4616-B1E7-3031E5F9CB43}"/>
          </ac:cxnSpMkLst>
        </pc:cxnChg>
        <pc:cxnChg chg="add mod">
          <ac:chgData name="James Clegg" userId="c6df1435-7a36-4b38-be4d-16e68e91152f" providerId="ADAL" clId="{40ED6C0A-A6C6-492A-BBC6-550A95DE9155}" dt="2020-11-13T13:20:45.470" v="439" actId="1076"/>
          <ac:cxnSpMkLst>
            <pc:docMk/>
            <pc:sldMk cId="4211029753" sldId="329"/>
            <ac:cxnSpMk id="86" creationId="{1D273714-2EE8-4162-B11E-B87A46C99F4E}"/>
          </ac:cxnSpMkLst>
        </pc:cxnChg>
      </pc:sldChg>
      <pc:sldChg chg="addSp delSp modSp add delAnim modAnim">
        <pc:chgData name="James Clegg" userId="c6df1435-7a36-4b38-be4d-16e68e91152f" providerId="ADAL" clId="{40ED6C0A-A6C6-492A-BBC6-550A95DE9155}" dt="2020-11-13T15:33:35.983" v="1629" actId="14100"/>
        <pc:sldMkLst>
          <pc:docMk/>
          <pc:sldMk cId="3208862691" sldId="330"/>
        </pc:sldMkLst>
        <pc:spChg chg="mod">
          <ac:chgData name="James Clegg" userId="c6df1435-7a36-4b38-be4d-16e68e91152f" providerId="ADAL" clId="{40ED6C0A-A6C6-492A-BBC6-550A95DE9155}" dt="2020-11-13T15:12:02.383" v="1112" actId="1076"/>
          <ac:spMkLst>
            <pc:docMk/>
            <pc:sldMk cId="3208862691" sldId="330"/>
            <ac:spMk id="6" creationId="{00000000-0000-0000-0000-000000000000}"/>
          </ac:spMkLst>
        </pc:spChg>
        <pc:spChg chg="del">
          <ac:chgData name="James Clegg" userId="c6df1435-7a36-4b38-be4d-16e68e91152f" providerId="ADAL" clId="{40ED6C0A-A6C6-492A-BBC6-550A95DE9155}" dt="2020-11-13T14:01:09.460" v="750" actId="478"/>
          <ac:spMkLst>
            <pc:docMk/>
            <pc:sldMk cId="3208862691" sldId="330"/>
            <ac:spMk id="7" creationId="{00000000-0000-0000-0000-000000000000}"/>
          </ac:spMkLst>
        </pc:spChg>
        <pc:spChg chg="del">
          <ac:chgData name="James Clegg" userId="c6df1435-7a36-4b38-be4d-16e68e91152f" providerId="ADAL" clId="{40ED6C0A-A6C6-492A-BBC6-550A95DE9155}" dt="2020-11-13T14:01:09.460" v="750" actId="478"/>
          <ac:spMkLst>
            <pc:docMk/>
            <pc:sldMk cId="3208862691" sldId="330"/>
            <ac:spMk id="9" creationId="{00000000-0000-0000-0000-000000000000}"/>
          </ac:spMkLst>
        </pc:spChg>
        <pc:spChg chg="add mod">
          <ac:chgData name="James Clegg" userId="c6df1435-7a36-4b38-be4d-16e68e91152f" providerId="ADAL" clId="{40ED6C0A-A6C6-492A-BBC6-550A95DE9155}" dt="2020-11-13T14:17:51.537" v="956" actId="20577"/>
          <ac:spMkLst>
            <pc:docMk/>
            <pc:sldMk cId="3208862691" sldId="330"/>
            <ac:spMk id="11" creationId="{EC3D6FA0-2019-4E37-8A0D-AF36BE6E0D4A}"/>
          </ac:spMkLst>
        </pc:spChg>
        <pc:spChg chg="add mod">
          <ac:chgData name="James Clegg" userId="c6df1435-7a36-4b38-be4d-16e68e91152f" providerId="ADAL" clId="{40ED6C0A-A6C6-492A-BBC6-550A95DE9155}" dt="2020-11-13T14:17:42.321" v="953" actId="1076"/>
          <ac:spMkLst>
            <pc:docMk/>
            <pc:sldMk cId="3208862691" sldId="330"/>
            <ac:spMk id="14" creationId="{F2090A12-A8AE-4F8A-A4F3-4EDBBA231701}"/>
          </ac:spMkLst>
        </pc:spChg>
        <pc:spChg chg="del">
          <ac:chgData name="James Clegg" userId="c6df1435-7a36-4b38-be4d-16e68e91152f" providerId="ADAL" clId="{40ED6C0A-A6C6-492A-BBC6-550A95DE9155}" dt="2020-11-13T14:01:09.460" v="750" actId="478"/>
          <ac:spMkLst>
            <pc:docMk/>
            <pc:sldMk cId="3208862691" sldId="330"/>
            <ac:spMk id="16" creationId="{00000000-0000-0000-0000-000000000000}"/>
          </ac:spMkLst>
        </pc:spChg>
        <pc:spChg chg="del">
          <ac:chgData name="James Clegg" userId="c6df1435-7a36-4b38-be4d-16e68e91152f" providerId="ADAL" clId="{40ED6C0A-A6C6-492A-BBC6-550A95DE9155}" dt="2020-11-13T14:01:09.460" v="750" actId="478"/>
          <ac:spMkLst>
            <pc:docMk/>
            <pc:sldMk cId="3208862691" sldId="330"/>
            <ac:spMk id="17" creationId="{00000000-0000-0000-0000-000000000000}"/>
          </ac:spMkLst>
        </pc:spChg>
        <pc:spChg chg="mod">
          <ac:chgData name="James Clegg" userId="c6df1435-7a36-4b38-be4d-16e68e91152f" providerId="ADAL" clId="{40ED6C0A-A6C6-492A-BBC6-550A95DE9155}" dt="2020-11-13T15:14:52.129" v="1219" actId="408"/>
          <ac:spMkLst>
            <pc:docMk/>
            <pc:sldMk cId="3208862691" sldId="330"/>
            <ac:spMk id="18" creationId="{8252B405-7562-4D1B-B1EE-EF99995D6072}"/>
          </ac:spMkLst>
        </pc:spChg>
        <pc:spChg chg="add mod">
          <ac:chgData name="James Clegg" userId="c6df1435-7a36-4b38-be4d-16e68e91152f" providerId="ADAL" clId="{40ED6C0A-A6C6-492A-BBC6-550A95DE9155}" dt="2020-11-13T15:14:52.129" v="1219" actId="408"/>
          <ac:spMkLst>
            <pc:docMk/>
            <pc:sldMk cId="3208862691" sldId="330"/>
            <ac:spMk id="19" creationId="{C09FB3D4-C682-43CC-9CCB-0A9D1629E1D3}"/>
          </ac:spMkLst>
        </pc:spChg>
        <pc:spChg chg="add mod">
          <ac:chgData name="James Clegg" userId="c6df1435-7a36-4b38-be4d-16e68e91152f" providerId="ADAL" clId="{40ED6C0A-A6C6-492A-BBC6-550A95DE9155}" dt="2020-11-13T15:14:52.129" v="1219" actId="408"/>
          <ac:spMkLst>
            <pc:docMk/>
            <pc:sldMk cId="3208862691" sldId="330"/>
            <ac:spMk id="20" creationId="{35E6F09B-B945-4E2E-B21B-02B4BD18D4E8}"/>
          </ac:spMkLst>
        </pc:spChg>
        <pc:spChg chg="add mod">
          <ac:chgData name="James Clegg" userId="c6df1435-7a36-4b38-be4d-16e68e91152f" providerId="ADAL" clId="{40ED6C0A-A6C6-492A-BBC6-550A95DE9155}" dt="2020-11-13T15:14:52.129" v="1219" actId="408"/>
          <ac:spMkLst>
            <pc:docMk/>
            <pc:sldMk cId="3208862691" sldId="330"/>
            <ac:spMk id="21" creationId="{444D84B7-46AF-4872-AB02-F885CC44BE65}"/>
          </ac:spMkLst>
        </pc:spChg>
        <pc:spChg chg="add mod">
          <ac:chgData name="James Clegg" userId="c6df1435-7a36-4b38-be4d-16e68e91152f" providerId="ADAL" clId="{40ED6C0A-A6C6-492A-BBC6-550A95DE9155}" dt="2020-11-13T15:14:52.129" v="1219" actId="408"/>
          <ac:spMkLst>
            <pc:docMk/>
            <pc:sldMk cId="3208862691" sldId="330"/>
            <ac:spMk id="22" creationId="{3FF9A0BD-EB74-40EA-B87D-32F3A54AC134}"/>
          </ac:spMkLst>
        </pc:spChg>
        <pc:spChg chg="add mod">
          <ac:chgData name="James Clegg" userId="c6df1435-7a36-4b38-be4d-16e68e91152f" providerId="ADAL" clId="{40ED6C0A-A6C6-492A-BBC6-550A95DE9155}" dt="2020-11-13T15:14:52.129" v="1219" actId="408"/>
          <ac:spMkLst>
            <pc:docMk/>
            <pc:sldMk cId="3208862691" sldId="330"/>
            <ac:spMk id="23" creationId="{A39B8803-CA24-4F69-8630-5341B77E60F4}"/>
          </ac:spMkLst>
        </pc:spChg>
        <pc:spChg chg="add mod">
          <ac:chgData name="James Clegg" userId="c6df1435-7a36-4b38-be4d-16e68e91152f" providerId="ADAL" clId="{40ED6C0A-A6C6-492A-BBC6-550A95DE9155}" dt="2020-11-13T15:14:52.129" v="1219" actId="408"/>
          <ac:spMkLst>
            <pc:docMk/>
            <pc:sldMk cId="3208862691" sldId="330"/>
            <ac:spMk id="24" creationId="{ECBBF404-B860-4106-8CB5-A8CD8E206D4E}"/>
          </ac:spMkLst>
        </pc:spChg>
        <pc:spChg chg="add mod">
          <ac:chgData name="James Clegg" userId="c6df1435-7a36-4b38-be4d-16e68e91152f" providerId="ADAL" clId="{40ED6C0A-A6C6-492A-BBC6-550A95DE9155}" dt="2020-11-13T15:14:52.129" v="1219" actId="408"/>
          <ac:spMkLst>
            <pc:docMk/>
            <pc:sldMk cId="3208862691" sldId="330"/>
            <ac:spMk id="25" creationId="{1E53FC34-6FBC-400B-8BF2-D14BCA29520D}"/>
          </ac:spMkLst>
        </pc:spChg>
        <pc:spChg chg="add mod">
          <ac:chgData name="James Clegg" userId="c6df1435-7a36-4b38-be4d-16e68e91152f" providerId="ADAL" clId="{40ED6C0A-A6C6-492A-BBC6-550A95DE9155}" dt="2020-11-13T15:14:52.129" v="1219" actId="408"/>
          <ac:spMkLst>
            <pc:docMk/>
            <pc:sldMk cId="3208862691" sldId="330"/>
            <ac:spMk id="26" creationId="{DCAD8A8E-15CC-4ECF-BACF-63E7E4D19D2A}"/>
          </ac:spMkLst>
        </pc:spChg>
        <pc:spChg chg="add mod">
          <ac:chgData name="James Clegg" userId="c6df1435-7a36-4b38-be4d-16e68e91152f" providerId="ADAL" clId="{40ED6C0A-A6C6-492A-BBC6-550A95DE9155}" dt="2020-11-13T15:14:52.129" v="1219" actId="408"/>
          <ac:spMkLst>
            <pc:docMk/>
            <pc:sldMk cId="3208862691" sldId="330"/>
            <ac:spMk id="27" creationId="{8CCC6B50-6076-4AC0-B9EE-838E69AA46B7}"/>
          </ac:spMkLst>
        </pc:spChg>
        <pc:spChg chg="add mod">
          <ac:chgData name="James Clegg" userId="c6df1435-7a36-4b38-be4d-16e68e91152f" providerId="ADAL" clId="{40ED6C0A-A6C6-492A-BBC6-550A95DE9155}" dt="2020-11-13T15:14:52.129" v="1219" actId="408"/>
          <ac:spMkLst>
            <pc:docMk/>
            <pc:sldMk cId="3208862691" sldId="330"/>
            <ac:spMk id="28" creationId="{31C54C8B-3C71-47E8-B80A-1F223F351A00}"/>
          </ac:spMkLst>
        </pc:spChg>
        <pc:spChg chg="add mod">
          <ac:chgData name="James Clegg" userId="c6df1435-7a36-4b38-be4d-16e68e91152f" providerId="ADAL" clId="{40ED6C0A-A6C6-492A-BBC6-550A95DE9155}" dt="2020-11-13T15:14:52.129" v="1219" actId="408"/>
          <ac:spMkLst>
            <pc:docMk/>
            <pc:sldMk cId="3208862691" sldId="330"/>
            <ac:spMk id="29" creationId="{E8EC5748-87F6-48D3-8011-7B28B3C7F844}"/>
          </ac:spMkLst>
        </pc:spChg>
        <pc:spChg chg="add mod">
          <ac:chgData name="James Clegg" userId="c6df1435-7a36-4b38-be4d-16e68e91152f" providerId="ADAL" clId="{40ED6C0A-A6C6-492A-BBC6-550A95DE9155}" dt="2020-11-13T15:28:57.942" v="1515" actId="408"/>
          <ac:spMkLst>
            <pc:docMk/>
            <pc:sldMk cId="3208862691" sldId="330"/>
            <ac:spMk id="41" creationId="{6986EB7F-9441-4748-92BD-3B4848141450}"/>
          </ac:spMkLst>
        </pc:spChg>
        <pc:spChg chg="add mod">
          <ac:chgData name="James Clegg" userId="c6df1435-7a36-4b38-be4d-16e68e91152f" providerId="ADAL" clId="{40ED6C0A-A6C6-492A-BBC6-550A95DE9155}" dt="2020-11-13T15:28:57.942" v="1515" actId="408"/>
          <ac:spMkLst>
            <pc:docMk/>
            <pc:sldMk cId="3208862691" sldId="330"/>
            <ac:spMk id="42" creationId="{9AEC1BD0-C706-496D-89F4-535BD87D1A6E}"/>
          </ac:spMkLst>
        </pc:spChg>
        <pc:spChg chg="add mod">
          <ac:chgData name="James Clegg" userId="c6df1435-7a36-4b38-be4d-16e68e91152f" providerId="ADAL" clId="{40ED6C0A-A6C6-492A-BBC6-550A95DE9155}" dt="2020-11-13T15:28:57.942" v="1515" actId="408"/>
          <ac:spMkLst>
            <pc:docMk/>
            <pc:sldMk cId="3208862691" sldId="330"/>
            <ac:spMk id="43" creationId="{62E6E4AF-EAF1-41F6-8C38-A7D90680208B}"/>
          </ac:spMkLst>
        </pc:spChg>
        <pc:spChg chg="add mod">
          <ac:chgData name="James Clegg" userId="c6df1435-7a36-4b38-be4d-16e68e91152f" providerId="ADAL" clId="{40ED6C0A-A6C6-492A-BBC6-550A95DE9155}" dt="2020-11-13T15:28:57.942" v="1515" actId="408"/>
          <ac:spMkLst>
            <pc:docMk/>
            <pc:sldMk cId="3208862691" sldId="330"/>
            <ac:spMk id="44" creationId="{62222053-CCDE-4F11-BA50-D90B202B3D52}"/>
          </ac:spMkLst>
        </pc:spChg>
        <pc:spChg chg="add mod">
          <ac:chgData name="James Clegg" userId="c6df1435-7a36-4b38-be4d-16e68e91152f" providerId="ADAL" clId="{40ED6C0A-A6C6-492A-BBC6-550A95DE9155}" dt="2020-11-13T15:28:57.942" v="1515" actId="408"/>
          <ac:spMkLst>
            <pc:docMk/>
            <pc:sldMk cId="3208862691" sldId="330"/>
            <ac:spMk id="45" creationId="{C364DA7E-36AB-41B2-A83D-50FD653291F4}"/>
          </ac:spMkLst>
        </pc:spChg>
        <pc:spChg chg="add mod">
          <ac:chgData name="James Clegg" userId="c6df1435-7a36-4b38-be4d-16e68e91152f" providerId="ADAL" clId="{40ED6C0A-A6C6-492A-BBC6-550A95DE9155}" dt="2020-11-13T15:28:57.942" v="1515" actId="408"/>
          <ac:spMkLst>
            <pc:docMk/>
            <pc:sldMk cId="3208862691" sldId="330"/>
            <ac:spMk id="46" creationId="{EDD17981-28D7-4386-B20B-C3F0B9431B5A}"/>
          </ac:spMkLst>
        </pc:spChg>
        <pc:spChg chg="add mod">
          <ac:chgData name="James Clegg" userId="c6df1435-7a36-4b38-be4d-16e68e91152f" providerId="ADAL" clId="{40ED6C0A-A6C6-492A-BBC6-550A95DE9155}" dt="2020-11-13T15:28:57.942" v="1515" actId="408"/>
          <ac:spMkLst>
            <pc:docMk/>
            <pc:sldMk cId="3208862691" sldId="330"/>
            <ac:spMk id="47" creationId="{995BD67C-8D38-4D99-9472-B72FF4920DD8}"/>
          </ac:spMkLst>
        </pc:spChg>
        <pc:spChg chg="add mod">
          <ac:chgData name="James Clegg" userId="c6df1435-7a36-4b38-be4d-16e68e91152f" providerId="ADAL" clId="{40ED6C0A-A6C6-492A-BBC6-550A95DE9155}" dt="2020-11-13T15:28:57.942" v="1515" actId="408"/>
          <ac:spMkLst>
            <pc:docMk/>
            <pc:sldMk cId="3208862691" sldId="330"/>
            <ac:spMk id="48" creationId="{C4BF2D58-193E-4CEB-82D7-0A07B2F1A955}"/>
          </ac:spMkLst>
        </pc:spChg>
        <pc:spChg chg="add mod">
          <ac:chgData name="James Clegg" userId="c6df1435-7a36-4b38-be4d-16e68e91152f" providerId="ADAL" clId="{40ED6C0A-A6C6-492A-BBC6-550A95DE9155}" dt="2020-11-13T15:28:57.942" v="1515" actId="408"/>
          <ac:spMkLst>
            <pc:docMk/>
            <pc:sldMk cId="3208862691" sldId="330"/>
            <ac:spMk id="49" creationId="{79A6A740-1809-48BA-BCDA-4ADAAD91AD87}"/>
          </ac:spMkLst>
        </pc:spChg>
        <pc:spChg chg="add mod">
          <ac:chgData name="James Clegg" userId="c6df1435-7a36-4b38-be4d-16e68e91152f" providerId="ADAL" clId="{40ED6C0A-A6C6-492A-BBC6-550A95DE9155}" dt="2020-11-13T15:28:57.942" v="1515" actId="408"/>
          <ac:spMkLst>
            <pc:docMk/>
            <pc:sldMk cId="3208862691" sldId="330"/>
            <ac:spMk id="50" creationId="{C52A48BA-4CF4-481F-8D55-457627973D79}"/>
          </ac:spMkLst>
        </pc:spChg>
        <pc:spChg chg="add mod">
          <ac:chgData name="James Clegg" userId="c6df1435-7a36-4b38-be4d-16e68e91152f" providerId="ADAL" clId="{40ED6C0A-A6C6-492A-BBC6-550A95DE9155}" dt="2020-11-13T15:28:57.942" v="1515" actId="408"/>
          <ac:spMkLst>
            <pc:docMk/>
            <pc:sldMk cId="3208862691" sldId="330"/>
            <ac:spMk id="51" creationId="{F2D4A71A-E07C-4386-96F8-E86C535FEBAF}"/>
          </ac:spMkLst>
        </pc:spChg>
        <pc:spChg chg="add mod">
          <ac:chgData name="James Clegg" userId="c6df1435-7a36-4b38-be4d-16e68e91152f" providerId="ADAL" clId="{40ED6C0A-A6C6-492A-BBC6-550A95DE9155}" dt="2020-11-13T15:28:57.942" v="1515" actId="408"/>
          <ac:spMkLst>
            <pc:docMk/>
            <pc:sldMk cId="3208862691" sldId="330"/>
            <ac:spMk id="52" creationId="{BD497E9B-9D30-4FAC-992D-3F572DB6446C}"/>
          </ac:spMkLst>
        </pc:spChg>
        <pc:spChg chg="add mod">
          <ac:chgData name="James Clegg" userId="c6df1435-7a36-4b38-be4d-16e68e91152f" providerId="ADAL" clId="{40ED6C0A-A6C6-492A-BBC6-550A95DE9155}" dt="2020-11-13T15:33:35.983" v="1629" actId="14100"/>
          <ac:spMkLst>
            <pc:docMk/>
            <pc:sldMk cId="3208862691" sldId="330"/>
            <ac:spMk id="54" creationId="{B17A2566-295B-491C-A9CE-E36C66AC3B77}"/>
          </ac:spMkLst>
        </pc:spChg>
        <pc:spChg chg="add mod">
          <ac:chgData name="James Clegg" userId="c6df1435-7a36-4b38-be4d-16e68e91152f" providerId="ADAL" clId="{40ED6C0A-A6C6-492A-BBC6-550A95DE9155}" dt="2020-11-13T15:33:33.150" v="1628" actId="1076"/>
          <ac:spMkLst>
            <pc:docMk/>
            <pc:sldMk cId="3208862691" sldId="330"/>
            <ac:spMk id="55" creationId="{9FCB56C0-0E74-411D-B52E-4F12B09B6548}"/>
          </ac:spMkLst>
        </pc:spChg>
        <pc:graphicFrameChg chg="modGraphic">
          <ac:chgData name="James Clegg" userId="c6df1435-7a36-4b38-be4d-16e68e91152f" providerId="ADAL" clId="{40ED6C0A-A6C6-492A-BBC6-550A95DE9155}" dt="2020-11-13T14:00:46.413" v="749" actId="13219"/>
          <ac:graphicFrameMkLst>
            <pc:docMk/>
            <pc:sldMk cId="3208862691" sldId="330"/>
            <ac:graphicFrameMk id="5" creationId="{00000000-0000-0000-0000-000000000000}"/>
          </ac:graphicFrameMkLst>
        </pc:graphicFrameChg>
        <pc:picChg chg="add mod">
          <ac:chgData name="James Clegg" userId="c6df1435-7a36-4b38-be4d-16e68e91152f" providerId="ADAL" clId="{40ED6C0A-A6C6-492A-BBC6-550A95DE9155}" dt="2020-11-13T14:17:42.321" v="953" actId="1076"/>
          <ac:picMkLst>
            <pc:docMk/>
            <pc:sldMk cId="3208862691" sldId="330"/>
            <ac:picMk id="13" creationId="{D1E1694D-E78B-46EF-B766-494DA8BDCF0E}"/>
          </ac:picMkLst>
        </pc:picChg>
        <pc:picChg chg="add mod">
          <ac:chgData name="James Clegg" userId="c6df1435-7a36-4b38-be4d-16e68e91152f" providerId="ADAL" clId="{40ED6C0A-A6C6-492A-BBC6-550A95DE9155}" dt="2020-11-13T15:32:45.994" v="1545" actId="1076"/>
          <ac:picMkLst>
            <pc:docMk/>
            <pc:sldMk cId="3208862691" sldId="330"/>
            <ac:picMk id="53" creationId="{E708FFA2-2FF7-40F1-822E-C1B0AF9B407F}"/>
          </ac:picMkLst>
        </pc:picChg>
        <pc:cxnChg chg="mod">
          <ac:chgData name="James Clegg" userId="c6df1435-7a36-4b38-be4d-16e68e91152f" providerId="ADAL" clId="{40ED6C0A-A6C6-492A-BBC6-550A95DE9155}" dt="2020-11-13T15:12:07.425" v="1113" actId="14100"/>
          <ac:cxnSpMkLst>
            <pc:docMk/>
            <pc:sldMk cId="3208862691" sldId="330"/>
            <ac:cxnSpMk id="8" creationId="{00000000-0000-0000-0000-000000000000}"/>
          </ac:cxnSpMkLst>
        </pc:cxnChg>
        <pc:cxnChg chg="add mod">
          <ac:chgData name="James Clegg" userId="c6df1435-7a36-4b38-be4d-16e68e91152f" providerId="ADAL" clId="{40ED6C0A-A6C6-492A-BBC6-550A95DE9155}" dt="2020-11-13T15:23:35.936" v="1411" actId="1076"/>
          <ac:cxnSpMkLst>
            <pc:docMk/>
            <pc:sldMk cId="3208862691" sldId="330"/>
            <ac:cxnSpMk id="30" creationId="{76506463-B2E0-4056-990F-70B47F285785}"/>
          </ac:cxnSpMkLst>
        </pc:cxnChg>
        <pc:cxnChg chg="add mod">
          <ac:chgData name="James Clegg" userId="c6df1435-7a36-4b38-be4d-16e68e91152f" providerId="ADAL" clId="{40ED6C0A-A6C6-492A-BBC6-550A95DE9155}" dt="2020-11-13T15:23:36.394" v="1412"/>
          <ac:cxnSpMkLst>
            <pc:docMk/>
            <pc:sldMk cId="3208862691" sldId="330"/>
            <ac:cxnSpMk id="31" creationId="{3F021972-C1F3-4BF3-99AB-11373ABB6BD8}"/>
          </ac:cxnSpMkLst>
        </pc:cxnChg>
        <pc:cxnChg chg="add mod">
          <ac:chgData name="James Clegg" userId="c6df1435-7a36-4b38-be4d-16e68e91152f" providerId="ADAL" clId="{40ED6C0A-A6C6-492A-BBC6-550A95DE9155}" dt="2020-11-13T15:23:37.166" v="1413"/>
          <ac:cxnSpMkLst>
            <pc:docMk/>
            <pc:sldMk cId="3208862691" sldId="330"/>
            <ac:cxnSpMk id="32" creationId="{955CF574-BBE9-45F7-B765-1E10B2A99469}"/>
          </ac:cxnSpMkLst>
        </pc:cxnChg>
        <pc:cxnChg chg="add mod">
          <ac:chgData name="James Clegg" userId="c6df1435-7a36-4b38-be4d-16e68e91152f" providerId="ADAL" clId="{40ED6C0A-A6C6-492A-BBC6-550A95DE9155}" dt="2020-11-13T15:23:37.572" v="1414"/>
          <ac:cxnSpMkLst>
            <pc:docMk/>
            <pc:sldMk cId="3208862691" sldId="330"/>
            <ac:cxnSpMk id="33" creationId="{56F1E1DA-4E87-4581-BC70-25FB9019C002}"/>
          </ac:cxnSpMkLst>
        </pc:cxnChg>
        <pc:cxnChg chg="add mod">
          <ac:chgData name="James Clegg" userId="c6df1435-7a36-4b38-be4d-16e68e91152f" providerId="ADAL" clId="{40ED6C0A-A6C6-492A-BBC6-550A95DE9155}" dt="2020-11-13T15:23:37.891" v="1415"/>
          <ac:cxnSpMkLst>
            <pc:docMk/>
            <pc:sldMk cId="3208862691" sldId="330"/>
            <ac:cxnSpMk id="34" creationId="{7CEBA4FF-97A2-41EF-AC63-49B98F457ABF}"/>
          </ac:cxnSpMkLst>
        </pc:cxnChg>
        <pc:cxnChg chg="add mod">
          <ac:chgData name="James Clegg" userId="c6df1435-7a36-4b38-be4d-16e68e91152f" providerId="ADAL" clId="{40ED6C0A-A6C6-492A-BBC6-550A95DE9155}" dt="2020-11-13T15:23:38.253" v="1416"/>
          <ac:cxnSpMkLst>
            <pc:docMk/>
            <pc:sldMk cId="3208862691" sldId="330"/>
            <ac:cxnSpMk id="35" creationId="{4F26D3CD-3AD5-40B1-9245-47FB1D4F4DB5}"/>
          </ac:cxnSpMkLst>
        </pc:cxnChg>
        <pc:cxnChg chg="add mod">
          <ac:chgData name="James Clegg" userId="c6df1435-7a36-4b38-be4d-16e68e91152f" providerId="ADAL" clId="{40ED6C0A-A6C6-492A-BBC6-550A95DE9155}" dt="2020-11-13T15:23:38.588" v="1417"/>
          <ac:cxnSpMkLst>
            <pc:docMk/>
            <pc:sldMk cId="3208862691" sldId="330"/>
            <ac:cxnSpMk id="36" creationId="{F6BFFFD4-7889-412E-8485-A8EAA47B9423}"/>
          </ac:cxnSpMkLst>
        </pc:cxnChg>
        <pc:cxnChg chg="add mod">
          <ac:chgData name="James Clegg" userId="c6df1435-7a36-4b38-be4d-16e68e91152f" providerId="ADAL" clId="{40ED6C0A-A6C6-492A-BBC6-550A95DE9155}" dt="2020-11-13T15:23:38.998" v="1418"/>
          <ac:cxnSpMkLst>
            <pc:docMk/>
            <pc:sldMk cId="3208862691" sldId="330"/>
            <ac:cxnSpMk id="37" creationId="{FA300938-38D9-404F-A0CD-3D4250ECDE85}"/>
          </ac:cxnSpMkLst>
        </pc:cxnChg>
        <pc:cxnChg chg="add mod">
          <ac:chgData name="James Clegg" userId="c6df1435-7a36-4b38-be4d-16e68e91152f" providerId="ADAL" clId="{40ED6C0A-A6C6-492A-BBC6-550A95DE9155}" dt="2020-11-13T15:23:39.347" v="1419"/>
          <ac:cxnSpMkLst>
            <pc:docMk/>
            <pc:sldMk cId="3208862691" sldId="330"/>
            <ac:cxnSpMk id="38" creationId="{CB5FBF0B-01AD-4F21-988E-80543284AAF1}"/>
          </ac:cxnSpMkLst>
        </pc:cxnChg>
        <pc:cxnChg chg="add mod">
          <ac:chgData name="James Clegg" userId="c6df1435-7a36-4b38-be4d-16e68e91152f" providerId="ADAL" clId="{40ED6C0A-A6C6-492A-BBC6-550A95DE9155}" dt="2020-11-13T15:23:39.691" v="1420"/>
          <ac:cxnSpMkLst>
            <pc:docMk/>
            <pc:sldMk cId="3208862691" sldId="330"/>
            <ac:cxnSpMk id="39" creationId="{8006E300-6D03-4921-BEEC-6F8370C03718}"/>
          </ac:cxnSpMkLst>
        </pc:cxnChg>
        <pc:cxnChg chg="add mod">
          <ac:chgData name="James Clegg" userId="c6df1435-7a36-4b38-be4d-16e68e91152f" providerId="ADAL" clId="{40ED6C0A-A6C6-492A-BBC6-550A95DE9155}" dt="2020-11-13T15:23:40.152" v="1421"/>
          <ac:cxnSpMkLst>
            <pc:docMk/>
            <pc:sldMk cId="3208862691" sldId="330"/>
            <ac:cxnSpMk id="40" creationId="{4E81F718-2004-4DC6-A44D-C1D0EEAC869A}"/>
          </ac:cxnSpMkLst>
        </pc:cxnChg>
      </pc:sldChg>
      <pc:sldChg chg="addSp delSp modSp add ord delAnim modAnim">
        <pc:chgData name="James Clegg" userId="c6df1435-7a36-4b38-be4d-16e68e91152f" providerId="ADAL" clId="{40ED6C0A-A6C6-492A-BBC6-550A95DE9155}" dt="2020-11-13T15:23:00.698" v="1405"/>
        <pc:sldMkLst>
          <pc:docMk/>
          <pc:sldMk cId="734353663" sldId="331"/>
        </pc:sldMkLst>
        <pc:spChg chg="add mod">
          <ac:chgData name="James Clegg" userId="c6df1435-7a36-4b38-be4d-16e68e91152f" providerId="ADAL" clId="{40ED6C0A-A6C6-492A-BBC6-550A95DE9155}" dt="2020-11-13T15:08:57.369" v="1104" actId="1036"/>
          <ac:spMkLst>
            <pc:docMk/>
            <pc:sldMk cId="734353663" sldId="331"/>
            <ac:spMk id="2" creationId="{4C17A1A6-2806-404D-946B-DC02D2F274E2}"/>
          </ac:spMkLst>
        </pc:spChg>
        <pc:spChg chg="add mod">
          <ac:chgData name="James Clegg" userId="c6df1435-7a36-4b38-be4d-16e68e91152f" providerId="ADAL" clId="{40ED6C0A-A6C6-492A-BBC6-550A95DE9155}" dt="2020-11-13T14:09:46.544" v="873" actId="208"/>
          <ac:spMkLst>
            <pc:docMk/>
            <pc:sldMk cId="734353663" sldId="331"/>
            <ac:spMk id="3" creationId="{A89874C9-F8AE-4741-B3D8-9364432233CE}"/>
          </ac:spMkLst>
        </pc:spChg>
        <pc:spChg chg="del">
          <ac:chgData name="James Clegg" userId="c6df1435-7a36-4b38-be4d-16e68e91152f" providerId="ADAL" clId="{40ED6C0A-A6C6-492A-BBC6-550A95DE9155}" dt="2020-11-13T14:02:38.366" v="754" actId="478"/>
          <ac:spMkLst>
            <pc:docMk/>
            <pc:sldMk cId="734353663" sldId="331"/>
            <ac:spMk id="6" creationId="{00000000-0000-0000-0000-000000000000}"/>
          </ac:spMkLst>
        </pc:spChg>
        <pc:spChg chg="del">
          <ac:chgData name="James Clegg" userId="c6df1435-7a36-4b38-be4d-16e68e91152f" providerId="ADAL" clId="{40ED6C0A-A6C6-492A-BBC6-550A95DE9155}" dt="2020-11-13T14:05:23.403" v="803" actId="478"/>
          <ac:spMkLst>
            <pc:docMk/>
            <pc:sldMk cId="734353663" sldId="331"/>
            <ac:spMk id="7" creationId="{00000000-0000-0000-0000-000000000000}"/>
          </ac:spMkLst>
        </pc:spChg>
        <pc:spChg chg="del">
          <ac:chgData name="James Clegg" userId="c6df1435-7a36-4b38-be4d-16e68e91152f" providerId="ADAL" clId="{40ED6C0A-A6C6-492A-BBC6-550A95DE9155}" dt="2020-11-13T14:05:23.403" v="803" actId="478"/>
          <ac:spMkLst>
            <pc:docMk/>
            <pc:sldMk cId="734353663" sldId="331"/>
            <ac:spMk id="9" creationId="{00000000-0000-0000-0000-000000000000}"/>
          </ac:spMkLst>
        </pc:spChg>
        <pc:spChg chg="add mod">
          <ac:chgData name="James Clegg" userId="c6df1435-7a36-4b38-be4d-16e68e91152f" providerId="ADAL" clId="{40ED6C0A-A6C6-492A-BBC6-550A95DE9155}" dt="2020-11-13T14:15:58.119" v="950" actId="20577"/>
          <ac:spMkLst>
            <pc:docMk/>
            <pc:sldMk cId="734353663" sldId="331"/>
            <ac:spMk id="13" creationId="{4E2B5EC6-F65E-4B4E-92CC-202C30031620}"/>
          </ac:spMkLst>
        </pc:spChg>
        <pc:spChg chg="add mod">
          <ac:chgData name="James Clegg" userId="c6df1435-7a36-4b38-be4d-16e68e91152f" providerId="ADAL" clId="{40ED6C0A-A6C6-492A-BBC6-550A95DE9155}" dt="2020-11-13T14:07:50.532" v="856" actId="1076"/>
          <ac:spMkLst>
            <pc:docMk/>
            <pc:sldMk cId="734353663" sldId="331"/>
            <ac:spMk id="15" creationId="{63572B51-12D1-4F8C-AAAD-A0F756636FB0}"/>
          </ac:spMkLst>
        </pc:spChg>
        <pc:spChg chg="del">
          <ac:chgData name="James Clegg" userId="c6df1435-7a36-4b38-be4d-16e68e91152f" providerId="ADAL" clId="{40ED6C0A-A6C6-492A-BBC6-550A95DE9155}" dt="2020-11-13T14:05:23.403" v="803" actId="478"/>
          <ac:spMkLst>
            <pc:docMk/>
            <pc:sldMk cId="734353663" sldId="331"/>
            <ac:spMk id="16" creationId="{00000000-0000-0000-0000-000000000000}"/>
          </ac:spMkLst>
        </pc:spChg>
        <pc:spChg chg="del">
          <ac:chgData name="James Clegg" userId="c6df1435-7a36-4b38-be4d-16e68e91152f" providerId="ADAL" clId="{40ED6C0A-A6C6-492A-BBC6-550A95DE9155}" dt="2020-11-13T14:05:23.403" v="803" actId="478"/>
          <ac:spMkLst>
            <pc:docMk/>
            <pc:sldMk cId="734353663" sldId="331"/>
            <ac:spMk id="17" creationId="{00000000-0000-0000-0000-000000000000}"/>
          </ac:spMkLst>
        </pc:spChg>
        <pc:spChg chg="del">
          <ac:chgData name="James Clegg" userId="c6df1435-7a36-4b38-be4d-16e68e91152f" providerId="ADAL" clId="{40ED6C0A-A6C6-492A-BBC6-550A95DE9155}" dt="2020-11-13T14:02:38.366" v="754" actId="478"/>
          <ac:spMkLst>
            <pc:docMk/>
            <pc:sldMk cId="734353663" sldId="331"/>
            <ac:spMk id="18" creationId="{8252B405-7562-4D1B-B1EE-EF99995D6072}"/>
          </ac:spMkLst>
        </pc:spChg>
        <pc:spChg chg="add mod">
          <ac:chgData name="James Clegg" userId="c6df1435-7a36-4b38-be4d-16e68e91152f" providerId="ADAL" clId="{40ED6C0A-A6C6-492A-BBC6-550A95DE9155}" dt="2020-11-13T14:14:36.450" v="912" actId="208"/>
          <ac:spMkLst>
            <pc:docMk/>
            <pc:sldMk cId="734353663" sldId="331"/>
            <ac:spMk id="19" creationId="{43C945A9-0935-4DDC-B7D8-957D4CB0DF17}"/>
          </ac:spMkLst>
        </pc:spChg>
        <pc:spChg chg="add mod">
          <ac:chgData name="James Clegg" userId="c6df1435-7a36-4b38-be4d-16e68e91152f" providerId="ADAL" clId="{40ED6C0A-A6C6-492A-BBC6-550A95DE9155}" dt="2020-11-13T15:09:19.181" v="1107" actId="1076"/>
          <ac:spMkLst>
            <pc:docMk/>
            <pc:sldMk cId="734353663" sldId="331"/>
            <ac:spMk id="20" creationId="{651CFFCC-A77C-4017-B86B-A88CFFBF3F72}"/>
          </ac:spMkLst>
        </pc:spChg>
        <pc:spChg chg="add mod">
          <ac:chgData name="James Clegg" userId="c6df1435-7a36-4b38-be4d-16e68e91152f" providerId="ADAL" clId="{40ED6C0A-A6C6-492A-BBC6-550A95DE9155}" dt="2020-11-13T14:19:17.075" v="978" actId="20577"/>
          <ac:spMkLst>
            <pc:docMk/>
            <pc:sldMk cId="734353663" sldId="331"/>
            <ac:spMk id="21" creationId="{FBAA2B97-F7B9-4E47-9D7F-8B5832F9C092}"/>
          </ac:spMkLst>
        </pc:spChg>
        <pc:spChg chg="add mod">
          <ac:chgData name="James Clegg" userId="c6df1435-7a36-4b38-be4d-16e68e91152f" providerId="ADAL" clId="{40ED6C0A-A6C6-492A-BBC6-550A95DE9155}" dt="2020-11-13T14:21:51.010" v="1017" actId="1076"/>
          <ac:spMkLst>
            <pc:docMk/>
            <pc:sldMk cId="734353663" sldId="331"/>
            <ac:spMk id="22" creationId="{BE529BE6-8A7A-4B39-BC38-5947D29F649D}"/>
          </ac:spMkLst>
        </pc:spChg>
        <pc:spChg chg="add mod">
          <ac:chgData name="James Clegg" userId="c6df1435-7a36-4b38-be4d-16e68e91152f" providerId="ADAL" clId="{40ED6C0A-A6C6-492A-BBC6-550A95DE9155}" dt="2020-11-13T14:21:51.010" v="1017" actId="1076"/>
          <ac:spMkLst>
            <pc:docMk/>
            <pc:sldMk cId="734353663" sldId="331"/>
            <ac:spMk id="23" creationId="{CE55EDDB-6887-409C-97C2-6D54ED9D633E}"/>
          </ac:spMkLst>
        </pc:spChg>
        <pc:spChg chg="add mod">
          <ac:chgData name="James Clegg" userId="c6df1435-7a36-4b38-be4d-16e68e91152f" providerId="ADAL" clId="{40ED6C0A-A6C6-492A-BBC6-550A95DE9155}" dt="2020-11-13T15:03:47.947" v="1057" actId="1076"/>
          <ac:spMkLst>
            <pc:docMk/>
            <pc:sldMk cId="734353663" sldId="331"/>
            <ac:spMk id="24" creationId="{428037DA-A301-49E6-9310-90BB24925166}"/>
          </ac:spMkLst>
        </pc:spChg>
        <pc:spChg chg="add mod">
          <ac:chgData name="James Clegg" userId="c6df1435-7a36-4b38-be4d-16e68e91152f" providerId="ADAL" clId="{40ED6C0A-A6C6-492A-BBC6-550A95DE9155}" dt="2020-11-13T15:03:56.872" v="1059" actId="1076"/>
          <ac:spMkLst>
            <pc:docMk/>
            <pc:sldMk cId="734353663" sldId="331"/>
            <ac:spMk id="25" creationId="{454E4619-0EA4-4848-B8B9-DD8178AEA0A7}"/>
          </ac:spMkLst>
        </pc:spChg>
        <pc:spChg chg="add mod">
          <ac:chgData name="James Clegg" userId="c6df1435-7a36-4b38-be4d-16e68e91152f" providerId="ADAL" clId="{40ED6C0A-A6C6-492A-BBC6-550A95DE9155}" dt="2020-11-13T15:03:52.343" v="1058" actId="1076"/>
          <ac:spMkLst>
            <pc:docMk/>
            <pc:sldMk cId="734353663" sldId="331"/>
            <ac:spMk id="29" creationId="{5D7DBE71-F0D0-4F8B-8E3C-BE29AD4DC62D}"/>
          </ac:spMkLst>
        </pc:spChg>
        <pc:spChg chg="add mod">
          <ac:chgData name="James Clegg" userId="c6df1435-7a36-4b38-be4d-16e68e91152f" providerId="ADAL" clId="{40ED6C0A-A6C6-492A-BBC6-550A95DE9155}" dt="2020-11-13T15:08:00.822" v="1087" actId="1076"/>
          <ac:spMkLst>
            <pc:docMk/>
            <pc:sldMk cId="734353663" sldId="331"/>
            <ac:spMk id="31" creationId="{43A331DA-E8C2-43E2-A42A-6EFFC8331405}"/>
          </ac:spMkLst>
        </pc:spChg>
        <pc:spChg chg="add mod">
          <ac:chgData name="James Clegg" userId="c6df1435-7a36-4b38-be4d-16e68e91152f" providerId="ADAL" clId="{40ED6C0A-A6C6-492A-BBC6-550A95DE9155}" dt="2020-11-13T15:08:00.822" v="1087" actId="1076"/>
          <ac:spMkLst>
            <pc:docMk/>
            <pc:sldMk cId="734353663" sldId="331"/>
            <ac:spMk id="32" creationId="{FFCFC984-C69A-4924-AFD5-281CE9E233B7}"/>
          </ac:spMkLst>
        </pc:spChg>
        <pc:spChg chg="add mod">
          <ac:chgData name="James Clegg" userId="c6df1435-7a36-4b38-be4d-16e68e91152f" providerId="ADAL" clId="{40ED6C0A-A6C6-492A-BBC6-550A95DE9155}" dt="2020-11-13T15:08:00.822" v="1087" actId="1076"/>
          <ac:spMkLst>
            <pc:docMk/>
            <pc:sldMk cId="734353663" sldId="331"/>
            <ac:spMk id="34" creationId="{46F96E16-41FF-4604-B347-847C8B7A5A93}"/>
          </ac:spMkLst>
        </pc:spChg>
        <pc:spChg chg="add del">
          <ac:chgData name="James Clegg" userId="c6df1435-7a36-4b38-be4d-16e68e91152f" providerId="ADAL" clId="{40ED6C0A-A6C6-492A-BBC6-550A95DE9155}" dt="2020-11-13T15:08:59.985" v="1105" actId="478"/>
          <ac:spMkLst>
            <pc:docMk/>
            <pc:sldMk cId="734353663" sldId="331"/>
            <ac:spMk id="35" creationId="{64BADEA2-F088-4719-831E-B30816150A6D}"/>
          </ac:spMkLst>
        </pc:spChg>
        <pc:spChg chg="add mod">
          <ac:chgData name="James Clegg" userId="c6df1435-7a36-4b38-be4d-16e68e91152f" providerId="ADAL" clId="{40ED6C0A-A6C6-492A-BBC6-550A95DE9155}" dt="2020-11-13T15:08:34.231" v="1091" actId="1076"/>
          <ac:spMkLst>
            <pc:docMk/>
            <pc:sldMk cId="734353663" sldId="331"/>
            <ac:spMk id="37" creationId="{B03D7BDC-7D3D-4C76-8F89-F7E71F14327A}"/>
          </ac:spMkLst>
        </pc:spChg>
        <pc:spChg chg="add mod">
          <ac:chgData name="James Clegg" userId="c6df1435-7a36-4b38-be4d-16e68e91152f" providerId="ADAL" clId="{40ED6C0A-A6C6-492A-BBC6-550A95DE9155}" dt="2020-11-13T15:08:34.231" v="1091" actId="1076"/>
          <ac:spMkLst>
            <pc:docMk/>
            <pc:sldMk cId="734353663" sldId="331"/>
            <ac:spMk id="38" creationId="{FF8AEF4D-7E3E-4EA1-BD52-3FAB170CA9BB}"/>
          </ac:spMkLst>
        </pc:spChg>
        <pc:spChg chg="add mod">
          <ac:chgData name="James Clegg" userId="c6df1435-7a36-4b38-be4d-16e68e91152f" providerId="ADAL" clId="{40ED6C0A-A6C6-492A-BBC6-550A95DE9155}" dt="2020-11-13T15:08:45.627" v="1097" actId="14100"/>
          <ac:spMkLst>
            <pc:docMk/>
            <pc:sldMk cId="734353663" sldId="331"/>
            <ac:spMk id="40" creationId="{BD3544EA-9211-42BA-AF6E-F9E542BF0D3D}"/>
          </ac:spMkLst>
        </pc:spChg>
        <pc:spChg chg="add mod">
          <ac:chgData name="James Clegg" userId="c6df1435-7a36-4b38-be4d-16e68e91152f" providerId="ADAL" clId="{40ED6C0A-A6C6-492A-BBC6-550A95DE9155}" dt="2020-11-13T15:21:13.552" v="1338" actId="208"/>
          <ac:spMkLst>
            <pc:docMk/>
            <pc:sldMk cId="734353663" sldId="331"/>
            <ac:spMk id="43" creationId="{FB2051BB-156A-43E5-9F04-17B8C65FD2C6}"/>
          </ac:spMkLst>
        </pc:spChg>
        <pc:spChg chg="add mod">
          <ac:chgData name="James Clegg" userId="c6df1435-7a36-4b38-be4d-16e68e91152f" providerId="ADAL" clId="{40ED6C0A-A6C6-492A-BBC6-550A95DE9155}" dt="2020-11-13T15:20:44.198" v="1331" actId="1076"/>
          <ac:spMkLst>
            <pc:docMk/>
            <pc:sldMk cId="734353663" sldId="331"/>
            <ac:spMk id="44" creationId="{33725D5C-6019-443B-80D6-6D6935CD11AF}"/>
          </ac:spMkLst>
        </pc:spChg>
        <pc:graphicFrameChg chg="del">
          <ac:chgData name="James Clegg" userId="c6df1435-7a36-4b38-be4d-16e68e91152f" providerId="ADAL" clId="{40ED6C0A-A6C6-492A-BBC6-550A95DE9155}" dt="2020-11-13T14:02:38.366" v="754" actId="478"/>
          <ac:graphicFrameMkLst>
            <pc:docMk/>
            <pc:sldMk cId="734353663" sldId="331"/>
            <ac:graphicFrameMk id="5" creationId="{00000000-0000-0000-0000-000000000000}"/>
          </ac:graphicFrameMkLst>
        </pc:graphicFrameChg>
        <pc:graphicFrameChg chg="add mod modGraphic">
          <ac:chgData name="James Clegg" userId="c6df1435-7a36-4b38-be4d-16e68e91152f" providerId="ADAL" clId="{40ED6C0A-A6C6-492A-BBC6-550A95DE9155}" dt="2020-11-13T14:06:49.260" v="830" actId="121"/>
          <ac:graphicFrameMkLst>
            <pc:docMk/>
            <pc:sldMk cId="734353663" sldId="331"/>
            <ac:graphicFrameMk id="11" creationId="{12EC87B7-50EC-485B-9549-2632C56373DF}"/>
          </ac:graphicFrameMkLst>
        </pc:graphicFrameChg>
        <pc:graphicFrameChg chg="mod">
          <ac:chgData name="James Clegg" userId="c6df1435-7a36-4b38-be4d-16e68e91152f" providerId="ADAL" clId="{40ED6C0A-A6C6-492A-BBC6-550A95DE9155}" dt="2020-11-13T14:03:01.280" v="755" actId="1076"/>
          <ac:graphicFrameMkLst>
            <pc:docMk/>
            <pc:sldMk cId="734353663" sldId="331"/>
            <ac:graphicFrameMk id="12" creationId="{00000000-0000-0000-0000-000000000000}"/>
          </ac:graphicFrameMkLst>
        </pc:graphicFrameChg>
        <pc:picChg chg="add mod">
          <ac:chgData name="James Clegg" userId="c6df1435-7a36-4b38-be4d-16e68e91152f" providerId="ADAL" clId="{40ED6C0A-A6C6-492A-BBC6-550A95DE9155}" dt="2020-11-13T14:07:50.532" v="856" actId="1076"/>
          <ac:picMkLst>
            <pc:docMk/>
            <pc:sldMk cId="734353663" sldId="331"/>
            <ac:picMk id="14" creationId="{0752C514-8799-40AB-B612-E9893294B696}"/>
          </ac:picMkLst>
        </pc:picChg>
        <pc:picChg chg="add mod">
          <ac:chgData name="James Clegg" userId="c6df1435-7a36-4b38-be4d-16e68e91152f" providerId="ADAL" clId="{40ED6C0A-A6C6-492A-BBC6-550A95DE9155}" dt="2020-11-13T15:21:06.172" v="1337" actId="1076"/>
          <ac:picMkLst>
            <pc:docMk/>
            <pc:sldMk cId="734353663" sldId="331"/>
            <ac:picMk id="42" creationId="{ED2F612C-29AE-43A2-8A8E-5FD3D03894E8}"/>
          </ac:picMkLst>
        </pc:picChg>
        <pc:cxnChg chg="del">
          <ac:chgData name="James Clegg" userId="c6df1435-7a36-4b38-be4d-16e68e91152f" providerId="ADAL" clId="{40ED6C0A-A6C6-492A-BBC6-550A95DE9155}" dt="2020-11-13T14:02:38.366" v="754" actId="478"/>
          <ac:cxnSpMkLst>
            <pc:docMk/>
            <pc:sldMk cId="734353663" sldId="331"/>
            <ac:cxnSpMk id="8" creationId="{00000000-0000-0000-0000-000000000000}"/>
          </ac:cxnSpMkLst>
        </pc:cxnChg>
        <pc:cxnChg chg="add mod">
          <ac:chgData name="James Clegg" userId="c6df1435-7a36-4b38-be4d-16e68e91152f" providerId="ADAL" clId="{40ED6C0A-A6C6-492A-BBC6-550A95DE9155}" dt="2020-11-13T15:03:10.492" v="1049" actId="14100"/>
          <ac:cxnSpMkLst>
            <pc:docMk/>
            <pc:sldMk cId="734353663" sldId="331"/>
            <ac:cxnSpMk id="10" creationId="{A8C7E28C-E66E-4789-A984-D1F0DD718EEF}"/>
          </ac:cxnSpMkLst>
        </pc:cxnChg>
        <pc:cxnChg chg="add mod">
          <ac:chgData name="James Clegg" userId="c6df1435-7a36-4b38-be4d-16e68e91152f" providerId="ADAL" clId="{40ED6C0A-A6C6-492A-BBC6-550A95DE9155}" dt="2020-11-13T15:03:14.276" v="1050" actId="14100"/>
          <ac:cxnSpMkLst>
            <pc:docMk/>
            <pc:sldMk cId="734353663" sldId="331"/>
            <ac:cxnSpMk id="26" creationId="{5990C9D7-EC9E-46A0-B274-58BFE1C12172}"/>
          </ac:cxnSpMkLst>
        </pc:cxnChg>
        <pc:cxnChg chg="add mod">
          <ac:chgData name="James Clegg" userId="c6df1435-7a36-4b38-be4d-16e68e91152f" providerId="ADAL" clId="{40ED6C0A-A6C6-492A-BBC6-550A95DE9155}" dt="2020-11-13T15:08:00.822" v="1087" actId="1076"/>
          <ac:cxnSpMkLst>
            <pc:docMk/>
            <pc:sldMk cId="734353663" sldId="331"/>
            <ac:cxnSpMk id="30" creationId="{8BC4F39E-C446-44C8-9C84-A9D2F358DDDF}"/>
          </ac:cxnSpMkLst>
        </pc:cxnChg>
        <pc:cxnChg chg="add mod">
          <ac:chgData name="James Clegg" userId="c6df1435-7a36-4b38-be4d-16e68e91152f" providerId="ADAL" clId="{40ED6C0A-A6C6-492A-BBC6-550A95DE9155}" dt="2020-11-13T15:08:00.822" v="1087" actId="1076"/>
          <ac:cxnSpMkLst>
            <pc:docMk/>
            <pc:sldMk cId="734353663" sldId="331"/>
            <ac:cxnSpMk id="33" creationId="{9B9CA2A2-476B-49F7-87BA-A976CF19AF90}"/>
          </ac:cxnSpMkLst>
        </pc:cxnChg>
        <pc:cxnChg chg="add mod">
          <ac:chgData name="James Clegg" userId="c6df1435-7a36-4b38-be4d-16e68e91152f" providerId="ADAL" clId="{40ED6C0A-A6C6-492A-BBC6-550A95DE9155}" dt="2020-11-13T15:08:34.231" v="1091" actId="1076"/>
          <ac:cxnSpMkLst>
            <pc:docMk/>
            <pc:sldMk cId="734353663" sldId="331"/>
            <ac:cxnSpMk id="36" creationId="{8034F7FA-23CD-4DAD-B75C-39ABC18C6BAB}"/>
          </ac:cxnSpMkLst>
        </pc:cxnChg>
        <pc:cxnChg chg="add mod">
          <ac:chgData name="James Clegg" userId="c6df1435-7a36-4b38-be4d-16e68e91152f" providerId="ADAL" clId="{40ED6C0A-A6C6-492A-BBC6-550A95DE9155}" dt="2020-11-13T15:08:34.231" v="1091" actId="1076"/>
          <ac:cxnSpMkLst>
            <pc:docMk/>
            <pc:sldMk cId="734353663" sldId="331"/>
            <ac:cxnSpMk id="39" creationId="{70B27317-1BF9-4F77-8A1C-7EC3C62E1318}"/>
          </ac:cxnSpMkLst>
        </pc:cxnChg>
      </pc:sldChg>
      <pc:sldChg chg="addSp delSp modSp add delAnim modAnim">
        <pc:chgData name="James Clegg" userId="c6df1435-7a36-4b38-be4d-16e68e91152f" providerId="ADAL" clId="{40ED6C0A-A6C6-492A-BBC6-550A95DE9155}" dt="2020-11-13T17:01:48.783" v="2363" actId="20577"/>
        <pc:sldMkLst>
          <pc:docMk/>
          <pc:sldMk cId="3189556283" sldId="332"/>
        </pc:sldMkLst>
        <pc:spChg chg="add mod">
          <ac:chgData name="James Clegg" userId="c6df1435-7a36-4b38-be4d-16e68e91152f" providerId="ADAL" clId="{40ED6C0A-A6C6-492A-BBC6-550A95DE9155}" dt="2020-11-13T15:54:43.682" v="1638" actId="1076"/>
          <ac:spMkLst>
            <pc:docMk/>
            <pc:sldMk cId="3189556283" sldId="332"/>
            <ac:spMk id="2" creationId="{4D2A6F94-136D-47CA-B99F-677C1A0A7763}"/>
          </ac:spMkLst>
        </pc:spChg>
        <pc:spChg chg="add mod">
          <ac:chgData name="James Clegg" userId="c6df1435-7a36-4b38-be4d-16e68e91152f" providerId="ADAL" clId="{40ED6C0A-A6C6-492A-BBC6-550A95DE9155}" dt="2020-11-13T15:55:34.947" v="1715" actId="1076"/>
          <ac:spMkLst>
            <pc:docMk/>
            <pc:sldMk cId="3189556283" sldId="332"/>
            <ac:spMk id="4" creationId="{03C8841C-DE6E-4D23-A0A9-A44B71B235FB}"/>
          </ac:spMkLst>
        </pc:spChg>
        <pc:spChg chg="add mod">
          <ac:chgData name="James Clegg" userId="c6df1435-7a36-4b38-be4d-16e68e91152f" providerId="ADAL" clId="{40ED6C0A-A6C6-492A-BBC6-550A95DE9155}" dt="2020-11-13T15:55:30.878" v="1714" actId="1076"/>
          <ac:spMkLst>
            <pc:docMk/>
            <pc:sldMk cId="3189556283" sldId="332"/>
            <ac:spMk id="5" creationId="{7BC0243C-6EB3-43E0-9865-19EA5A2EB296}"/>
          </ac:spMkLst>
        </pc:spChg>
        <pc:spChg chg="add mod">
          <ac:chgData name="James Clegg" userId="c6df1435-7a36-4b38-be4d-16e68e91152f" providerId="ADAL" clId="{40ED6C0A-A6C6-492A-BBC6-550A95DE9155}" dt="2020-11-13T17:01:48.783" v="2363" actId="20577"/>
          <ac:spMkLst>
            <pc:docMk/>
            <pc:sldMk cId="3189556283" sldId="332"/>
            <ac:spMk id="6" creationId="{111DD3AC-7DED-42DA-A96B-D813554238F8}"/>
          </ac:spMkLst>
        </pc:spChg>
        <pc:spChg chg="add del mod">
          <ac:chgData name="James Clegg" userId="c6df1435-7a36-4b38-be4d-16e68e91152f" providerId="ADAL" clId="{40ED6C0A-A6C6-492A-BBC6-550A95DE9155}" dt="2020-11-13T16:21:35.356" v="2013" actId="478"/>
          <ac:spMkLst>
            <pc:docMk/>
            <pc:sldMk cId="3189556283" sldId="332"/>
            <ac:spMk id="10" creationId="{B7D80AE1-A53A-45EE-892E-CD576824D90F}"/>
          </ac:spMkLst>
        </pc:spChg>
        <pc:spChg chg="add del mod">
          <ac:chgData name="James Clegg" userId="c6df1435-7a36-4b38-be4d-16e68e91152f" providerId="ADAL" clId="{40ED6C0A-A6C6-492A-BBC6-550A95DE9155}" dt="2020-11-13T16:21:32.755" v="2012" actId="478"/>
          <ac:spMkLst>
            <pc:docMk/>
            <pc:sldMk cId="3189556283" sldId="332"/>
            <ac:spMk id="11" creationId="{B86346F9-861E-416D-906D-906A816429D3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12" creationId="{984A7EAF-4BD8-4425-91FC-E3877E9D06BE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13" creationId="{4DE8B003-8CFC-4462-B5E4-B5C16B35E346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14" creationId="{26ECCCC5-4139-4610-AFB9-D9D7D07C8CA6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15" creationId="{7256FF2A-2316-42F9-96C5-49ECBC492F5E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16" creationId="{67355DC4-EC54-4B1F-82A9-4A12642D5C74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17" creationId="{DC14EDAB-6143-4B52-8A73-867A3F2CB92E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18" creationId="{31E6E706-E262-4D1C-9B2C-5A5C2A9C5E7D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19" creationId="{32361E8F-E3F4-4D88-80CB-879ACAD635F5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20" creationId="{4FB86FBF-9EE6-4064-9148-60D1ECADF544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21" creationId="{D188CCB0-74F0-4F0C-B031-52833BB08FB8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22" creationId="{44872FE9-19A7-47D6-8F05-B5C32D0EC53A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23" creationId="{88CF7A15-960F-4D74-BDD2-4BDA0F34B270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24" creationId="{B045A901-7A57-40F8-AF09-86DD2422BCCC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25" creationId="{67CE8CE7-8E20-40A2-9E4B-8D6B3A3FE1EF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26" creationId="{B09D19C4-E9AF-4459-A6E4-5A5E94883B93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27" creationId="{E23A7301-8F87-49F8-BBEB-7F277937A6AA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28" creationId="{E971BAA9-52A2-4AE9-89D9-8B763E6C3553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29" creationId="{A5D8268C-8FC6-40E6-819D-79A14FC4C2B5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30" creationId="{C996D0D0-0BDB-495E-9970-6AA3C1B5E908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31" creationId="{2151C3CC-DF56-4BA3-AB6A-938EC8840D84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32" creationId="{14240342-2269-4173-BE9B-10B77B7CABDD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33" creationId="{4791A612-6E53-44F3-9AD6-EB2D229BDF56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34" creationId="{FB255B62-A51D-4467-96F7-7926D9201A43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35" creationId="{4FF16DB4-6971-4996-8283-B4FF6EC16AA4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36" creationId="{2D176E01-43AD-4DD6-8A7D-64B9E0FED556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37" creationId="{1C19C882-5024-4FE1-97C9-6AED8584C716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38" creationId="{1E04EFCC-3737-4C33-8094-BBC8A150A869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39" creationId="{F1275ADF-B24E-4195-9E6D-8C498EDD9DCF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40" creationId="{B3B50FBC-6259-4BA8-A77C-187B42CB124E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41" creationId="{75247040-8E76-4CC0-A07F-2149757D5C97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42" creationId="{7DDD4F8B-5716-4DE3-8E15-1137DCE34DB6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43" creationId="{28348CE1-9DDE-4DCE-A429-4CD07DA9C740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44" creationId="{40ABC119-4071-4F11-9B57-5F0BEABA49C0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45" creationId="{716B1BF2-8B7F-49BD-89F4-A4DD15748505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46" creationId="{E8E105E6-BC48-439F-8530-060C30E3074F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47" creationId="{A1D1AB48-7881-4C82-B1B7-190B1E63D3BB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48" creationId="{5E6EF076-FC14-48E9-A35F-445C79B87884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49" creationId="{7C8ED1B4-E53C-450C-AEB0-48710D7A15B9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50" creationId="{081F9A4D-D0F1-4E2F-8F29-89D6D7E0A577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51" creationId="{5A18FE31-01DF-4985-8148-E7354B6245E3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52" creationId="{F03B26F3-ED77-4ACF-BA03-A60CB5E9E65D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53" creationId="{04244C57-F9F9-48B3-A9E0-195AFAC722C2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54" creationId="{7E048732-3CD4-4400-A593-52004EDA5BB4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55" creationId="{9A43C599-92BD-4EE5-B617-49F9A3F4C377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56" creationId="{C080C76E-6E58-4ED7-8BE9-2BB112763FAD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57" creationId="{DC0069A0-B10C-4608-A7CB-EB5C55FAB527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58" creationId="{758B7CD4-29EE-416F-A4C4-A9C435C32446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59" creationId="{C86CEB1B-5067-491C-9476-AFF2F6E0E20B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60" creationId="{BA478891-1161-41AE-88A7-86A958CF6D0A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61" creationId="{60311984-77AF-40C2-A1F9-152E6D530819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62" creationId="{E92E531A-8AD0-4718-B387-6383F77A8FEB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63" creationId="{3702E391-404E-48A2-9A25-3C37A35B6D6F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64" creationId="{513CF4B1-ECA2-4FC5-BE67-0F2FB4207397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65" creationId="{65BAD1EC-3BA7-4CDB-9ABB-8761A268F759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66" creationId="{B08B2E08-C2E7-43D6-952C-D50962A7784E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67" creationId="{A7FCEA3A-2CEB-4865-A3B7-3B08A488BF2E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68" creationId="{1814B8ED-54C3-4883-ABA0-0F20A6E2F85B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69" creationId="{EC569094-FF4A-4E43-B83C-47D7C87025C4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70" creationId="{783D9883-7DDC-41B7-BEAF-F49FBA060AA8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71" creationId="{5C78FA7A-6BD0-46E5-BE34-9D316C648ADC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72" creationId="{33C528A7-1C27-4F5B-BCB1-2BC81C0D2392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73" creationId="{362FEDFC-0467-4D86-8A7A-3C6D05C5AB29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74" creationId="{D1EC4D8E-5DD9-4681-ABA0-190B837FA66F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75" creationId="{3D8ED2E8-BFEC-4115-9AD7-CB4B7E34039D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76" creationId="{BAB5BD18-0D46-451E-A0A4-B574B5DCBD01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77" creationId="{84F74C4B-C1FB-4134-9C34-59E250A5D5FC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78" creationId="{C14BE23B-7A96-41A7-9577-C4B1F9CAC08A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79" creationId="{C05A5822-C3DD-4178-BC3C-3CED088C7E31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80" creationId="{775D9540-0A78-4ED6-B52C-972E28EDB725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81" creationId="{09EED452-CC10-4C4E-8ECB-E614036F3531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82" creationId="{BFD3CD96-246C-4F19-B8D2-FC436DF0E68C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83" creationId="{6B24D5A4-DE53-4734-A3A1-DB4046D38800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84" creationId="{3A9C024C-FD2D-498C-98FD-AFB6C4A32655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85" creationId="{3023DB54-1D19-4C59-A4E5-DAF816A1DC98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86" creationId="{4E67F514-8237-4450-9109-15379F0FB12E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87" creationId="{D2224B55-1240-4043-8A38-221E50F8E1BB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88" creationId="{FBA1FA24-8B28-4D63-B80D-183FEEBA2A30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89" creationId="{D2451C29-04EE-4088-8105-BBABD0B4EEE3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90" creationId="{43B7C4AB-91B6-4301-9A5F-9BD78CBFE693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91" creationId="{43993EAE-CC3F-4EB0-A33C-FB4325A5FC2E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92" creationId="{8DD32935-7591-42BC-A236-B1462FC27790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93" creationId="{25CEEC8C-3ECA-4CCF-891C-4C95D057663A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94" creationId="{DCCA3BFD-5D6E-467F-9F6F-F884C7A7A3A0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95" creationId="{03B40C13-3991-4E64-BAF2-B4399BDD6C63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96" creationId="{484531E7-B4B1-4822-809B-EC8AA7F7ECB0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97" creationId="{5EA58714-66B0-47D2-B713-2D67F389662B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98" creationId="{08B4AA81-97A3-485A-8198-E4445093B7FC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99" creationId="{734E7687-F213-414C-800B-39522824EC53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100" creationId="{C23FBEF2-569B-4426-9239-E8C5E57CBD56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101" creationId="{66B16DB8-F4D3-47BD-8A53-D6732CD6446D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102" creationId="{13593B58-FE23-4C98-A034-23AEBAE85A18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103" creationId="{1DA2439C-368E-4866-AC4D-B1E0B4C487C7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104" creationId="{81926DDE-E5B8-403A-8376-6FFEFA8C12BC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105" creationId="{4C967940-F461-44D7-9804-532F6CB8F2AA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106" creationId="{E7C10E1B-2546-4ADF-B043-3754C6C081DE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107" creationId="{D0120C8E-F285-4424-B1DD-5A07A396528F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108" creationId="{8C311F04-FBFE-4FA1-9DC7-1E62724FB5BC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109" creationId="{F9BD5A73-CDA2-4DC4-8C88-744667AC5EAF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110" creationId="{3F84A637-36B7-49A5-BD94-28CF8C31B4AF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111" creationId="{73AC97E4-1E94-45A2-85BF-AA12580CC12A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112" creationId="{5C4978C2-F298-47F1-A3E1-118786D373ED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113" creationId="{755CC1A7-50BF-4D21-A608-39EA87288FBF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114" creationId="{0916608B-D3B6-4002-9212-8081E40A3B06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115" creationId="{6857611B-6DD0-487A-9196-AD4C9A181850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116" creationId="{0346CF2C-98FB-435A-A860-1B528E2F0057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117" creationId="{459E999C-F589-4BA1-92E6-AA61D600E907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118" creationId="{BBC3AD50-85EF-41C7-80A7-06B066F73860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119" creationId="{E703647F-6939-4046-9816-FBDD449EBFAD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120" creationId="{1D7CAD5E-BF7E-4108-98B0-DC16BC1A9915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121" creationId="{91484BEE-03C5-4456-9614-B1C7D659F3E9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122" creationId="{CC0B3866-4B74-4C9A-B110-67E4FDBD9E61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123" creationId="{3C4FA02B-9B4E-4C99-A14F-4899F0DC0320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124" creationId="{1B0591FC-FBE8-4D93-B1D3-B61309E1B923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125" creationId="{20018B34-0457-47E2-8EC4-9F6D911C4925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126" creationId="{5C4B76D5-61B1-45AC-A069-D77AB7F07029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127" creationId="{A1FE059B-4E9B-44F7-A10E-A051D29C502D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128" creationId="{CFCDA865-4F93-4B52-903F-2706F6FADD54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129" creationId="{B3836218-0935-4425-A314-B6F895E1E883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130" creationId="{84B8F938-B9F6-4160-B0E9-3C223FD3CAA6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131" creationId="{94D8FF1F-1617-46FA-A1ED-21AA886A1F5A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132" creationId="{9AE810AF-10AB-43BF-B0C8-3E5FE1AC071F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133" creationId="{7A6BF456-6924-4B96-B001-0FE887C28BC5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134" creationId="{4840DF3D-CF48-4849-928D-5524977E61FF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135" creationId="{71D1C586-8ED4-4794-8BC6-4327F9A41CD2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136" creationId="{861C680F-1CCD-4DE4-8F37-6830D47BE183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137" creationId="{188FE285-2591-4EEA-A3DB-4E4573D948A0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138" creationId="{65D8D5B5-E69A-4566-9346-4EA61BC1F3DE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139" creationId="{7F43B18C-8A03-435E-A9BC-716BB20AE214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140" creationId="{DD615E4B-28D6-4BE1-974B-E4DFC1CB4A12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141" creationId="{C4A63DEF-7D38-45CE-9117-72402B307271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142" creationId="{0511AA8A-64D6-43DD-9885-E36957A2DF85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143" creationId="{7204585F-91D1-4B7B-9CF4-0A25DB8BD7BD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144" creationId="{F3A485F3-64CF-4AA4-BBA3-FEF70CA6970D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145" creationId="{52140980-278B-46B1-A2DD-18D2A9477B55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146" creationId="{52D9DA15-1E84-40E5-A3F0-A36097825EBB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147" creationId="{EEC7A694-2F90-4327-8F9D-4B740027DB70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148" creationId="{9BFCC3C6-A9B2-45F7-B39B-F86E5F2E9448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149" creationId="{ADB9811C-A557-40FB-AD67-5583C6F591BD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150" creationId="{4BDFE444-0BE9-4344-AFEB-171923AE010C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151" creationId="{32D61D23-944E-4A91-B899-A996824EB02E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152" creationId="{200B5203-739A-49E5-87D9-E323BED817A6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153" creationId="{71D6EA12-0CD7-44E4-BB9F-C80162895FA8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154" creationId="{6D79B565-6308-426B-A191-D207AC4A6338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155" creationId="{51356910-A4E0-4570-A522-B471F3D703C0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156" creationId="{C7F40FB1-8FFF-4EDB-A0D1-9F12C39B13BA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157" creationId="{06674551-E603-4AEC-8785-9D9743D47EE0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158" creationId="{35FA9DC6-410A-4C18-976B-636CC8BB2B7E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159" creationId="{F7A03BEC-3344-4973-A219-CCDC75E859DE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160" creationId="{9174C132-5F9F-41F0-AD8A-868BCB4CA59D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161" creationId="{F82D4318-3771-42F8-9410-2EC7D1DFBCF2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162" creationId="{037C3E81-1494-4012-9610-05F60059CC96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163" creationId="{2BFE58EA-B54C-4D8D-A4A6-E9FBB40ED39B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164" creationId="{DFE82057-161E-4CE9-8B95-BD0770BFA124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165" creationId="{D4D5EC46-8A7A-46F4-9974-F5FEABCAF906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166" creationId="{D42FE5AC-DB1B-428D-8BE0-9C76483A5E0C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167" creationId="{FE90B1A5-1597-4406-A6B7-A6479DBDE154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168" creationId="{B58B1783-0154-4B96-BBC2-BB33F58EDCC5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169" creationId="{CBC8AD07-7F9C-42E9-8CC2-20687A3A5324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170" creationId="{2D7B65EE-DC1A-4D26-9245-DC7B4F390D43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171" creationId="{74340F9E-A521-49A5-AB6F-3C2CD00AF33E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172" creationId="{0032FD45-E48F-4366-8579-7AD6B0ADB0AE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173" creationId="{207E9AA2-69E2-4C68-86E3-1A1B2F641DD4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174" creationId="{1F0BFE04-B47E-4AFD-914F-9B33ED6091FC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175" creationId="{33A1BA7F-87EC-4BB1-949D-780BD30EC88B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176" creationId="{766B9891-F07C-433C-B9D7-19A6E23D1F9D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177" creationId="{1A08CDA0-C657-4849-8870-C52EFBD6B932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178" creationId="{1C8DDB22-C645-444D-829E-2B12C92BD202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179" creationId="{2C2EB57A-805A-4D0A-A556-85C8BB031A86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180" creationId="{BDF08B9B-4CE1-4D0D-BBC2-6138A202D96E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181" creationId="{1CF88A4A-1970-4EA6-85BD-00B12D37F996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182" creationId="{600F8918-6440-465D-BAB9-17973CEEDF3E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183" creationId="{5DE4254E-C923-4CD2-A99E-8EC0A826C0B4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184" creationId="{4B2897E8-5D52-4283-A25D-B8FBE82F4426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185" creationId="{86BA7AD5-3503-46A3-85F3-7252D2791D34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186" creationId="{E6955EC8-2CD2-46D5-983C-6002BD829E37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187" creationId="{6D475ABC-9266-43B6-AF6A-57EC30301876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188" creationId="{ECD37587-AACD-4026-B1A2-6EE702259547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189" creationId="{D096AFC5-659A-4292-A53E-270BD8F27D70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190" creationId="{2DA1B032-57EA-4621-A7D0-EF9C1877D672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191" creationId="{2FB2A930-BFC6-4E7E-BFF5-F894769B2100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192" creationId="{2F958208-44F6-42B7-A0B0-F5F15B123B2F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193" creationId="{D027F2F4-EEF5-45D5-9E7D-CFE17BE97A79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194" creationId="{9CF192F5-794C-4DE1-9949-55A2058BC994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195" creationId="{EC07E5B6-AAFA-41BB-8289-868D3A2CFFDE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196" creationId="{50E8ABD9-28D7-4D60-94BC-554F41E839BD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197" creationId="{F2F5AAAA-5003-4221-80D9-6299DE552374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198" creationId="{A018B7E4-A9BD-4B2D-BF4E-9CA0D02E8F17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199" creationId="{C676E193-2737-4281-85B7-B27297B77227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200" creationId="{7917AEEC-8DDC-4B24-8031-78C88C656F80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201" creationId="{51BD0C17-3B59-4AA6-BDC3-16EE00D480A1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202" creationId="{3EADCD7C-7451-414E-A78C-BC794B91CC5B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203" creationId="{2628D17C-A6DC-4457-A725-D990D69E8DB7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204" creationId="{F17DC6B5-98D2-4398-98E4-A89F763BD502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205" creationId="{1C4B6329-34C4-4591-88AA-BF4135E38473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206" creationId="{3A948F4E-9F9C-451D-AA0A-8405B5CF1957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207" creationId="{4004DA82-3423-4CF1-A24C-82E24AD4D2A5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208" creationId="{59FA4E11-8DF3-4F4D-9E2E-5F2361433619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209" creationId="{17596062-4F96-48A6-95F9-6861E66E62A1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210" creationId="{E342D773-693B-4D07-B3F9-D12789E1A126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211" creationId="{58913A77-E59C-495D-A672-8A798B38962E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212" creationId="{BBB3DEDA-BBBB-4E59-A556-77413712FCE6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213" creationId="{FF86C707-4BA8-4760-AFAB-0CB67ABA5769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214" creationId="{E1E5D92C-8224-4B09-AEBB-7CDA39186C92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215" creationId="{B4166A56-136C-499F-9E98-342B43A8C66A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216" creationId="{0563CE24-3920-4DE4-A59A-200BE458FE23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217" creationId="{1DE2B5F9-B06F-4A6D-9818-F44AEB5C596E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218" creationId="{5463642D-7336-4DB1-973B-471AC3B46927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219" creationId="{790C6D34-943A-4C95-A3B5-8FE6B635EBD3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220" creationId="{631AED57-3BC9-4DDA-9A12-D3CC614C05B4}"/>
          </ac:spMkLst>
        </pc:spChg>
        <pc:spChg chg="add mod">
          <ac:chgData name="James Clegg" userId="c6df1435-7a36-4b38-be4d-16e68e91152f" providerId="ADAL" clId="{40ED6C0A-A6C6-492A-BBC6-550A95DE9155}" dt="2020-11-13T16:04:01.878" v="1903" actId="1076"/>
          <ac:spMkLst>
            <pc:docMk/>
            <pc:sldMk cId="3189556283" sldId="332"/>
            <ac:spMk id="221" creationId="{F98CF9EE-869A-4726-BC0C-71BD3B10C5B6}"/>
          </ac:spMkLst>
        </pc:spChg>
        <pc:spChg chg="add mod">
          <ac:chgData name="James Clegg" userId="c6df1435-7a36-4b38-be4d-16e68e91152f" providerId="ADAL" clId="{40ED6C0A-A6C6-492A-BBC6-550A95DE9155}" dt="2020-11-13T16:33:10.726" v="2105" actId="1035"/>
          <ac:spMkLst>
            <pc:docMk/>
            <pc:sldMk cId="3189556283" sldId="332"/>
            <ac:spMk id="222" creationId="{8749A5C4-E701-46AB-8B88-BB86544CF424}"/>
          </ac:spMkLst>
        </pc:spChg>
        <pc:spChg chg="add mod">
          <ac:chgData name="James Clegg" userId="c6df1435-7a36-4b38-be4d-16e68e91152f" providerId="ADAL" clId="{40ED6C0A-A6C6-492A-BBC6-550A95DE9155}" dt="2020-11-13T16:07:54.445" v="1941" actId="1076"/>
          <ac:spMkLst>
            <pc:docMk/>
            <pc:sldMk cId="3189556283" sldId="332"/>
            <ac:spMk id="223" creationId="{B432B414-C99F-4848-BF2D-585B44B92EF6}"/>
          </ac:spMkLst>
        </pc:spChg>
        <pc:spChg chg="add mod">
          <ac:chgData name="James Clegg" userId="c6df1435-7a36-4b38-be4d-16e68e91152f" providerId="ADAL" clId="{40ED6C0A-A6C6-492A-BBC6-550A95DE9155}" dt="2020-11-13T16:12:45.639" v="1956" actId="1076"/>
          <ac:spMkLst>
            <pc:docMk/>
            <pc:sldMk cId="3189556283" sldId="332"/>
            <ac:spMk id="224" creationId="{473C5C1A-D372-4543-8BB9-A819C81052B3}"/>
          </ac:spMkLst>
        </pc:spChg>
        <pc:spChg chg="add del mod">
          <ac:chgData name="James Clegg" userId="c6df1435-7a36-4b38-be4d-16e68e91152f" providerId="ADAL" clId="{40ED6C0A-A6C6-492A-BBC6-550A95DE9155}" dt="2020-11-13T16:21:56.581" v="2017" actId="478"/>
          <ac:spMkLst>
            <pc:docMk/>
            <pc:sldMk cId="3189556283" sldId="332"/>
            <ac:spMk id="225" creationId="{DCB11A74-D20B-4163-B9A5-7BEBCD277988}"/>
          </ac:spMkLst>
        </pc:spChg>
        <pc:spChg chg="add del mod">
          <ac:chgData name="James Clegg" userId="c6df1435-7a36-4b38-be4d-16e68e91152f" providerId="ADAL" clId="{40ED6C0A-A6C6-492A-BBC6-550A95DE9155}" dt="2020-11-13T16:21:58.872" v="2018" actId="478"/>
          <ac:spMkLst>
            <pc:docMk/>
            <pc:sldMk cId="3189556283" sldId="332"/>
            <ac:spMk id="226" creationId="{3E2DE12A-E976-488B-AAB3-B83552A8789D}"/>
          </ac:spMkLst>
        </pc:spChg>
        <pc:spChg chg="add del mod">
          <ac:chgData name="James Clegg" userId="c6df1435-7a36-4b38-be4d-16e68e91152f" providerId="ADAL" clId="{40ED6C0A-A6C6-492A-BBC6-550A95DE9155}" dt="2020-11-13T16:22:01.971" v="2019" actId="478"/>
          <ac:spMkLst>
            <pc:docMk/>
            <pc:sldMk cId="3189556283" sldId="332"/>
            <ac:spMk id="227" creationId="{38CDF2C9-DF77-4D98-8527-2B2FAEBF01E4}"/>
          </ac:spMkLst>
        </pc:spChg>
        <pc:spChg chg="add del mod">
          <ac:chgData name="James Clegg" userId="c6df1435-7a36-4b38-be4d-16e68e91152f" providerId="ADAL" clId="{40ED6C0A-A6C6-492A-BBC6-550A95DE9155}" dt="2020-11-13T16:21:53.383" v="2016" actId="478"/>
          <ac:spMkLst>
            <pc:docMk/>
            <pc:sldMk cId="3189556283" sldId="332"/>
            <ac:spMk id="228" creationId="{829A1E66-628C-48E4-9B54-6E4B338CBACB}"/>
          </ac:spMkLst>
        </pc:spChg>
        <pc:spChg chg="add del mod">
          <ac:chgData name="James Clegg" userId="c6df1435-7a36-4b38-be4d-16e68e91152f" providerId="ADAL" clId="{40ED6C0A-A6C6-492A-BBC6-550A95DE9155}" dt="2020-11-13T16:21:44.750" v="2015" actId="478"/>
          <ac:spMkLst>
            <pc:docMk/>
            <pc:sldMk cId="3189556283" sldId="332"/>
            <ac:spMk id="229" creationId="{2E2F4483-B0D9-47C9-9746-36F9F57706B7}"/>
          </ac:spMkLst>
        </pc:spChg>
        <pc:picChg chg="add mod">
          <ac:chgData name="James Clegg" userId="c6df1435-7a36-4b38-be4d-16e68e91152f" providerId="ADAL" clId="{40ED6C0A-A6C6-492A-BBC6-550A95DE9155}" dt="2020-11-13T15:55:34.947" v="1715" actId="1076"/>
          <ac:picMkLst>
            <pc:docMk/>
            <pc:sldMk cId="3189556283" sldId="332"/>
            <ac:picMk id="3" creationId="{039F8094-DC13-4390-AFCD-1B3B80332E58}"/>
          </ac:picMkLst>
        </pc:picChg>
        <pc:picChg chg="add mod">
          <ac:chgData name="James Clegg" userId="c6df1435-7a36-4b38-be4d-16e68e91152f" providerId="ADAL" clId="{40ED6C0A-A6C6-492A-BBC6-550A95DE9155}" dt="2020-11-13T16:07:02.440" v="1933" actId="1076"/>
          <ac:picMkLst>
            <pc:docMk/>
            <pc:sldMk cId="3189556283" sldId="332"/>
            <ac:picMk id="7" creationId="{8274B79E-E4AD-4821-B6A3-574EE77887F8}"/>
          </ac:picMkLst>
        </pc:picChg>
        <pc:picChg chg="add del mod">
          <ac:chgData name="James Clegg" userId="c6df1435-7a36-4b38-be4d-16e68e91152f" providerId="ADAL" clId="{40ED6C0A-A6C6-492A-BBC6-550A95DE9155}" dt="2020-11-13T16:21:30.262" v="2011" actId="478"/>
          <ac:picMkLst>
            <pc:docMk/>
            <pc:sldMk cId="3189556283" sldId="332"/>
            <ac:picMk id="8" creationId="{FB9C3CD6-6BD7-40A6-9F22-FD980B80A1FD}"/>
          </ac:picMkLst>
        </pc:picChg>
        <pc:picChg chg="add del mod">
          <ac:chgData name="James Clegg" userId="c6df1435-7a36-4b38-be4d-16e68e91152f" providerId="ADAL" clId="{40ED6C0A-A6C6-492A-BBC6-550A95DE9155}" dt="2020-11-13T16:21:37.701" v="2014" actId="478"/>
          <ac:picMkLst>
            <pc:docMk/>
            <pc:sldMk cId="3189556283" sldId="332"/>
            <ac:picMk id="9" creationId="{C251558D-DBF9-4CC5-943A-5D5A0871B718}"/>
          </ac:picMkLst>
        </pc:picChg>
      </pc:sldChg>
      <pc:sldChg chg="addSp delSp modSp add delAnim modAnim">
        <pc:chgData name="James Clegg" userId="c6df1435-7a36-4b38-be4d-16e68e91152f" providerId="ADAL" clId="{40ED6C0A-A6C6-492A-BBC6-550A95DE9155}" dt="2020-11-13T17:01:57.916" v="2366" actId="20577"/>
        <pc:sldMkLst>
          <pc:docMk/>
          <pc:sldMk cId="3138305735" sldId="333"/>
        </pc:sldMkLst>
        <pc:spChg chg="del mod">
          <ac:chgData name="James Clegg" userId="c6df1435-7a36-4b38-be4d-16e68e91152f" providerId="ADAL" clId="{40ED6C0A-A6C6-492A-BBC6-550A95DE9155}" dt="2020-11-13T16:28:05.651" v="2036" actId="478"/>
          <ac:spMkLst>
            <pc:docMk/>
            <pc:sldMk cId="3138305735" sldId="333"/>
            <ac:spMk id="4" creationId="{03C8841C-DE6E-4D23-A0A9-A44B71B235FB}"/>
          </ac:spMkLst>
        </pc:spChg>
        <pc:spChg chg="del">
          <ac:chgData name="James Clegg" userId="c6df1435-7a36-4b38-be4d-16e68e91152f" providerId="ADAL" clId="{40ED6C0A-A6C6-492A-BBC6-550A95DE9155}" dt="2020-11-13T16:28:07.603" v="2037" actId="478"/>
          <ac:spMkLst>
            <pc:docMk/>
            <pc:sldMk cId="3138305735" sldId="333"/>
            <ac:spMk id="5" creationId="{7BC0243C-6EB3-43E0-9865-19EA5A2EB296}"/>
          </ac:spMkLst>
        </pc:spChg>
        <pc:spChg chg="mod">
          <ac:chgData name="James Clegg" userId="c6df1435-7a36-4b38-be4d-16e68e91152f" providerId="ADAL" clId="{40ED6C0A-A6C6-492A-BBC6-550A95DE9155}" dt="2020-11-13T17:01:57.916" v="2366" actId="20577"/>
          <ac:spMkLst>
            <pc:docMk/>
            <pc:sldMk cId="3138305735" sldId="333"/>
            <ac:spMk id="6" creationId="{111DD3AC-7DED-42DA-A96B-D813554238F8}"/>
          </ac:spMkLst>
        </pc:spChg>
        <pc:spChg chg="del">
          <ac:chgData name="James Clegg" userId="c6df1435-7a36-4b38-be4d-16e68e91152f" providerId="ADAL" clId="{40ED6C0A-A6C6-492A-BBC6-550A95DE9155}" dt="2020-11-13T16:28:02.281" v="2032" actId="478"/>
          <ac:spMkLst>
            <pc:docMk/>
            <pc:sldMk cId="3138305735" sldId="333"/>
            <ac:spMk id="10" creationId="{B7D80AE1-A53A-45EE-892E-CD576824D90F}"/>
          </ac:spMkLst>
        </pc:spChg>
        <pc:spChg chg="del">
          <ac:chgData name="James Clegg" userId="c6df1435-7a36-4b38-be4d-16e68e91152f" providerId="ADAL" clId="{40ED6C0A-A6C6-492A-BBC6-550A95DE9155}" dt="2020-11-13T16:26:33.286" v="2023" actId="478"/>
          <ac:spMkLst>
            <pc:docMk/>
            <pc:sldMk cId="3138305735" sldId="333"/>
            <ac:spMk id="201" creationId="{51BD0C17-3B59-4AA6-BDC3-16EE00D480A1}"/>
          </ac:spMkLst>
        </pc:spChg>
        <pc:spChg chg="del">
          <ac:chgData name="James Clegg" userId="c6df1435-7a36-4b38-be4d-16e68e91152f" providerId="ADAL" clId="{40ED6C0A-A6C6-492A-BBC6-550A95DE9155}" dt="2020-11-13T16:26:33.286" v="2023" actId="478"/>
          <ac:spMkLst>
            <pc:docMk/>
            <pc:sldMk cId="3138305735" sldId="333"/>
            <ac:spMk id="202" creationId="{3EADCD7C-7451-414E-A78C-BC794B91CC5B}"/>
          </ac:spMkLst>
        </pc:spChg>
        <pc:spChg chg="del">
          <ac:chgData name="James Clegg" userId="c6df1435-7a36-4b38-be4d-16e68e91152f" providerId="ADAL" clId="{40ED6C0A-A6C6-492A-BBC6-550A95DE9155}" dt="2020-11-13T16:26:33.286" v="2023" actId="478"/>
          <ac:spMkLst>
            <pc:docMk/>
            <pc:sldMk cId="3138305735" sldId="333"/>
            <ac:spMk id="203" creationId="{2628D17C-A6DC-4457-A725-D990D69E8DB7}"/>
          </ac:spMkLst>
        </pc:spChg>
        <pc:spChg chg="del">
          <ac:chgData name="James Clegg" userId="c6df1435-7a36-4b38-be4d-16e68e91152f" providerId="ADAL" clId="{40ED6C0A-A6C6-492A-BBC6-550A95DE9155}" dt="2020-11-13T16:26:33.286" v="2023" actId="478"/>
          <ac:spMkLst>
            <pc:docMk/>
            <pc:sldMk cId="3138305735" sldId="333"/>
            <ac:spMk id="204" creationId="{F17DC6B5-98D2-4398-98E4-A89F763BD502}"/>
          </ac:spMkLst>
        </pc:spChg>
        <pc:spChg chg="del">
          <ac:chgData name="James Clegg" userId="c6df1435-7a36-4b38-be4d-16e68e91152f" providerId="ADAL" clId="{40ED6C0A-A6C6-492A-BBC6-550A95DE9155}" dt="2020-11-13T16:26:33.286" v="2023" actId="478"/>
          <ac:spMkLst>
            <pc:docMk/>
            <pc:sldMk cId="3138305735" sldId="333"/>
            <ac:spMk id="205" creationId="{1C4B6329-34C4-4591-88AA-BF4135E38473}"/>
          </ac:spMkLst>
        </pc:spChg>
        <pc:spChg chg="del">
          <ac:chgData name="James Clegg" userId="c6df1435-7a36-4b38-be4d-16e68e91152f" providerId="ADAL" clId="{40ED6C0A-A6C6-492A-BBC6-550A95DE9155}" dt="2020-11-13T16:26:33.286" v="2023" actId="478"/>
          <ac:spMkLst>
            <pc:docMk/>
            <pc:sldMk cId="3138305735" sldId="333"/>
            <ac:spMk id="206" creationId="{3A948F4E-9F9C-451D-AA0A-8405B5CF1957}"/>
          </ac:spMkLst>
        </pc:spChg>
        <pc:spChg chg="del">
          <ac:chgData name="James Clegg" userId="c6df1435-7a36-4b38-be4d-16e68e91152f" providerId="ADAL" clId="{40ED6C0A-A6C6-492A-BBC6-550A95DE9155}" dt="2020-11-13T16:26:33.286" v="2023" actId="478"/>
          <ac:spMkLst>
            <pc:docMk/>
            <pc:sldMk cId="3138305735" sldId="333"/>
            <ac:spMk id="207" creationId="{4004DA82-3423-4CF1-A24C-82E24AD4D2A5}"/>
          </ac:spMkLst>
        </pc:spChg>
        <pc:spChg chg="del">
          <ac:chgData name="James Clegg" userId="c6df1435-7a36-4b38-be4d-16e68e91152f" providerId="ADAL" clId="{40ED6C0A-A6C6-492A-BBC6-550A95DE9155}" dt="2020-11-13T16:26:33.286" v="2023" actId="478"/>
          <ac:spMkLst>
            <pc:docMk/>
            <pc:sldMk cId="3138305735" sldId="333"/>
            <ac:spMk id="208" creationId="{59FA4E11-8DF3-4F4D-9E2E-5F2361433619}"/>
          </ac:spMkLst>
        </pc:spChg>
        <pc:spChg chg="del">
          <ac:chgData name="James Clegg" userId="c6df1435-7a36-4b38-be4d-16e68e91152f" providerId="ADAL" clId="{40ED6C0A-A6C6-492A-BBC6-550A95DE9155}" dt="2020-11-13T16:26:33.286" v="2023" actId="478"/>
          <ac:spMkLst>
            <pc:docMk/>
            <pc:sldMk cId="3138305735" sldId="333"/>
            <ac:spMk id="209" creationId="{17596062-4F96-48A6-95F9-6861E66E62A1}"/>
          </ac:spMkLst>
        </pc:spChg>
        <pc:spChg chg="del">
          <ac:chgData name="James Clegg" userId="c6df1435-7a36-4b38-be4d-16e68e91152f" providerId="ADAL" clId="{40ED6C0A-A6C6-492A-BBC6-550A95DE9155}" dt="2020-11-13T16:26:33.286" v="2023" actId="478"/>
          <ac:spMkLst>
            <pc:docMk/>
            <pc:sldMk cId="3138305735" sldId="333"/>
            <ac:spMk id="210" creationId="{E342D773-693B-4D07-B3F9-D12789E1A126}"/>
          </ac:spMkLst>
        </pc:spChg>
        <pc:spChg chg="del">
          <ac:chgData name="James Clegg" userId="c6df1435-7a36-4b38-be4d-16e68e91152f" providerId="ADAL" clId="{40ED6C0A-A6C6-492A-BBC6-550A95DE9155}" dt="2020-11-13T16:26:33.286" v="2023" actId="478"/>
          <ac:spMkLst>
            <pc:docMk/>
            <pc:sldMk cId="3138305735" sldId="333"/>
            <ac:spMk id="211" creationId="{58913A77-E59C-495D-A672-8A798B38962E}"/>
          </ac:spMkLst>
        </pc:spChg>
        <pc:spChg chg="del">
          <ac:chgData name="James Clegg" userId="c6df1435-7a36-4b38-be4d-16e68e91152f" providerId="ADAL" clId="{40ED6C0A-A6C6-492A-BBC6-550A95DE9155}" dt="2020-11-13T16:26:33.286" v="2023" actId="478"/>
          <ac:spMkLst>
            <pc:docMk/>
            <pc:sldMk cId="3138305735" sldId="333"/>
            <ac:spMk id="212" creationId="{BBB3DEDA-BBBB-4E59-A556-77413712FCE6}"/>
          </ac:spMkLst>
        </pc:spChg>
        <pc:spChg chg="del">
          <ac:chgData name="James Clegg" userId="c6df1435-7a36-4b38-be4d-16e68e91152f" providerId="ADAL" clId="{40ED6C0A-A6C6-492A-BBC6-550A95DE9155}" dt="2020-11-13T16:26:33.286" v="2023" actId="478"/>
          <ac:spMkLst>
            <pc:docMk/>
            <pc:sldMk cId="3138305735" sldId="333"/>
            <ac:spMk id="213" creationId="{FF86C707-4BA8-4760-AFAB-0CB67ABA5769}"/>
          </ac:spMkLst>
        </pc:spChg>
        <pc:spChg chg="del">
          <ac:chgData name="James Clegg" userId="c6df1435-7a36-4b38-be4d-16e68e91152f" providerId="ADAL" clId="{40ED6C0A-A6C6-492A-BBC6-550A95DE9155}" dt="2020-11-13T16:26:33.286" v="2023" actId="478"/>
          <ac:spMkLst>
            <pc:docMk/>
            <pc:sldMk cId="3138305735" sldId="333"/>
            <ac:spMk id="214" creationId="{E1E5D92C-8224-4B09-AEBB-7CDA39186C92}"/>
          </ac:spMkLst>
        </pc:spChg>
        <pc:spChg chg="del">
          <ac:chgData name="James Clegg" userId="c6df1435-7a36-4b38-be4d-16e68e91152f" providerId="ADAL" clId="{40ED6C0A-A6C6-492A-BBC6-550A95DE9155}" dt="2020-11-13T16:26:33.286" v="2023" actId="478"/>
          <ac:spMkLst>
            <pc:docMk/>
            <pc:sldMk cId="3138305735" sldId="333"/>
            <ac:spMk id="215" creationId="{B4166A56-136C-499F-9E98-342B43A8C66A}"/>
          </ac:spMkLst>
        </pc:spChg>
        <pc:spChg chg="del">
          <ac:chgData name="James Clegg" userId="c6df1435-7a36-4b38-be4d-16e68e91152f" providerId="ADAL" clId="{40ED6C0A-A6C6-492A-BBC6-550A95DE9155}" dt="2020-11-13T16:26:33.286" v="2023" actId="478"/>
          <ac:spMkLst>
            <pc:docMk/>
            <pc:sldMk cId="3138305735" sldId="333"/>
            <ac:spMk id="216" creationId="{0563CE24-3920-4DE4-A59A-200BE458FE23}"/>
          </ac:spMkLst>
        </pc:spChg>
        <pc:spChg chg="del">
          <ac:chgData name="James Clegg" userId="c6df1435-7a36-4b38-be4d-16e68e91152f" providerId="ADAL" clId="{40ED6C0A-A6C6-492A-BBC6-550A95DE9155}" dt="2020-11-13T16:26:33.286" v="2023" actId="478"/>
          <ac:spMkLst>
            <pc:docMk/>
            <pc:sldMk cId="3138305735" sldId="333"/>
            <ac:spMk id="217" creationId="{1DE2B5F9-B06F-4A6D-9818-F44AEB5C596E}"/>
          </ac:spMkLst>
        </pc:spChg>
        <pc:spChg chg="del">
          <ac:chgData name="James Clegg" userId="c6df1435-7a36-4b38-be4d-16e68e91152f" providerId="ADAL" clId="{40ED6C0A-A6C6-492A-BBC6-550A95DE9155}" dt="2020-11-13T16:26:33.286" v="2023" actId="478"/>
          <ac:spMkLst>
            <pc:docMk/>
            <pc:sldMk cId="3138305735" sldId="333"/>
            <ac:spMk id="218" creationId="{5463642D-7336-4DB1-973B-471AC3B46927}"/>
          </ac:spMkLst>
        </pc:spChg>
        <pc:spChg chg="del">
          <ac:chgData name="James Clegg" userId="c6df1435-7a36-4b38-be4d-16e68e91152f" providerId="ADAL" clId="{40ED6C0A-A6C6-492A-BBC6-550A95DE9155}" dt="2020-11-13T16:26:33.286" v="2023" actId="478"/>
          <ac:spMkLst>
            <pc:docMk/>
            <pc:sldMk cId="3138305735" sldId="333"/>
            <ac:spMk id="219" creationId="{790C6D34-943A-4C95-A3B5-8FE6B635EBD3}"/>
          </ac:spMkLst>
        </pc:spChg>
        <pc:spChg chg="del">
          <ac:chgData name="James Clegg" userId="c6df1435-7a36-4b38-be4d-16e68e91152f" providerId="ADAL" clId="{40ED6C0A-A6C6-492A-BBC6-550A95DE9155}" dt="2020-11-13T16:26:33.286" v="2023" actId="478"/>
          <ac:spMkLst>
            <pc:docMk/>
            <pc:sldMk cId="3138305735" sldId="333"/>
            <ac:spMk id="220" creationId="{631AED57-3BC9-4DDA-9A12-D3CC614C05B4}"/>
          </ac:spMkLst>
        </pc:spChg>
        <pc:spChg chg="del">
          <ac:chgData name="James Clegg" userId="c6df1435-7a36-4b38-be4d-16e68e91152f" providerId="ADAL" clId="{40ED6C0A-A6C6-492A-BBC6-550A95DE9155}" dt="2020-11-13T16:26:33.286" v="2023" actId="478"/>
          <ac:spMkLst>
            <pc:docMk/>
            <pc:sldMk cId="3138305735" sldId="333"/>
            <ac:spMk id="221" creationId="{F98CF9EE-869A-4726-BC0C-71BD3B10C5B6}"/>
          </ac:spMkLst>
        </pc:spChg>
        <pc:spChg chg="mod">
          <ac:chgData name="James Clegg" userId="c6df1435-7a36-4b38-be4d-16e68e91152f" providerId="ADAL" clId="{40ED6C0A-A6C6-492A-BBC6-550A95DE9155}" dt="2020-11-13T16:32:41.555" v="2096" actId="1035"/>
          <ac:spMkLst>
            <pc:docMk/>
            <pc:sldMk cId="3138305735" sldId="333"/>
            <ac:spMk id="222" creationId="{8749A5C4-E701-46AB-8B88-BB86544CF424}"/>
          </ac:spMkLst>
        </pc:spChg>
        <pc:spChg chg="del">
          <ac:chgData name="James Clegg" userId="c6df1435-7a36-4b38-be4d-16e68e91152f" providerId="ADAL" clId="{40ED6C0A-A6C6-492A-BBC6-550A95DE9155}" dt="2020-11-13T16:26:48.182" v="2026" actId="478"/>
          <ac:spMkLst>
            <pc:docMk/>
            <pc:sldMk cId="3138305735" sldId="333"/>
            <ac:spMk id="223" creationId="{B432B414-C99F-4848-BF2D-585B44B92EF6}"/>
          </ac:spMkLst>
        </pc:spChg>
        <pc:spChg chg="mod">
          <ac:chgData name="James Clegg" userId="c6df1435-7a36-4b38-be4d-16e68e91152f" providerId="ADAL" clId="{40ED6C0A-A6C6-492A-BBC6-550A95DE9155}" dt="2020-11-13T16:26:45.042" v="2025" actId="1076"/>
          <ac:spMkLst>
            <pc:docMk/>
            <pc:sldMk cId="3138305735" sldId="333"/>
            <ac:spMk id="224" creationId="{473C5C1A-D372-4543-8BB9-A819C81052B3}"/>
          </ac:spMkLst>
        </pc:spChg>
        <pc:spChg chg="add del">
          <ac:chgData name="James Clegg" userId="c6df1435-7a36-4b38-be4d-16e68e91152f" providerId="ADAL" clId="{40ED6C0A-A6C6-492A-BBC6-550A95DE9155}" dt="2020-11-13T16:30:00.028" v="2054" actId="478"/>
          <ac:spMkLst>
            <pc:docMk/>
            <pc:sldMk cId="3138305735" sldId="333"/>
            <ac:spMk id="230" creationId="{610BBCA5-B5A9-4C2E-ACD0-82D31BAD5E74}"/>
          </ac:spMkLst>
        </pc:spChg>
        <pc:picChg chg="del">
          <ac:chgData name="James Clegg" userId="c6df1435-7a36-4b38-be4d-16e68e91152f" providerId="ADAL" clId="{40ED6C0A-A6C6-492A-BBC6-550A95DE9155}" dt="2020-11-13T16:28:04.318" v="2034" actId="478"/>
          <ac:picMkLst>
            <pc:docMk/>
            <pc:sldMk cId="3138305735" sldId="333"/>
            <ac:picMk id="3" creationId="{039F8094-DC13-4390-AFCD-1B3B80332E58}"/>
          </ac:picMkLst>
        </pc:picChg>
        <pc:picChg chg="del">
          <ac:chgData name="James Clegg" userId="c6df1435-7a36-4b38-be4d-16e68e91152f" providerId="ADAL" clId="{40ED6C0A-A6C6-492A-BBC6-550A95DE9155}" dt="2020-11-13T16:28:03.217" v="2033" actId="478"/>
          <ac:picMkLst>
            <pc:docMk/>
            <pc:sldMk cId="3138305735" sldId="333"/>
            <ac:picMk id="9" creationId="{C251558D-DBF9-4CC5-943A-5D5A0871B718}"/>
          </ac:picMkLst>
        </pc:picChg>
      </pc:sldChg>
      <pc:sldChg chg="addSp delSp modSp add delAnim modAnim">
        <pc:chgData name="James Clegg" userId="c6df1435-7a36-4b38-be4d-16e68e91152f" providerId="ADAL" clId="{40ED6C0A-A6C6-492A-BBC6-550A95DE9155}" dt="2020-11-13T17:02:00.618" v="2367" actId="20577"/>
        <pc:sldMkLst>
          <pc:docMk/>
          <pc:sldMk cId="1897996359" sldId="334"/>
        </pc:sldMkLst>
        <pc:spChg chg="mod">
          <ac:chgData name="James Clegg" userId="c6df1435-7a36-4b38-be4d-16e68e91152f" providerId="ADAL" clId="{40ED6C0A-A6C6-492A-BBC6-550A95DE9155}" dt="2020-11-13T16:32:17.842" v="2083" actId="554"/>
          <ac:spMkLst>
            <pc:docMk/>
            <pc:sldMk cId="1897996359" sldId="334"/>
            <ac:spMk id="2" creationId="{4D2A6F94-136D-47CA-B99F-677C1A0A7763}"/>
          </ac:spMkLst>
        </pc:spChg>
        <pc:spChg chg="del">
          <ac:chgData name="James Clegg" userId="c6df1435-7a36-4b38-be4d-16e68e91152f" providerId="ADAL" clId="{40ED6C0A-A6C6-492A-BBC6-550A95DE9155}" dt="2020-11-13T16:31:58.884" v="2080" actId="478"/>
          <ac:spMkLst>
            <pc:docMk/>
            <pc:sldMk cId="1897996359" sldId="334"/>
            <ac:spMk id="4" creationId="{03C8841C-DE6E-4D23-A0A9-A44B71B235FB}"/>
          </ac:spMkLst>
        </pc:spChg>
        <pc:spChg chg="del">
          <ac:chgData name="James Clegg" userId="c6df1435-7a36-4b38-be4d-16e68e91152f" providerId="ADAL" clId="{40ED6C0A-A6C6-492A-BBC6-550A95DE9155}" dt="2020-11-13T16:28:10.231" v="2038" actId="478"/>
          <ac:spMkLst>
            <pc:docMk/>
            <pc:sldMk cId="1897996359" sldId="334"/>
            <ac:spMk id="5" creationId="{7BC0243C-6EB3-43E0-9865-19EA5A2EB296}"/>
          </ac:spMkLst>
        </pc:spChg>
        <pc:spChg chg="mod">
          <ac:chgData name="James Clegg" userId="c6df1435-7a36-4b38-be4d-16e68e91152f" providerId="ADAL" clId="{40ED6C0A-A6C6-492A-BBC6-550A95DE9155}" dt="2020-11-13T17:02:00.618" v="2367" actId="20577"/>
          <ac:spMkLst>
            <pc:docMk/>
            <pc:sldMk cId="1897996359" sldId="334"/>
            <ac:spMk id="6" creationId="{111DD3AC-7DED-42DA-A96B-D813554238F8}"/>
          </ac:spMkLst>
        </pc:spChg>
        <pc:spChg chg="mod">
          <ac:chgData name="James Clegg" userId="c6df1435-7a36-4b38-be4d-16e68e91152f" providerId="ADAL" clId="{40ED6C0A-A6C6-492A-BBC6-550A95DE9155}" dt="2020-11-13T16:31:55.254" v="2079" actId="14100"/>
          <ac:spMkLst>
            <pc:docMk/>
            <pc:sldMk cId="1897996359" sldId="334"/>
            <ac:spMk id="10" creationId="{B7D80AE1-A53A-45EE-892E-CD576824D90F}"/>
          </ac:spMkLst>
        </pc:spChg>
        <pc:spChg chg="add mod">
          <ac:chgData name="James Clegg" userId="c6df1435-7a36-4b38-be4d-16e68e91152f" providerId="ADAL" clId="{40ED6C0A-A6C6-492A-BBC6-550A95DE9155}" dt="2020-11-13T16:29:40.346" v="2052" actId="1037"/>
          <ac:spMkLst>
            <pc:docMk/>
            <pc:sldMk cId="1897996359" sldId="334"/>
            <ac:spMk id="208" creationId="{0A9188E5-CB4F-4252-A004-AAC7A55D249C}"/>
          </ac:spMkLst>
        </pc:spChg>
        <pc:spChg chg="add mod">
          <ac:chgData name="James Clegg" userId="c6df1435-7a36-4b38-be4d-16e68e91152f" providerId="ADAL" clId="{40ED6C0A-A6C6-492A-BBC6-550A95DE9155}" dt="2020-11-13T16:30:09.424" v="2059" actId="20577"/>
          <ac:spMkLst>
            <pc:docMk/>
            <pc:sldMk cId="1897996359" sldId="334"/>
            <ac:spMk id="209" creationId="{50CC8956-01A1-4A88-9F07-4710D7492056}"/>
          </ac:spMkLst>
        </pc:spChg>
        <pc:spChg chg="add mod">
          <ac:chgData name="James Clegg" userId="c6df1435-7a36-4b38-be4d-16e68e91152f" providerId="ADAL" clId="{40ED6C0A-A6C6-492A-BBC6-550A95DE9155}" dt="2020-11-13T16:30:40.385" v="2065" actId="1076"/>
          <ac:spMkLst>
            <pc:docMk/>
            <pc:sldMk cId="1897996359" sldId="334"/>
            <ac:spMk id="210" creationId="{7F0201BF-7685-45E4-A0C2-D1FDBA1C3C60}"/>
          </ac:spMkLst>
        </pc:spChg>
        <pc:spChg chg="add mod">
          <ac:chgData name="James Clegg" userId="c6df1435-7a36-4b38-be4d-16e68e91152f" providerId="ADAL" clId="{40ED6C0A-A6C6-492A-BBC6-550A95DE9155}" dt="2020-11-13T16:30:27.639" v="2064" actId="14100"/>
          <ac:spMkLst>
            <pc:docMk/>
            <pc:sldMk cId="1897996359" sldId="334"/>
            <ac:spMk id="211" creationId="{2041D246-6189-4858-B504-E8EF863CB712}"/>
          </ac:spMkLst>
        </pc:spChg>
        <pc:spChg chg="add mod">
          <ac:chgData name="James Clegg" userId="c6df1435-7a36-4b38-be4d-16e68e91152f" providerId="ADAL" clId="{40ED6C0A-A6C6-492A-BBC6-550A95DE9155}" dt="2020-11-13T16:32:17.842" v="2083" actId="554"/>
          <ac:spMkLst>
            <pc:docMk/>
            <pc:sldMk cId="1897996359" sldId="334"/>
            <ac:spMk id="212" creationId="{A8859B1C-9F3F-43E3-9CD8-B53B90067F3F}"/>
          </ac:spMkLst>
        </pc:spChg>
        <pc:spChg chg="mod">
          <ac:chgData name="James Clegg" userId="c6df1435-7a36-4b38-be4d-16e68e91152f" providerId="ADAL" clId="{40ED6C0A-A6C6-492A-BBC6-550A95DE9155}" dt="2020-11-13T16:32:35.743" v="2090" actId="1035"/>
          <ac:spMkLst>
            <pc:docMk/>
            <pc:sldMk cId="1897996359" sldId="334"/>
            <ac:spMk id="222" creationId="{8749A5C4-E701-46AB-8B88-BB86544CF424}"/>
          </ac:spMkLst>
        </pc:spChg>
        <pc:spChg chg="del">
          <ac:chgData name="James Clegg" userId="c6df1435-7a36-4b38-be4d-16e68e91152f" providerId="ADAL" clId="{40ED6C0A-A6C6-492A-BBC6-550A95DE9155}" dt="2020-11-13T16:28:18.563" v="2042" actId="478"/>
          <ac:spMkLst>
            <pc:docMk/>
            <pc:sldMk cId="1897996359" sldId="334"/>
            <ac:spMk id="225" creationId="{DCB11A74-D20B-4163-B9A5-7BEBCD277988}"/>
          </ac:spMkLst>
        </pc:spChg>
        <pc:spChg chg="del">
          <ac:chgData name="James Clegg" userId="c6df1435-7a36-4b38-be4d-16e68e91152f" providerId="ADAL" clId="{40ED6C0A-A6C6-492A-BBC6-550A95DE9155}" dt="2020-11-13T16:28:19.546" v="2043" actId="478"/>
          <ac:spMkLst>
            <pc:docMk/>
            <pc:sldMk cId="1897996359" sldId="334"/>
            <ac:spMk id="226" creationId="{3E2DE12A-E976-488B-AAB3-B83552A8789D}"/>
          </ac:spMkLst>
        </pc:spChg>
        <pc:spChg chg="del">
          <ac:chgData name="James Clegg" userId="c6df1435-7a36-4b38-be4d-16e68e91152f" providerId="ADAL" clId="{40ED6C0A-A6C6-492A-BBC6-550A95DE9155}" dt="2020-11-13T16:28:20.322" v="2044" actId="478"/>
          <ac:spMkLst>
            <pc:docMk/>
            <pc:sldMk cId="1897996359" sldId="334"/>
            <ac:spMk id="227" creationId="{38CDF2C9-DF77-4D98-8527-2B2FAEBF01E4}"/>
          </ac:spMkLst>
        </pc:spChg>
        <pc:spChg chg="del">
          <ac:chgData name="James Clegg" userId="c6df1435-7a36-4b38-be4d-16e68e91152f" providerId="ADAL" clId="{40ED6C0A-A6C6-492A-BBC6-550A95DE9155}" dt="2020-11-13T16:28:15.811" v="2040" actId="478"/>
          <ac:spMkLst>
            <pc:docMk/>
            <pc:sldMk cId="1897996359" sldId="334"/>
            <ac:spMk id="228" creationId="{829A1E66-628C-48E4-9B54-6E4B338CBACB}"/>
          </ac:spMkLst>
        </pc:spChg>
        <pc:spChg chg="del">
          <ac:chgData name="James Clegg" userId="c6df1435-7a36-4b38-be4d-16e68e91152f" providerId="ADAL" clId="{40ED6C0A-A6C6-492A-BBC6-550A95DE9155}" dt="2020-11-13T16:28:17.330" v="2041" actId="478"/>
          <ac:spMkLst>
            <pc:docMk/>
            <pc:sldMk cId="1897996359" sldId="334"/>
            <ac:spMk id="229" creationId="{2E2F4483-B0D9-47C9-9746-36F9F57706B7}"/>
          </ac:spMkLst>
        </pc:spChg>
        <pc:picChg chg="del">
          <ac:chgData name="James Clegg" userId="c6df1435-7a36-4b38-be4d-16e68e91152f" providerId="ADAL" clId="{40ED6C0A-A6C6-492A-BBC6-550A95DE9155}" dt="2020-11-13T16:28:11.614" v="2039" actId="478"/>
          <ac:picMkLst>
            <pc:docMk/>
            <pc:sldMk cId="1897996359" sldId="334"/>
            <ac:picMk id="3" creationId="{039F8094-DC13-4390-AFCD-1B3B80332E58}"/>
          </ac:picMkLst>
        </pc:picChg>
      </pc:sldChg>
      <pc:sldChg chg="addSp delSp modSp add modAnim">
        <pc:chgData name="James Clegg" userId="c6df1435-7a36-4b38-be4d-16e68e91152f" providerId="ADAL" clId="{40ED6C0A-A6C6-492A-BBC6-550A95DE9155}" dt="2020-11-13T16:57:54.798" v="2362"/>
        <pc:sldMkLst>
          <pc:docMk/>
          <pc:sldMk cId="687992469" sldId="335"/>
        </pc:sldMkLst>
        <pc:spChg chg="add">
          <ac:chgData name="James Clegg" userId="c6df1435-7a36-4b38-be4d-16e68e91152f" providerId="ADAL" clId="{40ED6C0A-A6C6-492A-BBC6-550A95DE9155}" dt="2020-11-13T16:48:41.275" v="2273"/>
          <ac:spMkLst>
            <pc:docMk/>
            <pc:sldMk cId="687992469" sldId="335"/>
            <ac:spMk id="8" creationId="{9392898C-350C-4342-BC88-FE21FD53BF86}"/>
          </ac:spMkLst>
        </pc:spChg>
        <pc:spChg chg="add">
          <ac:chgData name="James Clegg" userId="c6df1435-7a36-4b38-be4d-16e68e91152f" providerId="ADAL" clId="{40ED6C0A-A6C6-492A-BBC6-550A95DE9155}" dt="2020-11-13T16:48:41.275" v="2273"/>
          <ac:spMkLst>
            <pc:docMk/>
            <pc:sldMk cId="687992469" sldId="335"/>
            <ac:spMk id="9" creationId="{1A21E12D-ABF1-46A3-A4B8-70FEA6A8C037}"/>
          </ac:spMkLst>
        </pc:spChg>
        <pc:spChg chg="add">
          <ac:chgData name="James Clegg" userId="c6df1435-7a36-4b38-be4d-16e68e91152f" providerId="ADAL" clId="{40ED6C0A-A6C6-492A-BBC6-550A95DE9155}" dt="2020-11-13T16:48:41.275" v="2273"/>
          <ac:spMkLst>
            <pc:docMk/>
            <pc:sldMk cId="687992469" sldId="335"/>
            <ac:spMk id="10" creationId="{4864AB1A-D221-423F-A04A-2A8FCC2D88ED}"/>
          </ac:spMkLst>
        </pc:spChg>
        <pc:spChg chg="add mod">
          <ac:chgData name="James Clegg" userId="c6df1435-7a36-4b38-be4d-16e68e91152f" providerId="ADAL" clId="{40ED6C0A-A6C6-492A-BBC6-550A95DE9155}" dt="2020-11-13T16:52:41.955" v="2319" actId="465"/>
          <ac:spMkLst>
            <pc:docMk/>
            <pc:sldMk cId="687992469" sldId="335"/>
            <ac:spMk id="11" creationId="{59E10580-E62F-4112-B98D-8F29865319B4}"/>
          </ac:spMkLst>
        </pc:spChg>
        <pc:spChg chg="add mod">
          <ac:chgData name="James Clegg" userId="c6df1435-7a36-4b38-be4d-16e68e91152f" providerId="ADAL" clId="{40ED6C0A-A6C6-492A-BBC6-550A95DE9155}" dt="2020-11-13T16:52:41.955" v="2319" actId="465"/>
          <ac:spMkLst>
            <pc:docMk/>
            <pc:sldMk cId="687992469" sldId="335"/>
            <ac:spMk id="15" creationId="{2850B88E-8F23-4E0F-9241-64CB687B855F}"/>
          </ac:spMkLst>
        </pc:spChg>
        <pc:spChg chg="add mod">
          <ac:chgData name="James Clegg" userId="c6df1435-7a36-4b38-be4d-16e68e91152f" providerId="ADAL" clId="{40ED6C0A-A6C6-492A-BBC6-550A95DE9155}" dt="2020-11-13T16:52:41.955" v="2319" actId="465"/>
          <ac:spMkLst>
            <pc:docMk/>
            <pc:sldMk cId="687992469" sldId="335"/>
            <ac:spMk id="16" creationId="{347621E3-40A9-473D-A8B0-AB1AB30DEAA7}"/>
          </ac:spMkLst>
        </pc:spChg>
        <pc:spChg chg="add mod">
          <ac:chgData name="James Clegg" userId="c6df1435-7a36-4b38-be4d-16e68e91152f" providerId="ADAL" clId="{40ED6C0A-A6C6-492A-BBC6-550A95DE9155}" dt="2020-11-13T16:52:37.599" v="2318" actId="465"/>
          <ac:spMkLst>
            <pc:docMk/>
            <pc:sldMk cId="687992469" sldId="335"/>
            <ac:spMk id="18" creationId="{1A266793-8399-4B0A-A9D0-FD989DAAFFEC}"/>
          </ac:spMkLst>
        </pc:spChg>
        <pc:spChg chg="add mod">
          <ac:chgData name="James Clegg" userId="c6df1435-7a36-4b38-be4d-16e68e91152f" providerId="ADAL" clId="{40ED6C0A-A6C6-492A-BBC6-550A95DE9155}" dt="2020-11-13T16:52:37.599" v="2318" actId="465"/>
          <ac:spMkLst>
            <pc:docMk/>
            <pc:sldMk cId="687992469" sldId="335"/>
            <ac:spMk id="19" creationId="{4E3380E0-EA8B-452E-8C83-CF9485ABE9D5}"/>
          </ac:spMkLst>
        </pc:spChg>
        <pc:spChg chg="add mod">
          <ac:chgData name="James Clegg" userId="c6df1435-7a36-4b38-be4d-16e68e91152f" providerId="ADAL" clId="{40ED6C0A-A6C6-492A-BBC6-550A95DE9155}" dt="2020-11-13T16:52:37.599" v="2318" actId="465"/>
          <ac:spMkLst>
            <pc:docMk/>
            <pc:sldMk cId="687992469" sldId="335"/>
            <ac:spMk id="20" creationId="{764E0A1C-8892-4A98-867E-9CA5FC7B7A4D}"/>
          </ac:spMkLst>
        </pc:spChg>
        <pc:spChg chg="add mod">
          <ac:chgData name="James Clegg" userId="c6df1435-7a36-4b38-be4d-16e68e91152f" providerId="ADAL" clId="{40ED6C0A-A6C6-492A-BBC6-550A95DE9155}" dt="2020-11-13T16:52:59.867" v="2323" actId="20577"/>
          <ac:spMkLst>
            <pc:docMk/>
            <pc:sldMk cId="687992469" sldId="335"/>
            <ac:spMk id="21" creationId="{368B68DB-E889-4595-B5AC-C0172495DB7E}"/>
          </ac:spMkLst>
        </pc:spChg>
        <pc:picChg chg="add mod">
          <ac:chgData name="James Clegg" userId="c6df1435-7a36-4b38-be4d-16e68e91152f" providerId="ADAL" clId="{40ED6C0A-A6C6-492A-BBC6-550A95DE9155}" dt="2020-11-13T16:55:23.002" v="2345" actId="1076"/>
          <ac:picMkLst>
            <pc:docMk/>
            <pc:sldMk cId="687992469" sldId="335"/>
            <ac:picMk id="5" creationId="{BB6BDF2D-360D-491F-9E31-C58D5F509937}"/>
          </ac:picMkLst>
        </pc:picChg>
        <pc:picChg chg="add del mod">
          <ac:chgData name="James Clegg" userId="c6df1435-7a36-4b38-be4d-16e68e91152f" providerId="ADAL" clId="{40ED6C0A-A6C6-492A-BBC6-550A95DE9155}" dt="2020-11-13T16:55:27.461" v="2346" actId="478"/>
          <ac:picMkLst>
            <pc:docMk/>
            <pc:sldMk cId="687992469" sldId="335"/>
            <ac:picMk id="7" creationId="{B08AEA12-0381-4610-AD88-4ABD672C6BDC}"/>
          </ac:picMkLst>
        </pc:picChg>
        <pc:picChg chg="add del mod">
          <ac:chgData name="James Clegg" userId="c6df1435-7a36-4b38-be4d-16e68e91152f" providerId="ADAL" clId="{40ED6C0A-A6C6-492A-BBC6-550A95DE9155}" dt="2020-11-13T16:55:27.461" v="2346" actId="478"/>
          <ac:picMkLst>
            <pc:docMk/>
            <pc:sldMk cId="687992469" sldId="335"/>
            <ac:picMk id="23" creationId="{6B89255B-3789-4D24-9F61-8666A71575AF}"/>
          </ac:picMkLst>
        </pc:picChg>
        <pc:picChg chg="add mod">
          <ac:chgData name="James Clegg" userId="c6df1435-7a36-4b38-be4d-16e68e91152f" providerId="ADAL" clId="{40ED6C0A-A6C6-492A-BBC6-550A95DE9155}" dt="2020-11-13T16:55:23.002" v="2345" actId="1076"/>
          <ac:picMkLst>
            <pc:docMk/>
            <pc:sldMk cId="687992469" sldId="335"/>
            <ac:picMk id="24" creationId="{16472967-B69C-4ED4-86C9-6AD93D97AF96}"/>
          </ac:picMkLst>
        </pc:picChg>
        <pc:picChg chg="add mod">
          <ac:chgData name="James Clegg" userId="c6df1435-7a36-4b38-be4d-16e68e91152f" providerId="ADAL" clId="{40ED6C0A-A6C6-492A-BBC6-550A95DE9155}" dt="2020-11-13T16:55:23.002" v="2345" actId="1076"/>
          <ac:picMkLst>
            <pc:docMk/>
            <pc:sldMk cId="687992469" sldId="335"/>
            <ac:picMk id="25" creationId="{BE1AE041-2216-48A6-8AD5-622A225E5D93}"/>
          </ac:picMkLst>
        </pc:picChg>
        <pc:picChg chg="add mod">
          <ac:chgData name="James Clegg" userId="c6df1435-7a36-4b38-be4d-16e68e91152f" providerId="ADAL" clId="{40ED6C0A-A6C6-492A-BBC6-550A95DE9155}" dt="2020-11-13T16:55:23.002" v="2345" actId="1076"/>
          <ac:picMkLst>
            <pc:docMk/>
            <pc:sldMk cId="687992469" sldId="335"/>
            <ac:picMk id="26" creationId="{607DB4BD-D352-468A-8DFD-F9E2FDBCD9B8}"/>
          </ac:picMkLst>
        </pc:picChg>
        <pc:picChg chg="add mod">
          <ac:chgData name="James Clegg" userId="c6df1435-7a36-4b38-be4d-16e68e91152f" providerId="ADAL" clId="{40ED6C0A-A6C6-492A-BBC6-550A95DE9155}" dt="2020-11-13T16:55:23.002" v="2345" actId="1076"/>
          <ac:picMkLst>
            <pc:docMk/>
            <pc:sldMk cId="687992469" sldId="335"/>
            <ac:picMk id="27" creationId="{31341CDA-CD45-448A-A979-B0526614E868}"/>
          </ac:picMkLst>
        </pc:picChg>
        <pc:picChg chg="add mod">
          <ac:chgData name="James Clegg" userId="c6df1435-7a36-4b38-be4d-16e68e91152f" providerId="ADAL" clId="{40ED6C0A-A6C6-492A-BBC6-550A95DE9155}" dt="2020-11-13T16:55:23.002" v="2345" actId="1076"/>
          <ac:picMkLst>
            <pc:docMk/>
            <pc:sldMk cId="687992469" sldId="335"/>
            <ac:picMk id="28" creationId="{2FACFACE-653F-43DA-93DF-BB3E70AB4886}"/>
          </ac:picMkLst>
        </pc:picChg>
        <pc:picChg chg="add mod">
          <ac:chgData name="James Clegg" userId="c6df1435-7a36-4b38-be4d-16e68e91152f" providerId="ADAL" clId="{40ED6C0A-A6C6-492A-BBC6-550A95DE9155}" dt="2020-11-13T16:55:23.002" v="2345" actId="1076"/>
          <ac:picMkLst>
            <pc:docMk/>
            <pc:sldMk cId="687992469" sldId="335"/>
            <ac:picMk id="29" creationId="{D557C9E8-CDC8-414E-938C-73FB640A5402}"/>
          </ac:picMkLst>
        </pc:picChg>
        <pc:picChg chg="add mod">
          <ac:chgData name="James Clegg" userId="c6df1435-7a36-4b38-be4d-16e68e91152f" providerId="ADAL" clId="{40ED6C0A-A6C6-492A-BBC6-550A95DE9155}" dt="2020-11-13T16:55:23.002" v="2345" actId="1076"/>
          <ac:picMkLst>
            <pc:docMk/>
            <pc:sldMk cId="687992469" sldId="335"/>
            <ac:picMk id="30" creationId="{1EE61A48-98CC-45F7-AA9F-9AA4AC2F1F95}"/>
          </ac:picMkLst>
        </pc:picChg>
        <pc:picChg chg="add mod">
          <ac:chgData name="James Clegg" userId="c6df1435-7a36-4b38-be4d-16e68e91152f" providerId="ADAL" clId="{40ED6C0A-A6C6-492A-BBC6-550A95DE9155}" dt="2020-11-13T16:55:23.002" v="2345" actId="1076"/>
          <ac:picMkLst>
            <pc:docMk/>
            <pc:sldMk cId="687992469" sldId="335"/>
            <ac:picMk id="31" creationId="{0992C12D-1133-4FF5-B229-019DACDB5518}"/>
          </ac:picMkLst>
        </pc:picChg>
        <pc:picChg chg="add mod">
          <ac:chgData name="James Clegg" userId="c6df1435-7a36-4b38-be4d-16e68e91152f" providerId="ADAL" clId="{40ED6C0A-A6C6-492A-BBC6-550A95DE9155}" dt="2020-11-13T16:55:23.002" v="2345" actId="1076"/>
          <ac:picMkLst>
            <pc:docMk/>
            <pc:sldMk cId="687992469" sldId="335"/>
            <ac:picMk id="32" creationId="{458CCCD8-F4E1-4554-B7EA-4CFAE481B744}"/>
          </ac:picMkLst>
        </pc:picChg>
        <pc:picChg chg="add mod">
          <ac:chgData name="James Clegg" userId="c6df1435-7a36-4b38-be4d-16e68e91152f" providerId="ADAL" clId="{40ED6C0A-A6C6-492A-BBC6-550A95DE9155}" dt="2020-11-13T16:55:23.002" v="2345" actId="1076"/>
          <ac:picMkLst>
            <pc:docMk/>
            <pc:sldMk cId="687992469" sldId="335"/>
            <ac:picMk id="33" creationId="{D5D31699-5C51-40C6-9F89-5E4332D63CA3}"/>
          </ac:picMkLst>
        </pc:picChg>
        <pc:picChg chg="add mod">
          <ac:chgData name="James Clegg" userId="c6df1435-7a36-4b38-be4d-16e68e91152f" providerId="ADAL" clId="{40ED6C0A-A6C6-492A-BBC6-550A95DE9155}" dt="2020-11-13T16:55:23.002" v="2345" actId="1076"/>
          <ac:picMkLst>
            <pc:docMk/>
            <pc:sldMk cId="687992469" sldId="335"/>
            <ac:picMk id="34" creationId="{84AAE257-896E-4D60-9E1F-8F05C05CC64E}"/>
          </ac:picMkLst>
        </pc:picChg>
        <pc:picChg chg="add mod">
          <ac:chgData name="James Clegg" userId="c6df1435-7a36-4b38-be4d-16e68e91152f" providerId="ADAL" clId="{40ED6C0A-A6C6-492A-BBC6-550A95DE9155}" dt="2020-11-13T16:55:23.002" v="2345" actId="1076"/>
          <ac:picMkLst>
            <pc:docMk/>
            <pc:sldMk cId="687992469" sldId="335"/>
            <ac:picMk id="35" creationId="{9DBC4FC1-13BF-4A8B-9523-E8DDC6DE5368}"/>
          </ac:picMkLst>
        </pc:picChg>
        <pc:picChg chg="add mod">
          <ac:chgData name="James Clegg" userId="c6df1435-7a36-4b38-be4d-16e68e91152f" providerId="ADAL" clId="{40ED6C0A-A6C6-492A-BBC6-550A95DE9155}" dt="2020-11-13T16:55:23.002" v="2345" actId="1076"/>
          <ac:picMkLst>
            <pc:docMk/>
            <pc:sldMk cId="687992469" sldId="335"/>
            <ac:picMk id="36" creationId="{B9411B67-2B3E-41D7-AE3B-C66574B9D07F}"/>
          </ac:picMkLst>
        </pc:picChg>
        <pc:picChg chg="add mod">
          <ac:chgData name="James Clegg" userId="c6df1435-7a36-4b38-be4d-16e68e91152f" providerId="ADAL" clId="{40ED6C0A-A6C6-492A-BBC6-550A95DE9155}" dt="2020-11-13T16:55:23.002" v="2345" actId="1076"/>
          <ac:picMkLst>
            <pc:docMk/>
            <pc:sldMk cId="687992469" sldId="335"/>
            <ac:picMk id="37" creationId="{5834953E-9F38-49E1-BFEE-2336D51BB444}"/>
          </ac:picMkLst>
        </pc:picChg>
        <pc:picChg chg="add mod">
          <ac:chgData name="James Clegg" userId="c6df1435-7a36-4b38-be4d-16e68e91152f" providerId="ADAL" clId="{40ED6C0A-A6C6-492A-BBC6-550A95DE9155}" dt="2020-11-13T16:55:23.002" v="2345" actId="1076"/>
          <ac:picMkLst>
            <pc:docMk/>
            <pc:sldMk cId="687992469" sldId="335"/>
            <ac:picMk id="38" creationId="{D0618610-4725-4451-9EF9-76BED91703ED}"/>
          </ac:picMkLst>
        </pc:picChg>
        <pc:picChg chg="add mod">
          <ac:chgData name="James Clegg" userId="c6df1435-7a36-4b38-be4d-16e68e91152f" providerId="ADAL" clId="{40ED6C0A-A6C6-492A-BBC6-550A95DE9155}" dt="2020-11-13T16:55:23.002" v="2345" actId="1076"/>
          <ac:picMkLst>
            <pc:docMk/>
            <pc:sldMk cId="687992469" sldId="335"/>
            <ac:picMk id="39" creationId="{58244DF4-4868-42AD-8755-FE1879DFF235}"/>
          </ac:picMkLst>
        </pc:picChg>
        <pc:picChg chg="add mod">
          <ac:chgData name="James Clegg" userId="c6df1435-7a36-4b38-be4d-16e68e91152f" providerId="ADAL" clId="{40ED6C0A-A6C6-492A-BBC6-550A95DE9155}" dt="2020-11-13T16:55:23.002" v="2345" actId="1076"/>
          <ac:picMkLst>
            <pc:docMk/>
            <pc:sldMk cId="687992469" sldId="335"/>
            <ac:picMk id="40" creationId="{89434445-5A4C-4D7C-83B1-1805A8E6FDB0}"/>
          </ac:picMkLst>
        </pc:picChg>
        <pc:picChg chg="add mod">
          <ac:chgData name="James Clegg" userId="c6df1435-7a36-4b38-be4d-16e68e91152f" providerId="ADAL" clId="{40ED6C0A-A6C6-492A-BBC6-550A95DE9155}" dt="2020-11-13T16:56:24.163" v="2351" actId="1076"/>
          <ac:picMkLst>
            <pc:docMk/>
            <pc:sldMk cId="687992469" sldId="335"/>
            <ac:picMk id="41" creationId="{F5240132-520A-4582-8752-35E7ABA4F15F}"/>
          </ac:picMkLst>
        </pc:picChg>
        <pc:picChg chg="add mod">
          <ac:chgData name="James Clegg" userId="c6df1435-7a36-4b38-be4d-16e68e91152f" providerId="ADAL" clId="{40ED6C0A-A6C6-492A-BBC6-550A95DE9155}" dt="2020-11-13T16:56:24.163" v="2351" actId="1076"/>
          <ac:picMkLst>
            <pc:docMk/>
            <pc:sldMk cId="687992469" sldId="335"/>
            <ac:picMk id="42" creationId="{C40BEE16-5E4F-4726-9374-C5BF8F451452}"/>
          </ac:picMkLst>
        </pc:picChg>
        <pc:picChg chg="add mod">
          <ac:chgData name="James Clegg" userId="c6df1435-7a36-4b38-be4d-16e68e91152f" providerId="ADAL" clId="{40ED6C0A-A6C6-492A-BBC6-550A95DE9155}" dt="2020-11-13T16:56:24.163" v="2351" actId="1076"/>
          <ac:picMkLst>
            <pc:docMk/>
            <pc:sldMk cId="687992469" sldId="335"/>
            <ac:picMk id="43" creationId="{805FD924-B054-441F-91AF-814BBB2BFC0D}"/>
          </ac:picMkLst>
        </pc:picChg>
        <pc:picChg chg="add mod">
          <ac:chgData name="James Clegg" userId="c6df1435-7a36-4b38-be4d-16e68e91152f" providerId="ADAL" clId="{40ED6C0A-A6C6-492A-BBC6-550A95DE9155}" dt="2020-11-13T16:56:24.163" v="2351" actId="1076"/>
          <ac:picMkLst>
            <pc:docMk/>
            <pc:sldMk cId="687992469" sldId="335"/>
            <ac:picMk id="44" creationId="{2EF5F3A0-3B6E-4DB2-90EA-643F802C00F5}"/>
          </ac:picMkLst>
        </pc:picChg>
        <pc:picChg chg="add mod">
          <ac:chgData name="James Clegg" userId="c6df1435-7a36-4b38-be4d-16e68e91152f" providerId="ADAL" clId="{40ED6C0A-A6C6-492A-BBC6-550A95DE9155}" dt="2020-11-13T16:56:24.163" v="2351" actId="1076"/>
          <ac:picMkLst>
            <pc:docMk/>
            <pc:sldMk cId="687992469" sldId="335"/>
            <ac:picMk id="45" creationId="{CB41D795-1169-42EA-8EA0-111CD411212A}"/>
          </ac:picMkLst>
        </pc:picChg>
        <pc:picChg chg="add mod">
          <ac:chgData name="James Clegg" userId="c6df1435-7a36-4b38-be4d-16e68e91152f" providerId="ADAL" clId="{40ED6C0A-A6C6-492A-BBC6-550A95DE9155}" dt="2020-11-13T16:56:24.163" v="2351" actId="1076"/>
          <ac:picMkLst>
            <pc:docMk/>
            <pc:sldMk cId="687992469" sldId="335"/>
            <ac:picMk id="46" creationId="{81E689E3-8C0D-4C2B-9120-861DAEFE53E5}"/>
          </ac:picMkLst>
        </pc:picChg>
        <pc:picChg chg="add mod">
          <ac:chgData name="James Clegg" userId="c6df1435-7a36-4b38-be4d-16e68e91152f" providerId="ADAL" clId="{40ED6C0A-A6C6-492A-BBC6-550A95DE9155}" dt="2020-11-13T16:56:24.163" v="2351" actId="1076"/>
          <ac:picMkLst>
            <pc:docMk/>
            <pc:sldMk cId="687992469" sldId="335"/>
            <ac:picMk id="47" creationId="{4C135D22-A958-4EBE-8ED2-0CD1944E3FB2}"/>
          </ac:picMkLst>
        </pc:picChg>
        <pc:picChg chg="add mod">
          <ac:chgData name="James Clegg" userId="c6df1435-7a36-4b38-be4d-16e68e91152f" providerId="ADAL" clId="{40ED6C0A-A6C6-492A-BBC6-550A95DE9155}" dt="2020-11-13T16:56:24.163" v="2351" actId="1076"/>
          <ac:picMkLst>
            <pc:docMk/>
            <pc:sldMk cId="687992469" sldId="335"/>
            <ac:picMk id="48" creationId="{B0ADFF00-D9BC-4E31-9ADD-63C3B0937068}"/>
          </ac:picMkLst>
        </pc:picChg>
        <pc:picChg chg="add mod">
          <ac:chgData name="James Clegg" userId="c6df1435-7a36-4b38-be4d-16e68e91152f" providerId="ADAL" clId="{40ED6C0A-A6C6-492A-BBC6-550A95DE9155}" dt="2020-11-13T16:56:24.163" v="2351" actId="1076"/>
          <ac:picMkLst>
            <pc:docMk/>
            <pc:sldMk cId="687992469" sldId="335"/>
            <ac:picMk id="49" creationId="{4D3E8C85-0551-4B78-96D6-BA5CD981526D}"/>
          </ac:picMkLst>
        </pc:picChg>
        <pc:picChg chg="add mod">
          <ac:chgData name="James Clegg" userId="c6df1435-7a36-4b38-be4d-16e68e91152f" providerId="ADAL" clId="{40ED6C0A-A6C6-492A-BBC6-550A95DE9155}" dt="2020-11-13T16:56:24.163" v="2351" actId="1076"/>
          <ac:picMkLst>
            <pc:docMk/>
            <pc:sldMk cId="687992469" sldId="335"/>
            <ac:picMk id="50" creationId="{FD44B28C-92B9-43EE-8443-87E10C0E61AD}"/>
          </ac:picMkLst>
        </pc:picChg>
        <pc:picChg chg="add mod">
          <ac:chgData name="James Clegg" userId="c6df1435-7a36-4b38-be4d-16e68e91152f" providerId="ADAL" clId="{40ED6C0A-A6C6-492A-BBC6-550A95DE9155}" dt="2020-11-13T16:56:24.163" v="2351" actId="1076"/>
          <ac:picMkLst>
            <pc:docMk/>
            <pc:sldMk cId="687992469" sldId="335"/>
            <ac:picMk id="51" creationId="{CF078B87-07F5-4922-9A6D-E9DA3CF8D1AA}"/>
          </ac:picMkLst>
        </pc:picChg>
        <pc:picChg chg="add mod">
          <ac:chgData name="James Clegg" userId="c6df1435-7a36-4b38-be4d-16e68e91152f" providerId="ADAL" clId="{40ED6C0A-A6C6-492A-BBC6-550A95DE9155}" dt="2020-11-13T16:56:24.163" v="2351" actId="1076"/>
          <ac:picMkLst>
            <pc:docMk/>
            <pc:sldMk cId="687992469" sldId="335"/>
            <ac:picMk id="52" creationId="{AA147CF4-780C-49ED-A5A7-3B2D229554DB}"/>
          </ac:picMkLst>
        </pc:picChg>
        <pc:picChg chg="add mod">
          <ac:chgData name="James Clegg" userId="c6df1435-7a36-4b38-be4d-16e68e91152f" providerId="ADAL" clId="{40ED6C0A-A6C6-492A-BBC6-550A95DE9155}" dt="2020-11-13T16:56:24.163" v="2351" actId="1076"/>
          <ac:picMkLst>
            <pc:docMk/>
            <pc:sldMk cId="687992469" sldId="335"/>
            <ac:picMk id="53" creationId="{0D4B9A32-B063-4B85-905C-D15C989E3AF2}"/>
          </ac:picMkLst>
        </pc:picChg>
        <pc:picChg chg="add mod">
          <ac:chgData name="James Clegg" userId="c6df1435-7a36-4b38-be4d-16e68e91152f" providerId="ADAL" clId="{40ED6C0A-A6C6-492A-BBC6-550A95DE9155}" dt="2020-11-13T16:56:24.163" v="2351" actId="1076"/>
          <ac:picMkLst>
            <pc:docMk/>
            <pc:sldMk cId="687992469" sldId="335"/>
            <ac:picMk id="54" creationId="{A651970F-39A6-4E92-8A53-F10AD2A40659}"/>
          </ac:picMkLst>
        </pc:picChg>
        <pc:picChg chg="add mod">
          <ac:chgData name="James Clegg" userId="c6df1435-7a36-4b38-be4d-16e68e91152f" providerId="ADAL" clId="{40ED6C0A-A6C6-492A-BBC6-550A95DE9155}" dt="2020-11-13T16:56:24.163" v="2351" actId="1076"/>
          <ac:picMkLst>
            <pc:docMk/>
            <pc:sldMk cId="687992469" sldId="335"/>
            <ac:picMk id="55" creationId="{831935C7-0DCE-4034-9631-3FE1EC892C9A}"/>
          </ac:picMkLst>
        </pc:picChg>
        <pc:picChg chg="add mod">
          <ac:chgData name="James Clegg" userId="c6df1435-7a36-4b38-be4d-16e68e91152f" providerId="ADAL" clId="{40ED6C0A-A6C6-492A-BBC6-550A95DE9155}" dt="2020-11-13T16:56:24.163" v="2351" actId="1076"/>
          <ac:picMkLst>
            <pc:docMk/>
            <pc:sldMk cId="687992469" sldId="335"/>
            <ac:picMk id="56" creationId="{A220148C-C687-439D-B676-9E3E64FC6D1E}"/>
          </ac:picMkLst>
        </pc:picChg>
        <pc:picChg chg="add mod">
          <ac:chgData name="James Clegg" userId="c6df1435-7a36-4b38-be4d-16e68e91152f" providerId="ADAL" clId="{40ED6C0A-A6C6-492A-BBC6-550A95DE9155}" dt="2020-11-13T16:56:24.163" v="2351" actId="1076"/>
          <ac:picMkLst>
            <pc:docMk/>
            <pc:sldMk cId="687992469" sldId="335"/>
            <ac:picMk id="57" creationId="{4B29D8CF-FC03-403D-946F-E72BF9D44A7F}"/>
          </ac:picMkLst>
        </pc:picChg>
        <pc:picChg chg="add mod">
          <ac:chgData name="James Clegg" userId="c6df1435-7a36-4b38-be4d-16e68e91152f" providerId="ADAL" clId="{40ED6C0A-A6C6-492A-BBC6-550A95DE9155}" dt="2020-11-13T16:56:24.163" v="2351" actId="1076"/>
          <ac:picMkLst>
            <pc:docMk/>
            <pc:sldMk cId="687992469" sldId="335"/>
            <ac:picMk id="58" creationId="{7B854F3B-19C7-4421-865C-BBDF6BD3843D}"/>
          </ac:picMkLst>
        </pc:picChg>
        <pc:picChg chg="add mod">
          <ac:chgData name="James Clegg" userId="c6df1435-7a36-4b38-be4d-16e68e91152f" providerId="ADAL" clId="{40ED6C0A-A6C6-492A-BBC6-550A95DE9155}" dt="2020-11-13T16:56:38.738" v="2355" actId="1076"/>
          <ac:picMkLst>
            <pc:docMk/>
            <pc:sldMk cId="687992469" sldId="335"/>
            <ac:picMk id="59" creationId="{D14F34A4-A509-4C38-8FC4-F600E254B567}"/>
          </ac:picMkLst>
        </pc:picChg>
        <pc:picChg chg="add mod">
          <ac:chgData name="James Clegg" userId="c6df1435-7a36-4b38-be4d-16e68e91152f" providerId="ADAL" clId="{40ED6C0A-A6C6-492A-BBC6-550A95DE9155}" dt="2020-11-13T16:56:38.738" v="2355" actId="1076"/>
          <ac:picMkLst>
            <pc:docMk/>
            <pc:sldMk cId="687992469" sldId="335"/>
            <ac:picMk id="60" creationId="{6F9CDBCE-E2FA-49F3-92BB-8D062F8FB61C}"/>
          </ac:picMkLst>
        </pc:picChg>
        <pc:picChg chg="add mod">
          <ac:chgData name="James Clegg" userId="c6df1435-7a36-4b38-be4d-16e68e91152f" providerId="ADAL" clId="{40ED6C0A-A6C6-492A-BBC6-550A95DE9155}" dt="2020-11-13T16:56:38.738" v="2355" actId="1076"/>
          <ac:picMkLst>
            <pc:docMk/>
            <pc:sldMk cId="687992469" sldId="335"/>
            <ac:picMk id="61" creationId="{27B1F993-CD78-411B-A648-043A40BE78EE}"/>
          </ac:picMkLst>
        </pc:picChg>
        <pc:picChg chg="add mod">
          <ac:chgData name="James Clegg" userId="c6df1435-7a36-4b38-be4d-16e68e91152f" providerId="ADAL" clId="{40ED6C0A-A6C6-492A-BBC6-550A95DE9155}" dt="2020-11-13T16:56:38.738" v="2355" actId="1076"/>
          <ac:picMkLst>
            <pc:docMk/>
            <pc:sldMk cId="687992469" sldId="335"/>
            <ac:picMk id="62" creationId="{B033B703-D0BF-4D3A-BAF7-9781E08681CC}"/>
          </ac:picMkLst>
        </pc:picChg>
        <pc:picChg chg="add mod">
          <ac:chgData name="James Clegg" userId="c6df1435-7a36-4b38-be4d-16e68e91152f" providerId="ADAL" clId="{40ED6C0A-A6C6-492A-BBC6-550A95DE9155}" dt="2020-11-13T16:56:38.738" v="2355" actId="1076"/>
          <ac:picMkLst>
            <pc:docMk/>
            <pc:sldMk cId="687992469" sldId="335"/>
            <ac:picMk id="63" creationId="{7BA765E8-5794-410B-83C3-681E780E77D5}"/>
          </ac:picMkLst>
        </pc:picChg>
        <pc:picChg chg="add mod">
          <ac:chgData name="James Clegg" userId="c6df1435-7a36-4b38-be4d-16e68e91152f" providerId="ADAL" clId="{40ED6C0A-A6C6-492A-BBC6-550A95DE9155}" dt="2020-11-13T16:56:38.738" v="2355" actId="1076"/>
          <ac:picMkLst>
            <pc:docMk/>
            <pc:sldMk cId="687992469" sldId="335"/>
            <ac:picMk id="64" creationId="{B4424991-C940-46FF-BE24-49B541AE0206}"/>
          </ac:picMkLst>
        </pc:picChg>
        <pc:picChg chg="add mod">
          <ac:chgData name="James Clegg" userId="c6df1435-7a36-4b38-be4d-16e68e91152f" providerId="ADAL" clId="{40ED6C0A-A6C6-492A-BBC6-550A95DE9155}" dt="2020-11-13T16:56:38.738" v="2355" actId="1076"/>
          <ac:picMkLst>
            <pc:docMk/>
            <pc:sldMk cId="687992469" sldId="335"/>
            <ac:picMk id="65" creationId="{02B20BE1-962C-4EC4-A6BC-5C7E12A8D89F}"/>
          </ac:picMkLst>
        </pc:picChg>
        <pc:picChg chg="add mod">
          <ac:chgData name="James Clegg" userId="c6df1435-7a36-4b38-be4d-16e68e91152f" providerId="ADAL" clId="{40ED6C0A-A6C6-492A-BBC6-550A95DE9155}" dt="2020-11-13T16:56:38.738" v="2355" actId="1076"/>
          <ac:picMkLst>
            <pc:docMk/>
            <pc:sldMk cId="687992469" sldId="335"/>
            <ac:picMk id="66" creationId="{A17F2AEA-896D-42EE-AB91-BBFDC4F9160D}"/>
          </ac:picMkLst>
        </pc:picChg>
        <pc:picChg chg="add mod">
          <ac:chgData name="James Clegg" userId="c6df1435-7a36-4b38-be4d-16e68e91152f" providerId="ADAL" clId="{40ED6C0A-A6C6-492A-BBC6-550A95DE9155}" dt="2020-11-13T16:56:38.738" v="2355" actId="1076"/>
          <ac:picMkLst>
            <pc:docMk/>
            <pc:sldMk cId="687992469" sldId="335"/>
            <ac:picMk id="67" creationId="{B04285D6-F2F7-44C4-99C2-20A5A704C913}"/>
          </ac:picMkLst>
        </pc:picChg>
        <pc:picChg chg="add mod">
          <ac:chgData name="James Clegg" userId="c6df1435-7a36-4b38-be4d-16e68e91152f" providerId="ADAL" clId="{40ED6C0A-A6C6-492A-BBC6-550A95DE9155}" dt="2020-11-13T16:56:38.738" v="2355" actId="1076"/>
          <ac:picMkLst>
            <pc:docMk/>
            <pc:sldMk cId="687992469" sldId="335"/>
            <ac:picMk id="68" creationId="{C5898F6B-A05A-41C5-B63B-3BABDE0E52FD}"/>
          </ac:picMkLst>
        </pc:picChg>
        <pc:picChg chg="add mod">
          <ac:chgData name="James Clegg" userId="c6df1435-7a36-4b38-be4d-16e68e91152f" providerId="ADAL" clId="{40ED6C0A-A6C6-492A-BBC6-550A95DE9155}" dt="2020-11-13T16:56:38.738" v="2355" actId="1076"/>
          <ac:picMkLst>
            <pc:docMk/>
            <pc:sldMk cId="687992469" sldId="335"/>
            <ac:picMk id="69" creationId="{1AA9B5B4-1DE7-4475-A00B-759D66806F1A}"/>
          </ac:picMkLst>
        </pc:picChg>
        <pc:picChg chg="add mod">
          <ac:chgData name="James Clegg" userId="c6df1435-7a36-4b38-be4d-16e68e91152f" providerId="ADAL" clId="{40ED6C0A-A6C6-492A-BBC6-550A95DE9155}" dt="2020-11-13T16:56:38.738" v="2355" actId="1076"/>
          <ac:picMkLst>
            <pc:docMk/>
            <pc:sldMk cId="687992469" sldId="335"/>
            <ac:picMk id="70" creationId="{5A63E856-ED44-4CCD-B06A-F1BB34D62B3D}"/>
          </ac:picMkLst>
        </pc:picChg>
        <pc:picChg chg="add mod">
          <ac:chgData name="James Clegg" userId="c6df1435-7a36-4b38-be4d-16e68e91152f" providerId="ADAL" clId="{40ED6C0A-A6C6-492A-BBC6-550A95DE9155}" dt="2020-11-13T16:56:38.738" v="2355" actId="1076"/>
          <ac:picMkLst>
            <pc:docMk/>
            <pc:sldMk cId="687992469" sldId="335"/>
            <ac:picMk id="71" creationId="{38CBE50A-CEEE-41E8-9FDF-786B21643FF8}"/>
          </ac:picMkLst>
        </pc:picChg>
        <pc:picChg chg="add mod">
          <ac:chgData name="James Clegg" userId="c6df1435-7a36-4b38-be4d-16e68e91152f" providerId="ADAL" clId="{40ED6C0A-A6C6-492A-BBC6-550A95DE9155}" dt="2020-11-13T16:56:38.738" v="2355" actId="1076"/>
          <ac:picMkLst>
            <pc:docMk/>
            <pc:sldMk cId="687992469" sldId="335"/>
            <ac:picMk id="72" creationId="{DB066D75-2A4F-4B9D-BC5B-E92B3CAFE6A4}"/>
          </ac:picMkLst>
        </pc:picChg>
        <pc:picChg chg="add mod">
          <ac:chgData name="James Clegg" userId="c6df1435-7a36-4b38-be4d-16e68e91152f" providerId="ADAL" clId="{40ED6C0A-A6C6-492A-BBC6-550A95DE9155}" dt="2020-11-13T16:56:38.738" v="2355" actId="1076"/>
          <ac:picMkLst>
            <pc:docMk/>
            <pc:sldMk cId="687992469" sldId="335"/>
            <ac:picMk id="73" creationId="{3F28E7D1-C12B-4D0D-9B71-174C16473686}"/>
          </ac:picMkLst>
        </pc:picChg>
        <pc:picChg chg="add mod">
          <ac:chgData name="James Clegg" userId="c6df1435-7a36-4b38-be4d-16e68e91152f" providerId="ADAL" clId="{40ED6C0A-A6C6-492A-BBC6-550A95DE9155}" dt="2020-11-13T16:56:38.738" v="2355" actId="1076"/>
          <ac:picMkLst>
            <pc:docMk/>
            <pc:sldMk cId="687992469" sldId="335"/>
            <ac:picMk id="74" creationId="{CBB9E866-0FFF-4B36-AC62-76C141B42A43}"/>
          </ac:picMkLst>
        </pc:picChg>
        <pc:picChg chg="add mod">
          <ac:chgData name="James Clegg" userId="c6df1435-7a36-4b38-be4d-16e68e91152f" providerId="ADAL" clId="{40ED6C0A-A6C6-492A-BBC6-550A95DE9155}" dt="2020-11-13T16:56:38.738" v="2355" actId="1076"/>
          <ac:picMkLst>
            <pc:docMk/>
            <pc:sldMk cId="687992469" sldId="335"/>
            <ac:picMk id="75" creationId="{FCB30613-4029-4867-9508-99D787849B63}"/>
          </ac:picMkLst>
        </pc:picChg>
        <pc:picChg chg="add mod">
          <ac:chgData name="James Clegg" userId="c6df1435-7a36-4b38-be4d-16e68e91152f" providerId="ADAL" clId="{40ED6C0A-A6C6-492A-BBC6-550A95DE9155}" dt="2020-11-13T16:56:38.738" v="2355" actId="1076"/>
          <ac:picMkLst>
            <pc:docMk/>
            <pc:sldMk cId="687992469" sldId="335"/>
            <ac:picMk id="76" creationId="{B4FC2A76-AE8C-46AC-8738-9FEC196DA052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17/12/2020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17/12/2020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981422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xmlns="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xmlns="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xmlns="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xmlns="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xmlns="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xmlns="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xmlns="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xmlns="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97002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Relationship Id="rId9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13" Type="http://schemas.openxmlformats.org/officeDocument/2006/relationships/image" Target="../media/image27.png"/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12" Type="http://schemas.openxmlformats.org/officeDocument/2006/relationships/image" Target="../media/image26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0.png"/><Relationship Id="rId11" Type="http://schemas.openxmlformats.org/officeDocument/2006/relationships/image" Target="../media/image25.png"/><Relationship Id="rId5" Type="http://schemas.openxmlformats.org/officeDocument/2006/relationships/image" Target="../media/image19.png"/><Relationship Id="rId10" Type="http://schemas.openxmlformats.org/officeDocument/2006/relationships/image" Target="../media/image24.png"/><Relationship Id="rId4" Type="http://schemas.openxmlformats.org/officeDocument/2006/relationships/image" Target="../media/image18.png"/><Relationship Id="rId9" Type="http://schemas.openxmlformats.org/officeDocument/2006/relationships/image" Target="../media/image23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13" Type="http://schemas.openxmlformats.org/officeDocument/2006/relationships/image" Target="../media/image39.png"/><Relationship Id="rId18" Type="http://schemas.openxmlformats.org/officeDocument/2006/relationships/image" Target="../media/image44.png"/><Relationship Id="rId3" Type="http://schemas.openxmlformats.org/officeDocument/2006/relationships/image" Target="../media/image29.png"/><Relationship Id="rId7" Type="http://schemas.openxmlformats.org/officeDocument/2006/relationships/image" Target="../media/image33.png"/><Relationship Id="rId12" Type="http://schemas.openxmlformats.org/officeDocument/2006/relationships/image" Target="../media/image38.png"/><Relationship Id="rId17" Type="http://schemas.openxmlformats.org/officeDocument/2006/relationships/image" Target="../media/image43.png"/><Relationship Id="rId2" Type="http://schemas.openxmlformats.org/officeDocument/2006/relationships/image" Target="../media/image28.png"/><Relationship Id="rId16" Type="http://schemas.openxmlformats.org/officeDocument/2006/relationships/image" Target="../media/image42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2.png"/><Relationship Id="rId11" Type="http://schemas.openxmlformats.org/officeDocument/2006/relationships/image" Target="../media/image37.png"/><Relationship Id="rId5" Type="http://schemas.openxmlformats.org/officeDocument/2006/relationships/image" Target="../media/image31.png"/><Relationship Id="rId15" Type="http://schemas.openxmlformats.org/officeDocument/2006/relationships/image" Target="../media/image41.png"/><Relationship Id="rId10" Type="http://schemas.openxmlformats.org/officeDocument/2006/relationships/image" Target="../media/image36.png"/><Relationship Id="rId19" Type="http://schemas.openxmlformats.org/officeDocument/2006/relationships/image" Target="../media/image45.png"/><Relationship Id="rId4" Type="http://schemas.openxmlformats.org/officeDocument/2006/relationships/image" Target="../media/image30.png"/><Relationship Id="rId9" Type="http://schemas.openxmlformats.org/officeDocument/2006/relationships/image" Target="../media/image35.png"/><Relationship Id="rId14" Type="http://schemas.openxmlformats.org/officeDocument/2006/relationships/image" Target="../media/image4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slideLayout" Target="../slideLayouts/slideLayout10.xml"/><Relationship Id="rId1" Type="http://schemas.openxmlformats.org/officeDocument/2006/relationships/tags" Target="../tags/tag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slideLayout" Target="../slideLayouts/slideLayout10.xml"/><Relationship Id="rId1" Type="http://schemas.openxmlformats.org/officeDocument/2006/relationships/tags" Target="../tags/tag2.xml"/><Relationship Id="rId4" Type="http://schemas.openxmlformats.org/officeDocument/2006/relationships/image" Target="../media/image4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slideLayout" Target="../slideLayouts/slideLayout10.xml"/><Relationship Id="rId1" Type="http://schemas.openxmlformats.org/officeDocument/2006/relationships/tags" Target="../tags/tag3.xml"/><Relationship Id="rId4" Type="http://schemas.openxmlformats.org/officeDocument/2006/relationships/image" Target="../media/image46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3" Type="http://schemas.openxmlformats.org/officeDocument/2006/relationships/image" Target="../media/image45.png"/><Relationship Id="rId7" Type="http://schemas.openxmlformats.org/officeDocument/2006/relationships/image" Target="../media/image52.png"/><Relationship Id="rId2" Type="http://schemas.openxmlformats.org/officeDocument/2006/relationships/slideLayout" Target="../slideLayouts/slideLayout10.xml"/><Relationship Id="rId1" Type="http://schemas.openxmlformats.org/officeDocument/2006/relationships/tags" Target="../tags/tag4.xml"/><Relationship Id="rId6" Type="http://schemas.openxmlformats.org/officeDocument/2006/relationships/image" Target="../media/image51.png"/><Relationship Id="rId5" Type="http://schemas.openxmlformats.org/officeDocument/2006/relationships/image" Target="../media/image50.png"/><Relationship Id="rId10" Type="http://schemas.openxmlformats.org/officeDocument/2006/relationships/image" Target="../media/image55.png"/><Relationship Id="rId4" Type="http://schemas.openxmlformats.org/officeDocument/2006/relationships/image" Target="../media/image49.png"/><Relationship Id="rId9" Type="http://schemas.openxmlformats.org/officeDocument/2006/relationships/image" Target="../media/image54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png"/><Relationship Id="rId3" Type="http://schemas.openxmlformats.org/officeDocument/2006/relationships/image" Target="../media/image56.png"/><Relationship Id="rId7" Type="http://schemas.openxmlformats.org/officeDocument/2006/relationships/image" Target="../media/image60.png"/><Relationship Id="rId2" Type="http://schemas.openxmlformats.org/officeDocument/2006/relationships/slideLayout" Target="../slideLayouts/slideLayout10.xml"/><Relationship Id="rId1" Type="http://schemas.openxmlformats.org/officeDocument/2006/relationships/tags" Target="../tags/tag5.xml"/><Relationship Id="rId6" Type="http://schemas.openxmlformats.org/officeDocument/2006/relationships/image" Target="../media/image59.png"/><Relationship Id="rId5" Type="http://schemas.openxmlformats.org/officeDocument/2006/relationships/image" Target="../media/image58.png"/><Relationship Id="rId4" Type="http://schemas.openxmlformats.org/officeDocument/2006/relationships/image" Target="../media/image57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5.png"/><Relationship Id="rId13" Type="http://schemas.openxmlformats.org/officeDocument/2006/relationships/image" Target="../media/image70.png"/><Relationship Id="rId18" Type="http://schemas.openxmlformats.org/officeDocument/2006/relationships/image" Target="../media/image75.png"/><Relationship Id="rId26" Type="http://schemas.openxmlformats.org/officeDocument/2006/relationships/image" Target="../media/image83.png"/><Relationship Id="rId3" Type="http://schemas.openxmlformats.org/officeDocument/2006/relationships/image" Target="../media/image61.png"/><Relationship Id="rId21" Type="http://schemas.openxmlformats.org/officeDocument/2006/relationships/image" Target="../media/image78.png"/><Relationship Id="rId7" Type="http://schemas.openxmlformats.org/officeDocument/2006/relationships/image" Target="../media/image64.png"/><Relationship Id="rId12" Type="http://schemas.openxmlformats.org/officeDocument/2006/relationships/image" Target="../media/image69.png"/><Relationship Id="rId17" Type="http://schemas.openxmlformats.org/officeDocument/2006/relationships/image" Target="../media/image74.png"/><Relationship Id="rId25" Type="http://schemas.openxmlformats.org/officeDocument/2006/relationships/image" Target="../media/image82.png"/><Relationship Id="rId2" Type="http://schemas.openxmlformats.org/officeDocument/2006/relationships/slideLayout" Target="../slideLayouts/slideLayout10.xml"/><Relationship Id="rId16" Type="http://schemas.openxmlformats.org/officeDocument/2006/relationships/image" Target="../media/image73.png"/><Relationship Id="rId20" Type="http://schemas.openxmlformats.org/officeDocument/2006/relationships/image" Target="../media/image77.png"/><Relationship Id="rId1" Type="http://schemas.openxmlformats.org/officeDocument/2006/relationships/tags" Target="../tags/tag6.xml"/><Relationship Id="rId6" Type="http://schemas.openxmlformats.org/officeDocument/2006/relationships/image" Target="../media/image63.png"/><Relationship Id="rId11" Type="http://schemas.openxmlformats.org/officeDocument/2006/relationships/image" Target="../media/image68.png"/><Relationship Id="rId24" Type="http://schemas.openxmlformats.org/officeDocument/2006/relationships/image" Target="../media/image81.png"/><Relationship Id="rId5" Type="http://schemas.openxmlformats.org/officeDocument/2006/relationships/image" Target="../media/image62.png"/><Relationship Id="rId15" Type="http://schemas.openxmlformats.org/officeDocument/2006/relationships/image" Target="../media/image72.png"/><Relationship Id="rId23" Type="http://schemas.openxmlformats.org/officeDocument/2006/relationships/image" Target="../media/image80.png"/><Relationship Id="rId28" Type="http://schemas.openxmlformats.org/officeDocument/2006/relationships/image" Target="../media/image55.png"/><Relationship Id="rId10" Type="http://schemas.openxmlformats.org/officeDocument/2006/relationships/image" Target="../media/image67.png"/><Relationship Id="rId19" Type="http://schemas.openxmlformats.org/officeDocument/2006/relationships/image" Target="../media/image76.png"/><Relationship Id="rId4" Type="http://schemas.openxmlformats.org/officeDocument/2006/relationships/image" Target="../media/image45.png"/><Relationship Id="rId9" Type="http://schemas.openxmlformats.org/officeDocument/2006/relationships/image" Target="../media/image66.png"/><Relationship Id="rId14" Type="http://schemas.openxmlformats.org/officeDocument/2006/relationships/image" Target="../media/image71.png"/><Relationship Id="rId22" Type="http://schemas.openxmlformats.org/officeDocument/2006/relationships/image" Target="../media/image79.png"/><Relationship Id="rId27" Type="http://schemas.openxmlformats.org/officeDocument/2006/relationships/image" Target="../media/image8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87.png"/><Relationship Id="rId4" Type="http://schemas.openxmlformats.org/officeDocument/2006/relationships/image" Target="../media/image86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1.png"/><Relationship Id="rId3" Type="http://schemas.openxmlformats.org/officeDocument/2006/relationships/image" Target="../media/image86.png"/><Relationship Id="rId7" Type="http://schemas.openxmlformats.org/officeDocument/2006/relationships/image" Target="../media/image90.png"/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89.png"/><Relationship Id="rId5" Type="http://schemas.openxmlformats.org/officeDocument/2006/relationships/image" Target="../media/image88.png"/><Relationship Id="rId4" Type="http://schemas.openxmlformats.org/officeDocument/2006/relationships/image" Target="../media/image87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9.png"/><Relationship Id="rId3" Type="http://schemas.openxmlformats.org/officeDocument/2006/relationships/image" Target="../media/image86.png"/><Relationship Id="rId7" Type="http://schemas.openxmlformats.org/officeDocument/2006/relationships/image" Target="../media/image94.png"/><Relationship Id="rId2" Type="http://schemas.openxmlformats.org/officeDocument/2006/relationships/image" Target="../media/image92.png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93.png"/><Relationship Id="rId5" Type="http://schemas.openxmlformats.org/officeDocument/2006/relationships/image" Target="../media/image88.png"/><Relationship Id="rId10" Type="http://schemas.openxmlformats.org/officeDocument/2006/relationships/image" Target="../media/image96.png"/><Relationship Id="rId4" Type="http://schemas.openxmlformats.org/officeDocument/2006/relationships/image" Target="../media/image87.png"/><Relationship Id="rId9" Type="http://schemas.openxmlformats.org/officeDocument/2006/relationships/image" Target="../media/image95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BDA57E5-3568-4BCE-8B0F-6A5A4D77BA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9 TIMES-TABLE AND DIVISION FACTS</a:t>
            </a:r>
          </a:p>
        </p:txBody>
      </p:sp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618630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1)	 How many </a:t>
                </a: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grapes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?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514350" indent="-514350">
                  <a:buFontTx/>
                  <a:buAutoNum type="arabicParenR" startAt="2"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9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2 ones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						 </a:t>
                </a:r>
              </a:p>
              <a:p>
                <a:pPr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	 9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2 tens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						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 </a:t>
                </a:r>
              </a:p>
              <a:p>
                <a:pPr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	 9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2 hundreds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				 	</a:t>
                </a:r>
              </a:p>
              <a:p>
                <a:pPr>
                  <a:defRPr/>
                </a:pPr>
                <a:endParaRPr lang="en-GB" sz="16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 startAt="3"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9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	 9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20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	 9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200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4) 	210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21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6186309"/>
              </a:xfrm>
              <a:prstGeom prst="rect">
                <a:avLst/>
              </a:prstGeom>
              <a:blipFill>
                <a:blip r:embed="rId2"/>
                <a:stretch>
                  <a:fillRect l="-1707" t="-98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52A168A7-CAD6-431B-A2DF-F8D15232DEA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448061">
            <a:off x="1640726" y="866932"/>
            <a:ext cx="1017383" cy="1041679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A18C0137-1FC2-496E-B0FE-67F35092259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537166">
            <a:off x="2581528" y="935707"/>
            <a:ext cx="1017383" cy="1041679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xmlns="" id="{853F93E9-73DF-42DF-A773-86477499D99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082989">
            <a:off x="3519748" y="968815"/>
            <a:ext cx="1017383" cy="1041679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AA38EAED-9AE9-4CDD-90AE-E0ABCAE3A08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7103941">
            <a:off x="4308729" y="841252"/>
            <a:ext cx="1017383" cy="1041679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xmlns="" id="{B219E0B2-9B4B-422E-B26F-4CFFA7FCC52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1040" y="852080"/>
            <a:ext cx="1017383" cy="10416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4816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618630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1)	 How many </a:t>
                </a: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grapes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?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514350" indent="-514350">
                  <a:buFontTx/>
                  <a:buAutoNum type="arabicParenR" startAt="2"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9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2 ones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						 </a:t>
                </a:r>
              </a:p>
              <a:p>
                <a:pPr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	 9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2 tens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						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 </a:t>
                </a:r>
              </a:p>
              <a:p>
                <a:pPr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	 9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2 hundreds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				 	</a:t>
                </a:r>
              </a:p>
              <a:p>
                <a:pPr>
                  <a:defRPr/>
                </a:pPr>
                <a:endParaRPr lang="en-GB" sz="16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 startAt="3"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9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	 9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20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	 9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200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4) 	210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21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6186309"/>
              </a:xfrm>
              <a:prstGeom prst="rect">
                <a:avLst/>
              </a:prstGeom>
              <a:blipFill>
                <a:blip r:embed="rId2"/>
                <a:stretch>
                  <a:fillRect l="-1707" t="-98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52A168A7-CAD6-431B-A2DF-F8D15232DEA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448061">
            <a:off x="1640726" y="866932"/>
            <a:ext cx="1017383" cy="1041679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A18C0137-1FC2-496E-B0FE-67F35092259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537166">
            <a:off x="2581528" y="935707"/>
            <a:ext cx="1017383" cy="1041679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xmlns="" id="{853F93E9-73DF-42DF-A773-86477499D99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082989">
            <a:off x="3519748" y="968815"/>
            <a:ext cx="1017383" cy="1041679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AA38EAED-9AE9-4CDD-90AE-E0ABCAE3A08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7103941">
            <a:off x="4308729" y="841252"/>
            <a:ext cx="1017383" cy="1041679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xmlns="" id="{B219E0B2-9B4B-422E-B26F-4CFFA7FCC52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1040" y="852080"/>
            <a:ext cx="1017383" cy="1041679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xmlns="" id="{9392898C-350C-4342-BC88-FE21FD53BF86}"/>
                  </a:ext>
                </a:extLst>
              </p:cNvPr>
              <p:cNvSpPr txBox="1"/>
              <p:nvPr/>
            </p:nvSpPr>
            <p:spPr>
              <a:xfrm>
                <a:off x="4640491" y="349864"/>
                <a:ext cx="429880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</a:rPr>
                  <a:t>9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5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</a:rPr>
                  <a:t> 9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5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</a:rPr>
                  <a:t> 9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schemeClr val="accent5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</a:rPr>
                  <a:t> 9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schemeClr val="accent5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</a:rPr>
                  <a:t> 9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5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</a:rPr>
                  <a:t> 45</a:t>
                </a:r>
              </a:p>
            </p:txBody>
          </p:sp>
        </mc:Choice>
        <mc:Fallback xmlns="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9392898C-350C-4342-BC88-FE21FD53BF8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40491" y="349864"/>
                <a:ext cx="4298800" cy="523220"/>
              </a:xfrm>
              <a:prstGeom prst="rect">
                <a:avLst/>
              </a:prstGeom>
              <a:blipFill>
                <a:blip r:embed="rId4"/>
                <a:stretch>
                  <a:fillRect l="-2837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xmlns="" id="{1A21E12D-ABF1-46A3-A4B8-70FEA6A8C037}"/>
                  </a:ext>
                </a:extLst>
              </p:cNvPr>
              <p:cNvSpPr txBox="1"/>
              <p:nvPr/>
            </p:nvSpPr>
            <p:spPr>
              <a:xfrm>
                <a:off x="6467460" y="752414"/>
                <a:ext cx="252989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</a:rPr>
                  <a:t>9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accent5">
                            <a:lumMod val="75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</a:rPr>
                  <a:t> 5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5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</a:rPr>
                  <a:t> 45</a:t>
                </a:r>
              </a:p>
            </p:txBody>
          </p:sp>
        </mc:Choice>
        <mc:Fallback xmlns="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1A21E12D-ABF1-46A3-A4B8-70FEA6A8C03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67460" y="752414"/>
                <a:ext cx="2529895" cy="523220"/>
              </a:xfrm>
              <a:prstGeom prst="rect">
                <a:avLst/>
              </a:prstGeom>
              <a:blipFill>
                <a:blip r:embed="rId5"/>
                <a:stretch>
                  <a:fillRect l="-5060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xmlns="" id="{4864AB1A-D221-423F-A04A-2A8FCC2D88ED}"/>
                  </a:ext>
                </a:extLst>
              </p:cNvPr>
              <p:cNvSpPr txBox="1"/>
              <p:nvPr/>
            </p:nvSpPr>
            <p:spPr>
              <a:xfrm>
                <a:off x="6467460" y="1171239"/>
                <a:ext cx="252989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</a:rPr>
                  <a:t>5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accent5">
                            <a:lumMod val="75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</a:rPr>
                  <a:t> 9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5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</a:rPr>
                  <a:t> 45</a:t>
                </a:r>
              </a:p>
            </p:txBody>
          </p:sp>
        </mc:Choice>
        <mc:Fallback xmlns="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4864AB1A-D221-423F-A04A-2A8FCC2D88E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67460" y="1171239"/>
                <a:ext cx="2529895" cy="523220"/>
              </a:xfrm>
              <a:prstGeom prst="rect">
                <a:avLst/>
              </a:prstGeom>
              <a:blipFill>
                <a:blip r:embed="rId6"/>
                <a:stretch>
                  <a:fillRect l="-5060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59E10580-E62F-4112-B98D-8F29865319B4}"/>
              </a:ext>
            </a:extLst>
          </p:cNvPr>
          <p:cNvSpPr txBox="1"/>
          <p:nvPr/>
        </p:nvSpPr>
        <p:spPr>
          <a:xfrm>
            <a:off x="3200856" y="2036201"/>
            <a:ext cx="17142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</a:rPr>
              <a:t>18 ones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2850B88E-8F23-4E0F-9241-64CB687B855F}"/>
              </a:ext>
            </a:extLst>
          </p:cNvPr>
          <p:cNvSpPr txBox="1"/>
          <p:nvPr/>
        </p:nvSpPr>
        <p:spPr>
          <a:xfrm>
            <a:off x="3200856" y="2456939"/>
            <a:ext cx="17142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</a:rPr>
              <a:t>18 tens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347621E3-40A9-473D-A8B0-AB1AB30DEAA7}"/>
              </a:ext>
            </a:extLst>
          </p:cNvPr>
          <p:cNvSpPr txBox="1"/>
          <p:nvPr/>
        </p:nvSpPr>
        <p:spPr>
          <a:xfrm>
            <a:off x="3960284" y="2877677"/>
            <a:ext cx="20849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</a:rPr>
              <a:t>18 hundreds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xmlns="" id="{1A266793-8399-4B0A-A9D0-FD989DAAFFEC}"/>
              </a:ext>
            </a:extLst>
          </p:cNvPr>
          <p:cNvSpPr txBox="1"/>
          <p:nvPr/>
        </p:nvSpPr>
        <p:spPr>
          <a:xfrm>
            <a:off x="2467988" y="3570405"/>
            <a:ext cx="8996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</a:rPr>
              <a:t>18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xmlns="" id="{4E3380E0-EA8B-452E-8C83-CF9485ABE9D5}"/>
              </a:ext>
            </a:extLst>
          </p:cNvPr>
          <p:cNvSpPr txBox="1"/>
          <p:nvPr/>
        </p:nvSpPr>
        <p:spPr>
          <a:xfrm>
            <a:off x="2608237" y="3994902"/>
            <a:ext cx="17142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</a:rPr>
              <a:t>180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xmlns="" id="{764E0A1C-8892-4A98-867E-9CA5FC7B7A4D}"/>
              </a:ext>
            </a:extLst>
          </p:cNvPr>
          <p:cNvSpPr txBox="1"/>
          <p:nvPr/>
        </p:nvSpPr>
        <p:spPr>
          <a:xfrm>
            <a:off x="2820118" y="4419399"/>
            <a:ext cx="10950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</a:rPr>
              <a:t>1,800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xmlns="" id="{368B68DB-E889-4595-B5AC-C0172495DB7E}"/>
              </a:ext>
            </a:extLst>
          </p:cNvPr>
          <p:cNvSpPr txBox="1"/>
          <p:nvPr/>
        </p:nvSpPr>
        <p:spPr>
          <a:xfrm>
            <a:off x="2972518" y="5093279"/>
            <a:ext cx="10950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</a:rPr>
              <a:t>189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BB6BDF2D-360D-491F-9E31-C58D5F50993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396716" y="2225008"/>
            <a:ext cx="352810" cy="344120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xmlns="" id="{16472967-B69C-4ED4-86C9-6AD93D97AF9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396716" y="2517448"/>
            <a:ext cx="352810" cy="344120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xmlns="" id="{BE1AE041-2216-48A6-8AD5-622A225E5D9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706117" y="2225008"/>
            <a:ext cx="352810" cy="344120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xmlns="" id="{607DB4BD-D352-468A-8DFD-F9E2FDBCD9B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706117" y="2517448"/>
            <a:ext cx="352810" cy="344120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xmlns="" id="{31341CDA-CD45-448A-A979-B0526614E86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015518" y="2225008"/>
            <a:ext cx="352810" cy="344120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xmlns="" id="{2FACFACE-653F-43DA-93DF-BB3E70AB488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015518" y="2517448"/>
            <a:ext cx="352810" cy="344120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xmlns="" id="{D557C9E8-CDC8-414E-938C-73FB640A540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324919" y="2225008"/>
            <a:ext cx="352810" cy="344120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xmlns="" id="{1EE61A48-98CC-45F7-AA9F-9AA4AC2F1F9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324919" y="2517448"/>
            <a:ext cx="352810" cy="344120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xmlns="" id="{0992C12D-1133-4FF5-B229-019DACDB551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634320" y="2225008"/>
            <a:ext cx="352810" cy="344120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xmlns="" id="{458CCCD8-F4E1-4554-B7EA-4CFAE481B74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634320" y="2517448"/>
            <a:ext cx="352810" cy="344120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xmlns="" id="{D5D31699-5C51-40C6-9F89-5E4332D63CA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943721" y="2225008"/>
            <a:ext cx="352810" cy="344120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xmlns="" id="{84AAE257-896E-4D60-9E1F-8F05C05CC64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943721" y="2517448"/>
            <a:ext cx="352810" cy="344120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xmlns="" id="{9DBC4FC1-13BF-4A8B-9523-E8DDC6DE536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253122" y="2225008"/>
            <a:ext cx="352810" cy="344120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xmlns="" id="{B9411B67-2B3E-41D7-AE3B-C66574B9D07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253122" y="2517448"/>
            <a:ext cx="352810" cy="344120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xmlns="" id="{5834953E-9F38-49E1-BFEE-2336D51BB44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562523" y="2225008"/>
            <a:ext cx="352810" cy="344120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xmlns="" id="{D0618610-4725-4451-9EF9-76BED91703E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562523" y="2517448"/>
            <a:ext cx="352810" cy="344120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xmlns="" id="{58244DF4-4868-42AD-8755-FE1879DFF23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871924" y="2225008"/>
            <a:ext cx="352810" cy="344120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xmlns="" id="{89434445-5A4C-4D7C-83B1-1805A8E6FDB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871924" y="2517448"/>
            <a:ext cx="352810" cy="344120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xmlns="" id="{F5240132-520A-4582-8752-35E7ABA4F15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396716" y="2225008"/>
            <a:ext cx="352809" cy="344120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xmlns="" id="{C40BEE16-5E4F-4726-9374-C5BF8F45145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396716" y="2517448"/>
            <a:ext cx="352809" cy="344120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xmlns="" id="{805FD924-B054-441F-91AF-814BBB2BFC0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706117" y="2225008"/>
            <a:ext cx="352809" cy="344120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xmlns="" id="{2EF5F3A0-3B6E-4DB2-90EA-643F802C00F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706117" y="2517448"/>
            <a:ext cx="352809" cy="344120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xmlns="" id="{CB41D795-1169-42EA-8EA0-111CD411212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015518" y="2225008"/>
            <a:ext cx="352809" cy="344120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xmlns="" id="{81E689E3-8C0D-4C2B-9120-861DAEFE53E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015518" y="2517448"/>
            <a:ext cx="352809" cy="344120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xmlns="" id="{4C135D22-A958-4EBE-8ED2-0CD1944E3FB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324919" y="2225008"/>
            <a:ext cx="352809" cy="344120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xmlns="" id="{B0ADFF00-D9BC-4E31-9ADD-63C3B093706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324919" y="2517448"/>
            <a:ext cx="352809" cy="344120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xmlns="" id="{4D3E8C85-0551-4B78-96D6-BA5CD981526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634320" y="2225008"/>
            <a:ext cx="352809" cy="344120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xmlns="" id="{FD44B28C-92B9-43EE-8443-87E10C0E61A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634320" y="2517448"/>
            <a:ext cx="352809" cy="344120"/>
          </a:xfrm>
          <a:prstGeom prst="rect">
            <a:avLst/>
          </a:prstGeom>
        </p:spPr>
      </p:pic>
      <p:pic>
        <p:nvPicPr>
          <p:cNvPr id="51" name="Picture 50">
            <a:extLst>
              <a:ext uri="{FF2B5EF4-FFF2-40B4-BE49-F238E27FC236}">
                <a16:creationId xmlns:a16="http://schemas.microsoft.com/office/drawing/2014/main" xmlns="" id="{CF078B87-07F5-4922-9A6D-E9DA3CF8D1A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943721" y="2225008"/>
            <a:ext cx="352809" cy="344120"/>
          </a:xfrm>
          <a:prstGeom prst="rect">
            <a:avLst/>
          </a:prstGeom>
        </p:spPr>
      </p:pic>
      <p:pic>
        <p:nvPicPr>
          <p:cNvPr id="52" name="Picture 51">
            <a:extLst>
              <a:ext uri="{FF2B5EF4-FFF2-40B4-BE49-F238E27FC236}">
                <a16:creationId xmlns:a16="http://schemas.microsoft.com/office/drawing/2014/main" xmlns="" id="{AA147CF4-780C-49ED-A5A7-3B2D229554D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943721" y="2517448"/>
            <a:ext cx="352809" cy="344120"/>
          </a:xfrm>
          <a:prstGeom prst="rect">
            <a:avLst/>
          </a:prstGeom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xmlns="" id="{0D4B9A32-B063-4B85-905C-D15C989E3AF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253122" y="2225008"/>
            <a:ext cx="352809" cy="344120"/>
          </a:xfrm>
          <a:prstGeom prst="rect">
            <a:avLst/>
          </a:prstGeom>
        </p:spPr>
      </p:pic>
      <p:pic>
        <p:nvPicPr>
          <p:cNvPr id="54" name="Picture 53">
            <a:extLst>
              <a:ext uri="{FF2B5EF4-FFF2-40B4-BE49-F238E27FC236}">
                <a16:creationId xmlns:a16="http://schemas.microsoft.com/office/drawing/2014/main" xmlns="" id="{A651970F-39A6-4E92-8A53-F10AD2A4065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253122" y="2517448"/>
            <a:ext cx="352809" cy="344120"/>
          </a:xfrm>
          <a:prstGeom prst="rect">
            <a:avLst/>
          </a:prstGeom>
        </p:spPr>
      </p:pic>
      <p:pic>
        <p:nvPicPr>
          <p:cNvPr id="55" name="Picture 54">
            <a:extLst>
              <a:ext uri="{FF2B5EF4-FFF2-40B4-BE49-F238E27FC236}">
                <a16:creationId xmlns:a16="http://schemas.microsoft.com/office/drawing/2014/main" xmlns="" id="{831935C7-0DCE-4034-9631-3FE1EC892C9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562523" y="2225008"/>
            <a:ext cx="352809" cy="344120"/>
          </a:xfrm>
          <a:prstGeom prst="rect">
            <a:avLst/>
          </a:prstGeom>
        </p:spPr>
      </p:pic>
      <p:pic>
        <p:nvPicPr>
          <p:cNvPr id="56" name="Picture 55">
            <a:extLst>
              <a:ext uri="{FF2B5EF4-FFF2-40B4-BE49-F238E27FC236}">
                <a16:creationId xmlns:a16="http://schemas.microsoft.com/office/drawing/2014/main" xmlns="" id="{A220148C-C687-439D-B676-9E3E64FC6D1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562523" y="2517448"/>
            <a:ext cx="352809" cy="344120"/>
          </a:xfrm>
          <a:prstGeom prst="rect">
            <a:avLst/>
          </a:prstGeom>
        </p:spPr>
      </p:pic>
      <p:pic>
        <p:nvPicPr>
          <p:cNvPr id="57" name="Picture 56">
            <a:extLst>
              <a:ext uri="{FF2B5EF4-FFF2-40B4-BE49-F238E27FC236}">
                <a16:creationId xmlns:a16="http://schemas.microsoft.com/office/drawing/2014/main" xmlns="" id="{4B29D8CF-FC03-403D-946F-E72BF9D44A7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871924" y="2225008"/>
            <a:ext cx="352809" cy="344120"/>
          </a:xfrm>
          <a:prstGeom prst="rect">
            <a:avLst/>
          </a:prstGeom>
        </p:spPr>
      </p:pic>
      <p:pic>
        <p:nvPicPr>
          <p:cNvPr id="58" name="Picture 57">
            <a:extLst>
              <a:ext uri="{FF2B5EF4-FFF2-40B4-BE49-F238E27FC236}">
                <a16:creationId xmlns:a16="http://schemas.microsoft.com/office/drawing/2014/main" xmlns="" id="{7B854F3B-19C7-4421-865C-BBDF6BD3843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871924" y="2517448"/>
            <a:ext cx="352809" cy="344120"/>
          </a:xfrm>
          <a:prstGeom prst="rect">
            <a:avLst/>
          </a:prstGeom>
        </p:spPr>
      </p:pic>
      <p:pic>
        <p:nvPicPr>
          <p:cNvPr id="59" name="Picture 58">
            <a:extLst>
              <a:ext uri="{FF2B5EF4-FFF2-40B4-BE49-F238E27FC236}">
                <a16:creationId xmlns:a16="http://schemas.microsoft.com/office/drawing/2014/main" xmlns="" id="{D14F34A4-A509-4C38-8FC4-F600E254B567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396715" y="2225008"/>
            <a:ext cx="352809" cy="344119"/>
          </a:xfrm>
          <a:prstGeom prst="rect">
            <a:avLst/>
          </a:prstGeom>
        </p:spPr>
      </p:pic>
      <p:pic>
        <p:nvPicPr>
          <p:cNvPr id="60" name="Picture 59">
            <a:extLst>
              <a:ext uri="{FF2B5EF4-FFF2-40B4-BE49-F238E27FC236}">
                <a16:creationId xmlns:a16="http://schemas.microsoft.com/office/drawing/2014/main" xmlns="" id="{6F9CDBCE-E2FA-49F3-92BB-8D062F8FB61C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396715" y="2517448"/>
            <a:ext cx="352809" cy="344119"/>
          </a:xfrm>
          <a:prstGeom prst="rect">
            <a:avLst/>
          </a:prstGeom>
        </p:spPr>
      </p:pic>
      <p:pic>
        <p:nvPicPr>
          <p:cNvPr id="61" name="Picture 60">
            <a:extLst>
              <a:ext uri="{FF2B5EF4-FFF2-40B4-BE49-F238E27FC236}">
                <a16:creationId xmlns:a16="http://schemas.microsoft.com/office/drawing/2014/main" xmlns="" id="{27B1F993-CD78-411B-A648-043A40BE78EE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706116" y="2225008"/>
            <a:ext cx="352809" cy="344119"/>
          </a:xfrm>
          <a:prstGeom prst="rect">
            <a:avLst/>
          </a:prstGeom>
        </p:spPr>
      </p:pic>
      <p:pic>
        <p:nvPicPr>
          <p:cNvPr id="62" name="Picture 61">
            <a:extLst>
              <a:ext uri="{FF2B5EF4-FFF2-40B4-BE49-F238E27FC236}">
                <a16:creationId xmlns:a16="http://schemas.microsoft.com/office/drawing/2014/main" xmlns="" id="{B033B703-D0BF-4D3A-BAF7-9781E08681CC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706116" y="2517448"/>
            <a:ext cx="352809" cy="344119"/>
          </a:xfrm>
          <a:prstGeom prst="rect">
            <a:avLst/>
          </a:prstGeom>
        </p:spPr>
      </p:pic>
      <p:pic>
        <p:nvPicPr>
          <p:cNvPr id="63" name="Picture 62">
            <a:extLst>
              <a:ext uri="{FF2B5EF4-FFF2-40B4-BE49-F238E27FC236}">
                <a16:creationId xmlns:a16="http://schemas.microsoft.com/office/drawing/2014/main" xmlns="" id="{7BA765E8-5794-410B-83C3-681E780E77D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015517" y="2225008"/>
            <a:ext cx="352809" cy="344119"/>
          </a:xfrm>
          <a:prstGeom prst="rect">
            <a:avLst/>
          </a:prstGeom>
        </p:spPr>
      </p:pic>
      <p:pic>
        <p:nvPicPr>
          <p:cNvPr id="64" name="Picture 63">
            <a:extLst>
              <a:ext uri="{FF2B5EF4-FFF2-40B4-BE49-F238E27FC236}">
                <a16:creationId xmlns:a16="http://schemas.microsoft.com/office/drawing/2014/main" xmlns="" id="{B4424991-C940-46FF-BE24-49B541AE020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015517" y="2517448"/>
            <a:ext cx="352809" cy="344119"/>
          </a:xfrm>
          <a:prstGeom prst="rect">
            <a:avLst/>
          </a:prstGeom>
        </p:spPr>
      </p:pic>
      <p:pic>
        <p:nvPicPr>
          <p:cNvPr id="65" name="Picture 64">
            <a:extLst>
              <a:ext uri="{FF2B5EF4-FFF2-40B4-BE49-F238E27FC236}">
                <a16:creationId xmlns:a16="http://schemas.microsoft.com/office/drawing/2014/main" xmlns="" id="{02B20BE1-962C-4EC4-A6BC-5C7E12A8D89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324918" y="2225008"/>
            <a:ext cx="352809" cy="344119"/>
          </a:xfrm>
          <a:prstGeom prst="rect">
            <a:avLst/>
          </a:prstGeom>
        </p:spPr>
      </p:pic>
      <p:pic>
        <p:nvPicPr>
          <p:cNvPr id="66" name="Picture 65">
            <a:extLst>
              <a:ext uri="{FF2B5EF4-FFF2-40B4-BE49-F238E27FC236}">
                <a16:creationId xmlns:a16="http://schemas.microsoft.com/office/drawing/2014/main" xmlns="" id="{A17F2AEA-896D-42EE-AB91-BBFDC4F9160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324918" y="2517448"/>
            <a:ext cx="352809" cy="344119"/>
          </a:xfrm>
          <a:prstGeom prst="rect">
            <a:avLst/>
          </a:prstGeom>
        </p:spPr>
      </p:pic>
      <p:pic>
        <p:nvPicPr>
          <p:cNvPr id="67" name="Picture 66">
            <a:extLst>
              <a:ext uri="{FF2B5EF4-FFF2-40B4-BE49-F238E27FC236}">
                <a16:creationId xmlns:a16="http://schemas.microsoft.com/office/drawing/2014/main" xmlns="" id="{B04285D6-F2F7-44C4-99C2-20A5A704C913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634319" y="2225008"/>
            <a:ext cx="352809" cy="344119"/>
          </a:xfrm>
          <a:prstGeom prst="rect">
            <a:avLst/>
          </a:prstGeom>
        </p:spPr>
      </p:pic>
      <p:pic>
        <p:nvPicPr>
          <p:cNvPr id="68" name="Picture 67">
            <a:extLst>
              <a:ext uri="{FF2B5EF4-FFF2-40B4-BE49-F238E27FC236}">
                <a16:creationId xmlns:a16="http://schemas.microsoft.com/office/drawing/2014/main" xmlns="" id="{C5898F6B-A05A-41C5-B63B-3BABDE0E52F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634319" y="2517448"/>
            <a:ext cx="352809" cy="344119"/>
          </a:xfrm>
          <a:prstGeom prst="rect">
            <a:avLst/>
          </a:prstGeom>
        </p:spPr>
      </p:pic>
      <p:pic>
        <p:nvPicPr>
          <p:cNvPr id="69" name="Picture 68">
            <a:extLst>
              <a:ext uri="{FF2B5EF4-FFF2-40B4-BE49-F238E27FC236}">
                <a16:creationId xmlns:a16="http://schemas.microsoft.com/office/drawing/2014/main" xmlns="" id="{1AA9B5B4-1DE7-4475-A00B-759D66806F1A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943720" y="2225008"/>
            <a:ext cx="352809" cy="344119"/>
          </a:xfrm>
          <a:prstGeom prst="rect">
            <a:avLst/>
          </a:prstGeom>
        </p:spPr>
      </p:pic>
      <p:pic>
        <p:nvPicPr>
          <p:cNvPr id="70" name="Picture 69">
            <a:extLst>
              <a:ext uri="{FF2B5EF4-FFF2-40B4-BE49-F238E27FC236}">
                <a16:creationId xmlns:a16="http://schemas.microsoft.com/office/drawing/2014/main" xmlns="" id="{5A63E856-ED44-4CCD-B06A-F1BB34D62B3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943720" y="2517448"/>
            <a:ext cx="352809" cy="344119"/>
          </a:xfrm>
          <a:prstGeom prst="rect">
            <a:avLst/>
          </a:prstGeom>
        </p:spPr>
      </p:pic>
      <p:pic>
        <p:nvPicPr>
          <p:cNvPr id="71" name="Picture 70">
            <a:extLst>
              <a:ext uri="{FF2B5EF4-FFF2-40B4-BE49-F238E27FC236}">
                <a16:creationId xmlns:a16="http://schemas.microsoft.com/office/drawing/2014/main" xmlns="" id="{38CBE50A-CEEE-41E8-9FDF-786B21643FF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253121" y="2225008"/>
            <a:ext cx="352809" cy="344119"/>
          </a:xfrm>
          <a:prstGeom prst="rect">
            <a:avLst/>
          </a:prstGeom>
        </p:spPr>
      </p:pic>
      <p:pic>
        <p:nvPicPr>
          <p:cNvPr id="72" name="Picture 71">
            <a:extLst>
              <a:ext uri="{FF2B5EF4-FFF2-40B4-BE49-F238E27FC236}">
                <a16:creationId xmlns:a16="http://schemas.microsoft.com/office/drawing/2014/main" xmlns="" id="{DB066D75-2A4F-4B9D-BC5B-E92B3CAFE6A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253121" y="2517448"/>
            <a:ext cx="352809" cy="344119"/>
          </a:xfrm>
          <a:prstGeom prst="rect">
            <a:avLst/>
          </a:prstGeom>
        </p:spPr>
      </p:pic>
      <p:pic>
        <p:nvPicPr>
          <p:cNvPr id="73" name="Picture 72">
            <a:extLst>
              <a:ext uri="{FF2B5EF4-FFF2-40B4-BE49-F238E27FC236}">
                <a16:creationId xmlns:a16="http://schemas.microsoft.com/office/drawing/2014/main" xmlns="" id="{3F28E7D1-C12B-4D0D-9B71-174C1647368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562522" y="2225008"/>
            <a:ext cx="352809" cy="344119"/>
          </a:xfrm>
          <a:prstGeom prst="rect">
            <a:avLst/>
          </a:prstGeom>
        </p:spPr>
      </p:pic>
      <p:pic>
        <p:nvPicPr>
          <p:cNvPr id="74" name="Picture 73">
            <a:extLst>
              <a:ext uri="{FF2B5EF4-FFF2-40B4-BE49-F238E27FC236}">
                <a16:creationId xmlns:a16="http://schemas.microsoft.com/office/drawing/2014/main" xmlns="" id="{CBB9E866-0FFF-4B36-AC62-76C141B42A43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562522" y="2517448"/>
            <a:ext cx="352809" cy="344119"/>
          </a:xfrm>
          <a:prstGeom prst="rect">
            <a:avLst/>
          </a:prstGeom>
        </p:spPr>
      </p:pic>
      <p:pic>
        <p:nvPicPr>
          <p:cNvPr id="75" name="Picture 74">
            <a:extLst>
              <a:ext uri="{FF2B5EF4-FFF2-40B4-BE49-F238E27FC236}">
                <a16:creationId xmlns:a16="http://schemas.microsoft.com/office/drawing/2014/main" xmlns="" id="{FCB30613-4029-4867-9508-99D787849B63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871923" y="2225008"/>
            <a:ext cx="352809" cy="344119"/>
          </a:xfrm>
          <a:prstGeom prst="rect">
            <a:avLst/>
          </a:prstGeom>
        </p:spPr>
      </p:pic>
      <p:pic>
        <p:nvPicPr>
          <p:cNvPr id="76" name="Picture 75">
            <a:extLst>
              <a:ext uri="{FF2B5EF4-FFF2-40B4-BE49-F238E27FC236}">
                <a16:creationId xmlns:a16="http://schemas.microsoft.com/office/drawing/2014/main" xmlns="" id="{B4FC2A76-AE8C-46AC-8738-9FEC196DA05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871923" y="2517448"/>
            <a:ext cx="352809" cy="3441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79924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>
                      <p:stCondLst>
                        <p:cond delay="indefinite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5" grpId="0"/>
      <p:bldP spid="16" grpId="0"/>
      <p:bldP spid="18" grpId="0"/>
      <p:bldP spid="19" grpId="0"/>
      <p:bldP spid="20" grpId="0"/>
      <p:bldP spid="2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xmlns="" id="{BB1DE1F1-1C36-40EA-9329-6BAD59B8B441}"/>
                  </a:ext>
                </a:extLst>
              </p:cNvPr>
              <p:cNvSpPr txBox="1"/>
              <p:nvPr/>
            </p:nvSpPr>
            <p:spPr>
              <a:xfrm>
                <a:off x="5881307" y="1432977"/>
                <a:ext cx="252989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</a:rPr>
                  <a:t>9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5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</a:rPr>
                  <a:t> 9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5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</a:rPr>
                  <a:t> 18</a:t>
                </a:r>
              </a:p>
            </p:txBody>
          </p:sp>
        </mc:Choice>
        <mc:Fallback xmlns="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BB1DE1F1-1C36-40EA-9329-6BAD59B8B44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81307" y="1432977"/>
                <a:ext cx="2529895" cy="523220"/>
              </a:xfrm>
              <a:prstGeom prst="rect">
                <a:avLst/>
              </a:prstGeom>
              <a:blipFill>
                <a:blip r:embed="rId2"/>
                <a:stretch>
                  <a:fillRect l="-5060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Oval 6">
            <a:extLst>
              <a:ext uri="{FF2B5EF4-FFF2-40B4-BE49-F238E27FC236}">
                <a16:creationId xmlns:a16="http://schemas.microsoft.com/office/drawing/2014/main" xmlns="" id="{26D47A87-B6C2-4D89-AC2B-27B343C284A1}"/>
              </a:ext>
            </a:extLst>
          </p:cNvPr>
          <p:cNvSpPr/>
          <p:nvPr/>
        </p:nvSpPr>
        <p:spPr>
          <a:xfrm>
            <a:off x="2814829" y="2990536"/>
            <a:ext cx="389466" cy="38946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xmlns="" id="{9AB2C823-EF8D-411E-ACD9-38DF2CEEA00E}"/>
              </a:ext>
            </a:extLst>
          </p:cNvPr>
          <p:cNvSpPr/>
          <p:nvPr/>
        </p:nvSpPr>
        <p:spPr>
          <a:xfrm>
            <a:off x="3260740" y="2993358"/>
            <a:ext cx="389466" cy="38946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xmlns="" id="{3B988C8F-43C3-4FF5-A74C-E21D6BE36ADB}"/>
              </a:ext>
            </a:extLst>
          </p:cNvPr>
          <p:cNvSpPr/>
          <p:nvPr/>
        </p:nvSpPr>
        <p:spPr>
          <a:xfrm>
            <a:off x="3706651" y="2996180"/>
            <a:ext cx="389466" cy="38946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xmlns="" id="{3D8B601C-AE3A-45B0-B4FA-EC02CA086714}"/>
              </a:ext>
            </a:extLst>
          </p:cNvPr>
          <p:cNvSpPr/>
          <p:nvPr/>
        </p:nvSpPr>
        <p:spPr>
          <a:xfrm>
            <a:off x="4152562" y="2999002"/>
            <a:ext cx="389466" cy="38946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xmlns="" id="{B2645C65-91CA-4806-88D0-32F4D7189D5A}"/>
              </a:ext>
            </a:extLst>
          </p:cNvPr>
          <p:cNvSpPr/>
          <p:nvPr/>
        </p:nvSpPr>
        <p:spPr>
          <a:xfrm>
            <a:off x="4598473" y="3001824"/>
            <a:ext cx="389466" cy="38946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xmlns="" id="{8A36ED5F-71E7-4D16-B90A-F79DA2333D62}"/>
              </a:ext>
            </a:extLst>
          </p:cNvPr>
          <p:cNvSpPr/>
          <p:nvPr/>
        </p:nvSpPr>
        <p:spPr>
          <a:xfrm>
            <a:off x="5044384" y="3004646"/>
            <a:ext cx="389466" cy="38946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xmlns="" id="{12E23819-04FB-4C20-830C-67B605AE1D02}"/>
              </a:ext>
            </a:extLst>
          </p:cNvPr>
          <p:cNvSpPr/>
          <p:nvPr/>
        </p:nvSpPr>
        <p:spPr>
          <a:xfrm>
            <a:off x="2814829" y="3459025"/>
            <a:ext cx="389466" cy="38946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xmlns="" id="{A007CA33-C51D-4D61-AF6B-3FF79FBAF203}"/>
              </a:ext>
            </a:extLst>
          </p:cNvPr>
          <p:cNvSpPr/>
          <p:nvPr/>
        </p:nvSpPr>
        <p:spPr>
          <a:xfrm>
            <a:off x="3260740" y="3461847"/>
            <a:ext cx="389466" cy="38946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xmlns="" id="{EA0EBBFE-0A62-433C-B831-062E94E64443}"/>
              </a:ext>
            </a:extLst>
          </p:cNvPr>
          <p:cNvSpPr/>
          <p:nvPr/>
        </p:nvSpPr>
        <p:spPr>
          <a:xfrm>
            <a:off x="3706651" y="3464669"/>
            <a:ext cx="389466" cy="38946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xmlns="" id="{B4388ABF-79B4-4B0E-8843-A42753273183}"/>
              </a:ext>
            </a:extLst>
          </p:cNvPr>
          <p:cNvSpPr/>
          <p:nvPr/>
        </p:nvSpPr>
        <p:spPr>
          <a:xfrm>
            <a:off x="4152562" y="3467491"/>
            <a:ext cx="389466" cy="38946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xmlns="" id="{CAE4FA60-4628-4C97-8201-4E64F0DD918C}"/>
              </a:ext>
            </a:extLst>
          </p:cNvPr>
          <p:cNvSpPr/>
          <p:nvPr/>
        </p:nvSpPr>
        <p:spPr>
          <a:xfrm>
            <a:off x="4598473" y="3470313"/>
            <a:ext cx="389466" cy="38946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xmlns="" id="{CF03BFE5-9DC4-4C6B-A2D0-15C74BB868C4}"/>
              </a:ext>
            </a:extLst>
          </p:cNvPr>
          <p:cNvSpPr/>
          <p:nvPr/>
        </p:nvSpPr>
        <p:spPr>
          <a:xfrm>
            <a:off x="5044384" y="3473135"/>
            <a:ext cx="389466" cy="38946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ectangle: Rounded Corners 27">
            <a:extLst>
              <a:ext uri="{FF2B5EF4-FFF2-40B4-BE49-F238E27FC236}">
                <a16:creationId xmlns:a16="http://schemas.microsoft.com/office/drawing/2014/main" xmlns="" id="{C447DF4E-8392-4063-A13C-FEEE02C4B709}"/>
              </a:ext>
            </a:extLst>
          </p:cNvPr>
          <p:cNvSpPr/>
          <p:nvPr/>
        </p:nvSpPr>
        <p:spPr>
          <a:xfrm>
            <a:off x="1403202" y="2959871"/>
            <a:ext cx="4099501" cy="467727"/>
          </a:xfrm>
          <a:prstGeom prst="roundRect">
            <a:avLst/>
          </a:prstGeom>
          <a:noFill/>
          <a:ln w="19050"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ectangle: Rounded Corners 29">
            <a:extLst>
              <a:ext uri="{FF2B5EF4-FFF2-40B4-BE49-F238E27FC236}">
                <a16:creationId xmlns:a16="http://schemas.microsoft.com/office/drawing/2014/main" xmlns="" id="{A4C90A2E-9BEF-429D-97DB-69C873F37557}"/>
              </a:ext>
            </a:extLst>
          </p:cNvPr>
          <p:cNvSpPr/>
          <p:nvPr/>
        </p:nvSpPr>
        <p:spPr>
          <a:xfrm>
            <a:off x="1403202" y="3421955"/>
            <a:ext cx="4099500" cy="467727"/>
          </a:xfrm>
          <a:prstGeom prst="roundRect">
            <a:avLst/>
          </a:prstGeom>
          <a:noFill/>
          <a:ln w="19050"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Rectangle: Rounded Corners 31">
            <a:extLst>
              <a:ext uri="{FF2B5EF4-FFF2-40B4-BE49-F238E27FC236}">
                <a16:creationId xmlns:a16="http://schemas.microsoft.com/office/drawing/2014/main" xmlns="" id="{C7B00E66-966B-4308-8343-DA2897408DFC}"/>
              </a:ext>
            </a:extLst>
          </p:cNvPr>
          <p:cNvSpPr/>
          <p:nvPr/>
        </p:nvSpPr>
        <p:spPr>
          <a:xfrm rot="16200000">
            <a:off x="1062934" y="3191776"/>
            <a:ext cx="1219984" cy="446642"/>
          </a:xfrm>
          <a:prstGeom prst="roundRect">
            <a:avLst/>
          </a:prstGeom>
          <a:noFill/>
          <a:ln w="19050"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Rectangle: Rounded Corners 32">
            <a:extLst>
              <a:ext uri="{FF2B5EF4-FFF2-40B4-BE49-F238E27FC236}">
                <a16:creationId xmlns:a16="http://schemas.microsoft.com/office/drawing/2014/main" xmlns="" id="{25498936-6639-4BF5-B829-5E773612A4D1}"/>
              </a:ext>
            </a:extLst>
          </p:cNvPr>
          <p:cNvSpPr/>
          <p:nvPr/>
        </p:nvSpPr>
        <p:spPr>
          <a:xfrm rot="16200000">
            <a:off x="1508114" y="3191776"/>
            <a:ext cx="1219984" cy="446642"/>
          </a:xfrm>
          <a:prstGeom prst="roundRect">
            <a:avLst/>
          </a:prstGeom>
          <a:noFill/>
          <a:ln w="19050"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xmlns="" id="{AFDAAC35-16A0-43F2-BF40-18A6B7C4A1CB}"/>
              </a:ext>
            </a:extLst>
          </p:cNvPr>
          <p:cNvSpPr/>
          <p:nvPr/>
        </p:nvSpPr>
        <p:spPr>
          <a:xfrm rot="16200000">
            <a:off x="1953294" y="3191776"/>
            <a:ext cx="1219984" cy="446642"/>
          </a:xfrm>
          <a:prstGeom prst="roundRect">
            <a:avLst/>
          </a:prstGeom>
          <a:noFill/>
          <a:ln w="19050"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Rectangle: Rounded Corners 34">
            <a:extLst>
              <a:ext uri="{FF2B5EF4-FFF2-40B4-BE49-F238E27FC236}">
                <a16:creationId xmlns:a16="http://schemas.microsoft.com/office/drawing/2014/main" xmlns="" id="{7A51E06C-A8AB-40A9-B54E-22A6B3060095}"/>
              </a:ext>
            </a:extLst>
          </p:cNvPr>
          <p:cNvSpPr/>
          <p:nvPr/>
        </p:nvSpPr>
        <p:spPr>
          <a:xfrm rot="16200000">
            <a:off x="2398474" y="3191776"/>
            <a:ext cx="1219984" cy="446642"/>
          </a:xfrm>
          <a:prstGeom prst="roundRect">
            <a:avLst/>
          </a:prstGeom>
          <a:noFill/>
          <a:ln w="19050"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Rectangle: Rounded Corners 35">
            <a:extLst>
              <a:ext uri="{FF2B5EF4-FFF2-40B4-BE49-F238E27FC236}">
                <a16:creationId xmlns:a16="http://schemas.microsoft.com/office/drawing/2014/main" xmlns="" id="{055CDCB0-5355-4167-A9E1-6308FD124989}"/>
              </a:ext>
            </a:extLst>
          </p:cNvPr>
          <p:cNvSpPr/>
          <p:nvPr/>
        </p:nvSpPr>
        <p:spPr>
          <a:xfrm rot="16200000">
            <a:off x="2843654" y="3191776"/>
            <a:ext cx="1219984" cy="446642"/>
          </a:xfrm>
          <a:prstGeom prst="roundRect">
            <a:avLst/>
          </a:prstGeom>
          <a:noFill/>
          <a:ln w="19050"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Rectangle: Rounded Corners 36">
            <a:extLst>
              <a:ext uri="{FF2B5EF4-FFF2-40B4-BE49-F238E27FC236}">
                <a16:creationId xmlns:a16="http://schemas.microsoft.com/office/drawing/2014/main" xmlns="" id="{4FEC7A64-07F9-475D-889F-25ADA3FFF3F5}"/>
              </a:ext>
            </a:extLst>
          </p:cNvPr>
          <p:cNvSpPr/>
          <p:nvPr/>
        </p:nvSpPr>
        <p:spPr>
          <a:xfrm rot="16200000">
            <a:off x="3288834" y="3191776"/>
            <a:ext cx="1219984" cy="446642"/>
          </a:xfrm>
          <a:prstGeom prst="roundRect">
            <a:avLst/>
          </a:prstGeom>
          <a:noFill/>
          <a:ln w="19050"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8" name="TextBox 37">
                <a:extLst>
                  <a:ext uri="{FF2B5EF4-FFF2-40B4-BE49-F238E27FC236}">
                    <a16:creationId xmlns:a16="http://schemas.microsoft.com/office/drawing/2014/main" xmlns="" id="{953D06F8-0E0B-4D0D-914C-F0F0D2DE394F}"/>
                  </a:ext>
                </a:extLst>
              </p:cNvPr>
              <p:cNvSpPr txBox="1"/>
              <p:nvPr/>
            </p:nvSpPr>
            <p:spPr>
              <a:xfrm>
                <a:off x="5787823" y="2474809"/>
                <a:ext cx="252989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</a:rPr>
                  <a:t>2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accent5">
                            <a:lumMod val="75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</a:rPr>
                  <a:t> 9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5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</a:rPr>
                  <a:t> 18</a:t>
                </a:r>
              </a:p>
            </p:txBody>
          </p:sp>
        </mc:Choice>
        <mc:Fallback xmlns="">
          <p:sp>
            <p:nvSpPr>
              <p:cNvPr id="38" name="TextBox 37">
                <a:extLst>
                  <a:ext uri="{FF2B5EF4-FFF2-40B4-BE49-F238E27FC236}">
                    <a16:creationId xmlns:a16="http://schemas.microsoft.com/office/drawing/2014/main" id="{953D06F8-0E0B-4D0D-914C-F0F0D2DE394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87823" y="2474809"/>
                <a:ext cx="2529895" cy="523220"/>
              </a:xfrm>
              <a:prstGeom prst="rect">
                <a:avLst/>
              </a:prstGeom>
              <a:blipFill>
                <a:blip r:embed="rId3"/>
                <a:stretch>
                  <a:fillRect l="-4819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9" name="TextBox 38">
                <a:extLst>
                  <a:ext uri="{FF2B5EF4-FFF2-40B4-BE49-F238E27FC236}">
                    <a16:creationId xmlns:a16="http://schemas.microsoft.com/office/drawing/2014/main" xmlns="" id="{F4496593-DDEC-4DD1-BD19-8579638D99DC}"/>
                  </a:ext>
                </a:extLst>
              </p:cNvPr>
              <p:cNvSpPr txBox="1"/>
              <p:nvPr/>
            </p:nvSpPr>
            <p:spPr>
              <a:xfrm>
                <a:off x="5787823" y="2896945"/>
                <a:ext cx="252989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</a:rPr>
                  <a:t>9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accent5">
                            <a:lumMod val="75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5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</a:rPr>
                  <a:t> 18</a:t>
                </a:r>
              </a:p>
            </p:txBody>
          </p:sp>
        </mc:Choice>
        <mc:Fallback xmlns="">
          <p:sp>
            <p:nvSpPr>
              <p:cNvPr id="39" name="TextBox 38">
                <a:extLst>
                  <a:ext uri="{FF2B5EF4-FFF2-40B4-BE49-F238E27FC236}">
                    <a16:creationId xmlns:a16="http://schemas.microsoft.com/office/drawing/2014/main" id="{F4496593-DDEC-4DD1-BD19-8579638D99D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87823" y="2896945"/>
                <a:ext cx="2529895" cy="523220"/>
              </a:xfrm>
              <a:prstGeom prst="rect">
                <a:avLst/>
              </a:prstGeom>
              <a:blipFill>
                <a:blip r:embed="rId4"/>
                <a:stretch>
                  <a:fillRect l="-4819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Box 39">
                <a:extLst>
                  <a:ext uri="{FF2B5EF4-FFF2-40B4-BE49-F238E27FC236}">
                    <a16:creationId xmlns:a16="http://schemas.microsoft.com/office/drawing/2014/main" xmlns="" id="{C4C1D47F-1548-4613-A680-9FE6C0A3B28A}"/>
                  </a:ext>
                </a:extLst>
              </p:cNvPr>
              <p:cNvSpPr txBox="1"/>
              <p:nvPr/>
            </p:nvSpPr>
            <p:spPr>
              <a:xfrm>
                <a:off x="5748444" y="3741217"/>
                <a:ext cx="252989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</a:rPr>
                  <a:t>18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accent5">
                            <a:lumMod val="75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5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</a:rPr>
                  <a:t> 9</a:t>
                </a:r>
              </a:p>
            </p:txBody>
          </p:sp>
        </mc:Choice>
        <mc:Fallback xmlns="">
          <p:sp>
            <p:nvSpPr>
              <p:cNvPr id="40" name="TextBox 39">
                <a:extLst>
                  <a:ext uri="{FF2B5EF4-FFF2-40B4-BE49-F238E27FC236}">
                    <a16:creationId xmlns:a16="http://schemas.microsoft.com/office/drawing/2014/main" id="{C4C1D47F-1548-4613-A680-9FE6C0A3B28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48444" y="3741217"/>
                <a:ext cx="2529895" cy="523220"/>
              </a:xfrm>
              <a:prstGeom prst="rect">
                <a:avLst/>
              </a:prstGeom>
              <a:blipFill>
                <a:blip r:embed="rId5"/>
                <a:stretch>
                  <a:fillRect l="-5060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1" name="TextBox 40">
                <a:extLst>
                  <a:ext uri="{FF2B5EF4-FFF2-40B4-BE49-F238E27FC236}">
                    <a16:creationId xmlns:a16="http://schemas.microsoft.com/office/drawing/2014/main" xmlns="" id="{DF052A11-D760-4AE4-B098-44EB7D653873}"/>
                  </a:ext>
                </a:extLst>
              </p:cNvPr>
              <p:cNvSpPr txBox="1"/>
              <p:nvPr/>
            </p:nvSpPr>
            <p:spPr>
              <a:xfrm>
                <a:off x="5748444" y="3319081"/>
                <a:ext cx="252989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</a:rPr>
                  <a:t>18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accent5">
                            <a:lumMod val="75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</a:rPr>
                  <a:t> 9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5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</a:rPr>
                  <a:t> 2</a:t>
                </a:r>
              </a:p>
            </p:txBody>
          </p:sp>
        </mc:Choice>
        <mc:Fallback xmlns="">
          <p:sp>
            <p:nvSpPr>
              <p:cNvPr id="41" name="TextBox 40">
                <a:extLst>
                  <a:ext uri="{FF2B5EF4-FFF2-40B4-BE49-F238E27FC236}">
                    <a16:creationId xmlns:a16="http://schemas.microsoft.com/office/drawing/2014/main" id="{DF052A11-D760-4AE4-B098-44EB7D65387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48444" y="3319081"/>
                <a:ext cx="2529895" cy="523220"/>
              </a:xfrm>
              <a:prstGeom prst="rect">
                <a:avLst/>
              </a:prstGeom>
              <a:blipFill>
                <a:blip r:embed="rId6"/>
                <a:stretch>
                  <a:fillRect l="-5060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6" name="Group 5">
            <a:extLst>
              <a:ext uri="{FF2B5EF4-FFF2-40B4-BE49-F238E27FC236}">
                <a16:creationId xmlns:a16="http://schemas.microsoft.com/office/drawing/2014/main" xmlns="" id="{91F30F9C-3EAA-4143-8BB6-17CFA89B5EE8}"/>
              </a:ext>
            </a:extLst>
          </p:cNvPr>
          <p:cNvGrpSpPr/>
          <p:nvPr/>
        </p:nvGrpSpPr>
        <p:grpSpPr>
          <a:xfrm>
            <a:off x="3487516" y="853856"/>
            <a:ext cx="2035792" cy="1638925"/>
            <a:chOff x="-1582317" y="5390848"/>
            <a:chExt cx="1456217" cy="1172335"/>
          </a:xfrm>
        </p:grpSpPr>
        <p:pic>
          <p:nvPicPr>
            <p:cNvPr id="42" name="Picture 41">
              <a:extLst>
                <a:ext uri="{FF2B5EF4-FFF2-40B4-BE49-F238E27FC236}">
                  <a16:creationId xmlns:a16="http://schemas.microsoft.com/office/drawing/2014/main" xmlns="" id="{7D048F8E-83C9-43E1-B1AC-48BB2421DF6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582317" y="5534377"/>
              <a:ext cx="1456217" cy="968973"/>
            </a:xfrm>
            <a:prstGeom prst="rect">
              <a:avLst/>
            </a:prstGeom>
          </p:spPr>
        </p:pic>
        <p:pic>
          <p:nvPicPr>
            <p:cNvPr id="44" name="Picture 43">
              <a:extLst>
                <a:ext uri="{FF2B5EF4-FFF2-40B4-BE49-F238E27FC236}">
                  <a16:creationId xmlns:a16="http://schemas.microsoft.com/office/drawing/2014/main" xmlns="" id="{3E521A78-68F4-4926-8527-76DCB3686A60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507855" y="5395098"/>
              <a:ext cx="599403" cy="577339"/>
            </a:xfrm>
            <a:prstGeom prst="rect">
              <a:avLst/>
            </a:prstGeom>
          </p:spPr>
        </p:pic>
        <p:pic>
          <p:nvPicPr>
            <p:cNvPr id="45" name="Picture 44">
              <a:extLst>
                <a:ext uri="{FF2B5EF4-FFF2-40B4-BE49-F238E27FC236}">
                  <a16:creationId xmlns:a16="http://schemas.microsoft.com/office/drawing/2014/main" xmlns="" id="{A7C667DC-6EFC-40A8-BA3F-101CF9025BF5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799971" y="5390849"/>
              <a:ext cx="599403" cy="577339"/>
            </a:xfrm>
            <a:prstGeom prst="rect">
              <a:avLst/>
            </a:prstGeom>
          </p:spPr>
        </p:pic>
        <p:pic>
          <p:nvPicPr>
            <p:cNvPr id="46" name="Picture 45">
              <a:extLst>
                <a:ext uri="{FF2B5EF4-FFF2-40B4-BE49-F238E27FC236}">
                  <a16:creationId xmlns:a16="http://schemas.microsoft.com/office/drawing/2014/main" xmlns="" id="{1073D024-68CB-4ABA-80A0-9F716751E17D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507855" y="5679518"/>
              <a:ext cx="584694" cy="577339"/>
            </a:xfrm>
            <a:prstGeom prst="rect">
              <a:avLst/>
            </a:prstGeom>
          </p:spPr>
        </p:pic>
        <p:pic>
          <p:nvPicPr>
            <p:cNvPr id="47" name="Picture 46">
              <a:extLst>
                <a:ext uri="{FF2B5EF4-FFF2-40B4-BE49-F238E27FC236}">
                  <a16:creationId xmlns:a16="http://schemas.microsoft.com/office/drawing/2014/main" xmlns="" id="{3C204A98-28B2-4244-83E0-5DAE68F50B5B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143801" y="5390848"/>
              <a:ext cx="599403" cy="577339"/>
            </a:xfrm>
            <a:prstGeom prst="rect">
              <a:avLst/>
            </a:prstGeom>
          </p:spPr>
        </p:pic>
        <p:pic>
          <p:nvPicPr>
            <p:cNvPr id="48" name="Picture 47">
              <a:extLst>
                <a:ext uri="{FF2B5EF4-FFF2-40B4-BE49-F238E27FC236}">
                  <a16:creationId xmlns:a16="http://schemas.microsoft.com/office/drawing/2014/main" xmlns="" id="{95632D35-1FA2-40DA-8CFB-1FA21FA9CFA7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569847" y="5975937"/>
              <a:ext cx="599403" cy="577339"/>
            </a:xfrm>
            <a:prstGeom prst="rect">
              <a:avLst/>
            </a:prstGeom>
          </p:spPr>
        </p:pic>
        <p:pic>
          <p:nvPicPr>
            <p:cNvPr id="43" name="Picture 42">
              <a:extLst>
                <a:ext uri="{FF2B5EF4-FFF2-40B4-BE49-F238E27FC236}">
                  <a16:creationId xmlns:a16="http://schemas.microsoft.com/office/drawing/2014/main" xmlns="" id="{0A9CEF4B-14B1-4995-B413-9F5A51E1C9B4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738768" y="5687266"/>
              <a:ext cx="584694" cy="577339"/>
            </a:xfrm>
            <a:prstGeom prst="rect">
              <a:avLst/>
            </a:prstGeom>
          </p:spPr>
        </p:pic>
        <p:pic>
          <p:nvPicPr>
            <p:cNvPr id="49" name="Picture 48">
              <a:extLst>
                <a:ext uri="{FF2B5EF4-FFF2-40B4-BE49-F238E27FC236}">
                  <a16:creationId xmlns:a16="http://schemas.microsoft.com/office/drawing/2014/main" xmlns="" id="{1417A8DF-378A-488C-8BE9-64FEBEA52952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161267" y="5691238"/>
              <a:ext cx="599403" cy="577339"/>
            </a:xfrm>
            <a:prstGeom prst="rect">
              <a:avLst/>
            </a:prstGeom>
          </p:spPr>
        </p:pic>
        <p:pic>
          <p:nvPicPr>
            <p:cNvPr id="50" name="Picture 49">
              <a:extLst>
                <a:ext uri="{FF2B5EF4-FFF2-40B4-BE49-F238E27FC236}">
                  <a16:creationId xmlns:a16="http://schemas.microsoft.com/office/drawing/2014/main" xmlns="" id="{091D7D7A-FB5B-4B44-B7F0-0122B80EB5F4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138235" y="5979906"/>
              <a:ext cx="584694" cy="577339"/>
            </a:xfrm>
            <a:prstGeom prst="rect">
              <a:avLst/>
            </a:prstGeom>
          </p:spPr>
        </p:pic>
        <p:pic>
          <p:nvPicPr>
            <p:cNvPr id="51" name="Picture 50">
              <a:extLst>
                <a:ext uri="{FF2B5EF4-FFF2-40B4-BE49-F238E27FC236}">
                  <a16:creationId xmlns:a16="http://schemas.microsoft.com/office/drawing/2014/main" xmlns="" id="{887E4086-B516-43FC-A8C7-871086E5F55E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740242" y="5985844"/>
              <a:ext cx="599403" cy="577339"/>
            </a:xfrm>
            <a:prstGeom prst="rect">
              <a:avLst/>
            </a:prstGeom>
          </p:spPr>
        </p:pic>
      </p:grpSp>
      <p:grpSp>
        <p:nvGrpSpPr>
          <p:cNvPr id="53" name="Group 52">
            <a:extLst>
              <a:ext uri="{FF2B5EF4-FFF2-40B4-BE49-F238E27FC236}">
                <a16:creationId xmlns:a16="http://schemas.microsoft.com/office/drawing/2014/main" xmlns="" id="{64C7298C-2216-4BFF-953B-9185A89D625B}"/>
              </a:ext>
            </a:extLst>
          </p:cNvPr>
          <p:cNvGrpSpPr/>
          <p:nvPr/>
        </p:nvGrpSpPr>
        <p:grpSpPr>
          <a:xfrm>
            <a:off x="1384699" y="853856"/>
            <a:ext cx="2035792" cy="1638925"/>
            <a:chOff x="-1582317" y="5390848"/>
            <a:chExt cx="1456217" cy="1172335"/>
          </a:xfrm>
        </p:grpSpPr>
        <p:pic>
          <p:nvPicPr>
            <p:cNvPr id="54" name="Picture 53">
              <a:extLst>
                <a:ext uri="{FF2B5EF4-FFF2-40B4-BE49-F238E27FC236}">
                  <a16:creationId xmlns:a16="http://schemas.microsoft.com/office/drawing/2014/main" xmlns="" id="{F0628C6E-AB30-4466-81D3-608D9BD2CDF7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582317" y="5534377"/>
              <a:ext cx="1456217" cy="968973"/>
            </a:xfrm>
            <a:prstGeom prst="rect">
              <a:avLst/>
            </a:prstGeom>
          </p:spPr>
        </p:pic>
        <p:pic>
          <p:nvPicPr>
            <p:cNvPr id="55" name="Picture 54">
              <a:extLst>
                <a:ext uri="{FF2B5EF4-FFF2-40B4-BE49-F238E27FC236}">
                  <a16:creationId xmlns:a16="http://schemas.microsoft.com/office/drawing/2014/main" xmlns="" id="{7330AFE0-FAF3-4B3F-B443-ACC8719BE2F0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507855" y="5395098"/>
              <a:ext cx="599403" cy="577339"/>
            </a:xfrm>
            <a:prstGeom prst="rect">
              <a:avLst/>
            </a:prstGeom>
          </p:spPr>
        </p:pic>
        <p:pic>
          <p:nvPicPr>
            <p:cNvPr id="56" name="Picture 55">
              <a:extLst>
                <a:ext uri="{FF2B5EF4-FFF2-40B4-BE49-F238E27FC236}">
                  <a16:creationId xmlns:a16="http://schemas.microsoft.com/office/drawing/2014/main" xmlns="" id="{552D5882-8BA4-4460-8CFE-E9DF36A076C4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799971" y="5390849"/>
              <a:ext cx="599403" cy="577339"/>
            </a:xfrm>
            <a:prstGeom prst="rect">
              <a:avLst/>
            </a:prstGeom>
          </p:spPr>
        </p:pic>
        <p:pic>
          <p:nvPicPr>
            <p:cNvPr id="57" name="Picture 56">
              <a:extLst>
                <a:ext uri="{FF2B5EF4-FFF2-40B4-BE49-F238E27FC236}">
                  <a16:creationId xmlns:a16="http://schemas.microsoft.com/office/drawing/2014/main" xmlns="" id="{ED5EBEEA-BE4E-4627-AEB4-CF3187D869C2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507855" y="5679518"/>
              <a:ext cx="584694" cy="577339"/>
            </a:xfrm>
            <a:prstGeom prst="rect">
              <a:avLst/>
            </a:prstGeom>
          </p:spPr>
        </p:pic>
        <p:pic>
          <p:nvPicPr>
            <p:cNvPr id="58" name="Picture 57">
              <a:extLst>
                <a:ext uri="{FF2B5EF4-FFF2-40B4-BE49-F238E27FC236}">
                  <a16:creationId xmlns:a16="http://schemas.microsoft.com/office/drawing/2014/main" xmlns="" id="{F5D4C858-EF09-461D-9988-EAD470B5F95B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143801" y="5390848"/>
              <a:ext cx="599403" cy="577339"/>
            </a:xfrm>
            <a:prstGeom prst="rect">
              <a:avLst/>
            </a:prstGeom>
          </p:spPr>
        </p:pic>
        <p:pic>
          <p:nvPicPr>
            <p:cNvPr id="59" name="Picture 58">
              <a:extLst>
                <a:ext uri="{FF2B5EF4-FFF2-40B4-BE49-F238E27FC236}">
                  <a16:creationId xmlns:a16="http://schemas.microsoft.com/office/drawing/2014/main" xmlns="" id="{304F82DE-D1EF-4946-B3BD-C322853E749E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569847" y="5975937"/>
              <a:ext cx="599403" cy="577339"/>
            </a:xfrm>
            <a:prstGeom prst="rect">
              <a:avLst/>
            </a:prstGeom>
          </p:spPr>
        </p:pic>
        <p:pic>
          <p:nvPicPr>
            <p:cNvPr id="60" name="Picture 59">
              <a:extLst>
                <a:ext uri="{FF2B5EF4-FFF2-40B4-BE49-F238E27FC236}">
                  <a16:creationId xmlns:a16="http://schemas.microsoft.com/office/drawing/2014/main" xmlns="" id="{0CBFEC50-5AF0-46D8-83E2-2C22AC8DEA43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738768" y="5687266"/>
              <a:ext cx="584694" cy="577339"/>
            </a:xfrm>
            <a:prstGeom prst="rect">
              <a:avLst/>
            </a:prstGeom>
          </p:spPr>
        </p:pic>
        <p:pic>
          <p:nvPicPr>
            <p:cNvPr id="61" name="Picture 60">
              <a:extLst>
                <a:ext uri="{FF2B5EF4-FFF2-40B4-BE49-F238E27FC236}">
                  <a16:creationId xmlns:a16="http://schemas.microsoft.com/office/drawing/2014/main" xmlns="" id="{54017142-B555-46CC-9939-A1208F5C94F6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161267" y="5691238"/>
              <a:ext cx="599403" cy="577339"/>
            </a:xfrm>
            <a:prstGeom prst="rect">
              <a:avLst/>
            </a:prstGeom>
          </p:spPr>
        </p:pic>
        <p:pic>
          <p:nvPicPr>
            <p:cNvPr id="62" name="Picture 61">
              <a:extLst>
                <a:ext uri="{FF2B5EF4-FFF2-40B4-BE49-F238E27FC236}">
                  <a16:creationId xmlns:a16="http://schemas.microsoft.com/office/drawing/2014/main" xmlns="" id="{6F29DDAF-A7FF-439A-B552-7097F32E045C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138235" y="5979906"/>
              <a:ext cx="584694" cy="577339"/>
            </a:xfrm>
            <a:prstGeom prst="rect">
              <a:avLst/>
            </a:prstGeom>
          </p:spPr>
        </p:pic>
        <p:pic>
          <p:nvPicPr>
            <p:cNvPr id="63" name="Picture 62">
              <a:extLst>
                <a:ext uri="{FF2B5EF4-FFF2-40B4-BE49-F238E27FC236}">
                  <a16:creationId xmlns:a16="http://schemas.microsoft.com/office/drawing/2014/main" xmlns="" id="{55BE8891-EDAB-4382-B95C-AC6C4288380A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740242" y="5985844"/>
              <a:ext cx="599403" cy="577339"/>
            </a:xfrm>
            <a:prstGeom prst="rect">
              <a:avLst/>
            </a:prstGeom>
          </p:spPr>
        </p:pic>
      </p:grpSp>
      <p:sp>
        <p:nvSpPr>
          <p:cNvPr id="64" name="Oval 63">
            <a:extLst>
              <a:ext uri="{FF2B5EF4-FFF2-40B4-BE49-F238E27FC236}">
                <a16:creationId xmlns:a16="http://schemas.microsoft.com/office/drawing/2014/main" xmlns="" id="{4992254C-C25E-4E37-B65D-5F4321F2CF15}"/>
              </a:ext>
            </a:extLst>
          </p:cNvPr>
          <p:cNvSpPr/>
          <p:nvPr/>
        </p:nvSpPr>
        <p:spPr>
          <a:xfrm>
            <a:off x="1484533" y="2984892"/>
            <a:ext cx="389466" cy="38946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5" name="Oval 64">
            <a:extLst>
              <a:ext uri="{FF2B5EF4-FFF2-40B4-BE49-F238E27FC236}">
                <a16:creationId xmlns:a16="http://schemas.microsoft.com/office/drawing/2014/main" xmlns="" id="{600D7806-84E3-4C0C-B63D-479A3FD422A4}"/>
              </a:ext>
            </a:extLst>
          </p:cNvPr>
          <p:cNvSpPr/>
          <p:nvPr/>
        </p:nvSpPr>
        <p:spPr>
          <a:xfrm>
            <a:off x="1930444" y="2987714"/>
            <a:ext cx="389466" cy="38946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6" name="Oval 65">
            <a:extLst>
              <a:ext uri="{FF2B5EF4-FFF2-40B4-BE49-F238E27FC236}">
                <a16:creationId xmlns:a16="http://schemas.microsoft.com/office/drawing/2014/main" xmlns="" id="{1E8FC239-3596-4FF5-9ED1-6EC759F06C17}"/>
              </a:ext>
            </a:extLst>
          </p:cNvPr>
          <p:cNvSpPr/>
          <p:nvPr/>
        </p:nvSpPr>
        <p:spPr>
          <a:xfrm>
            <a:off x="2376355" y="2990536"/>
            <a:ext cx="389466" cy="38946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7" name="Oval 66">
            <a:extLst>
              <a:ext uri="{FF2B5EF4-FFF2-40B4-BE49-F238E27FC236}">
                <a16:creationId xmlns:a16="http://schemas.microsoft.com/office/drawing/2014/main" xmlns="" id="{FACB84D6-9732-4DC2-85A7-EB64265501B9}"/>
              </a:ext>
            </a:extLst>
          </p:cNvPr>
          <p:cNvSpPr/>
          <p:nvPr/>
        </p:nvSpPr>
        <p:spPr>
          <a:xfrm>
            <a:off x="1484533" y="3453381"/>
            <a:ext cx="389466" cy="38946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Oval 67">
            <a:extLst>
              <a:ext uri="{FF2B5EF4-FFF2-40B4-BE49-F238E27FC236}">
                <a16:creationId xmlns:a16="http://schemas.microsoft.com/office/drawing/2014/main" xmlns="" id="{FB452E8B-5C77-41B6-8CDF-73CBF694B092}"/>
              </a:ext>
            </a:extLst>
          </p:cNvPr>
          <p:cNvSpPr/>
          <p:nvPr/>
        </p:nvSpPr>
        <p:spPr>
          <a:xfrm>
            <a:off x="1930444" y="3456203"/>
            <a:ext cx="389466" cy="38946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" name="Oval 68">
            <a:extLst>
              <a:ext uri="{FF2B5EF4-FFF2-40B4-BE49-F238E27FC236}">
                <a16:creationId xmlns:a16="http://schemas.microsoft.com/office/drawing/2014/main" xmlns="" id="{BAA09591-F23F-4D4E-846B-24C7CDD0E6A3}"/>
              </a:ext>
            </a:extLst>
          </p:cNvPr>
          <p:cNvSpPr/>
          <p:nvPr/>
        </p:nvSpPr>
        <p:spPr>
          <a:xfrm>
            <a:off x="2376355" y="3459025"/>
            <a:ext cx="389466" cy="38946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Rectangle: Rounded Corners 69">
            <a:extLst>
              <a:ext uri="{FF2B5EF4-FFF2-40B4-BE49-F238E27FC236}">
                <a16:creationId xmlns:a16="http://schemas.microsoft.com/office/drawing/2014/main" xmlns="" id="{6EF3376C-4355-4D89-96E8-C3E268BBB107}"/>
              </a:ext>
            </a:extLst>
          </p:cNvPr>
          <p:cNvSpPr/>
          <p:nvPr/>
        </p:nvSpPr>
        <p:spPr>
          <a:xfrm rot="16200000">
            <a:off x="3735820" y="3181766"/>
            <a:ext cx="1219984" cy="446642"/>
          </a:xfrm>
          <a:prstGeom prst="roundRect">
            <a:avLst/>
          </a:prstGeom>
          <a:noFill/>
          <a:ln w="19050"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1" name="Rectangle: Rounded Corners 70">
            <a:extLst>
              <a:ext uri="{FF2B5EF4-FFF2-40B4-BE49-F238E27FC236}">
                <a16:creationId xmlns:a16="http://schemas.microsoft.com/office/drawing/2014/main" xmlns="" id="{1F0C2D8B-7D61-4E1F-B271-1BF61C6D923D}"/>
              </a:ext>
            </a:extLst>
          </p:cNvPr>
          <p:cNvSpPr/>
          <p:nvPr/>
        </p:nvSpPr>
        <p:spPr>
          <a:xfrm rot="16200000">
            <a:off x="4181000" y="3181766"/>
            <a:ext cx="1219984" cy="446642"/>
          </a:xfrm>
          <a:prstGeom prst="roundRect">
            <a:avLst/>
          </a:prstGeom>
          <a:noFill/>
          <a:ln w="19050"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2" name="Rectangle: Rounded Corners 71">
            <a:extLst>
              <a:ext uri="{FF2B5EF4-FFF2-40B4-BE49-F238E27FC236}">
                <a16:creationId xmlns:a16="http://schemas.microsoft.com/office/drawing/2014/main" xmlns="" id="{046F1910-A087-48D9-9832-F70BC097C602}"/>
              </a:ext>
            </a:extLst>
          </p:cNvPr>
          <p:cNvSpPr/>
          <p:nvPr/>
        </p:nvSpPr>
        <p:spPr>
          <a:xfrm rot="16200000">
            <a:off x="4626180" y="3181766"/>
            <a:ext cx="1219984" cy="446642"/>
          </a:xfrm>
          <a:prstGeom prst="roundRect">
            <a:avLst/>
          </a:prstGeom>
          <a:noFill/>
          <a:ln w="19050"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12429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4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0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8" grpId="0" animBg="1"/>
      <p:bldP spid="28" grpId="1" animBg="1"/>
      <p:bldP spid="30" grpId="0" animBg="1"/>
      <p:bldP spid="30" grpId="1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/>
      <p:bldP spid="39" grpId="0"/>
      <p:bldP spid="40" grpId="0"/>
      <p:bldP spid="41" grpId="0"/>
      <p:bldP spid="64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  <p:bldP spid="71" grpId="0" animBg="1"/>
      <p:bldP spid="7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>
            <a:extLst>
              <a:ext uri="{FF2B5EF4-FFF2-40B4-BE49-F238E27FC236}">
                <a16:creationId xmlns:a16="http://schemas.microsoft.com/office/drawing/2014/main" xmlns="" id="{F502397B-0780-45CB-ACCA-546BD0DF17D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61895" y="1752755"/>
            <a:ext cx="3393857" cy="3159798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xmlns="" id="{3BB025C0-AFB0-4D0A-93E0-DC088065273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82957" y="1637603"/>
            <a:ext cx="3393857" cy="3159798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xmlns="" id="{520A1288-036E-49B1-B0D0-AC08C9DDF63A}"/>
                  </a:ext>
                </a:extLst>
              </p:cNvPr>
              <p:cNvSpPr txBox="1"/>
              <p:nvPr/>
            </p:nvSpPr>
            <p:spPr>
              <a:xfrm>
                <a:off x="981062" y="1692293"/>
                <a:ext cx="188612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</a:rPr>
                  <a:t>1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accent5">
                            <a:lumMod val="75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</a:rPr>
                  <a:t> 9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5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</a:rPr>
                  <a:t> 9</a:t>
                </a:r>
              </a:p>
            </p:txBody>
          </p:sp>
        </mc:Choice>
        <mc:Fallback xmlns=""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520A1288-036E-49B1-B0D0-AC08C9DDF63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81062" y="1692293"/>
                <a:ext cx="1886126" cy="523220"/>
              </a:xfrm>
              <a:prstGeom prst="rect">
                <a:avLst/>
              </a:prstGeom>
              <a:blipFill>
                <a:blip r:embed="rId4"/>
                <a:stretch>
                  <a:fillRect l="-6796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>
                <a:extLst>
                  <a:ext uri="{FF2B5EF4-FFF2-40B4-BE49-F238E27FC236}">
                    <a16:creationId xmlns:a16="http://schemas.microsoft.com/office/drawing/2014/main" xmlns="" id="{80BF8284-9D10-4B52-81CD-9820A578D6CC}"/>
                  </a:ext>
                </a:extLst>
              </p:cNvPr>
              <p:cNvSpPr txBox="1"/>
              <p:nvPr/>
            </p:nvSpPr>
            <p:spPr>
              <a:xfrm>
                <a:off x="981062" y="1347281"/>
                <a:ext cx="188612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</a:rPr>
                  <a:t>0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accent5">
                            <a:lumMod val="75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</a:rPr>
                  <a:t> 9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5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</a:rPr>
                  <a:t> 0</a:t>
                </a:r>
              </a:p>
            </p:txBody>
          </p:sp>
        </mc:Choice>
        <mc:Fallback xmlns="">
          <p:sp>
            <p:nvSpPr>
              <p:cNvPr id="27" name="TextBox 26">
                <a:extLst>
                  <a:ext uri="{FF2B5EF4-FFF2-40B4-BE49-F238E27FC236}">
                    <a16:creationId xmlns:a16="http://schemas.microsoft.com/office/drawing/2014/main" id="{80BF8284-9D10-4B52-81CD-9820A578D6C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81062" y="1347281"/>
                <a:ext cx="1886126" cy="523220"/>
              </a:xfrm>
              <a:prstGeom prst="rect">
                <a:avLst/>
              </a:prstGeom>
              <a:blipFill>
                <a:blip r:embed="rId5"/>
                <a:stretch>
                  <a:fillRect l="-6796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Box 29">
                <a:extLst>
                  <a:ext uri="{FF2B5EF4-FFF2-40B4-BE49-F238E27FC236}">
                    <a16:creationId xmlns:a16="http://schemas.microsoft.com/office/drawing/2014/main" xmlns="" id="{794B5699-0567-40D6-8FB8-E39BB409A710}"/>
                  </a:ext>
                </a:extLst>
              </p:cNvPr>
              <p:cNvSpPr txBox="1"/>
              <p:nvPr/>
            </p:nvSpPr>
            <p:spPr>
              <a:xfrm>
                <a:off x="981062" y="2037305"/>
                <a:ext cx="188612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</a:rPr>
                  <a:t>2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accent5">
                            <a:lumMod val="75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</a:rPr>
                  <a:t> 9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5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</a:rPr>
                  <a:t> 18</a:t>
                </a:r>
              </a:p>
            </p:txBody>
          </p:sp>
        </mc:Choice>
        <mc:Fallback xmlns="">
          <p:sp>
            <p:nvSpPr>
              <p:cNvPr id="30" name="TextBox 29">
                <a:extLst>
                  <a:ext uri="{FF2B5EF4-FFF2-40B4-BE49-F238E27FC236}">
                    <a16:creationId xmlns:a16="http://schemas.microsoft.com/office/drawing/2014/main" id="{794B5699-0567-40D6-8FB8-E39BB409A71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81062" y="2037305"/>
                <a:ext cx="1886126" cy="523220"/>
              </a:xfrm>
              <a:prstGeom prst="rect">
                <a:avLst/>
              </a:prstGeom>
              <a:blipFill>
                <a:blip r:embed="rId6"/>
                <a:stretch>
                  <a:fillRect l="-6796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Box 30">
                <a:extLst>
                  <a:ext uri="{FF2B5EF4-FFF2-40B4-BE49-F238E27FC236}">
                    <a16:creationId xmlns:a16="http://schemas.microsoft.com/office/drawing/2014/main" xmlns="" id="{265E4CD7-B90F-44F1-9550-25203EB4A94E}"/>
                  </a:ext>
                </a:extLst>
              </p:cNvPr>
              <p:cNvSpPr txBox="1"/>
              <p:nvPr/>
            </p:nvSpPr>
            <p:spPr>
              <a:xfrm>
                <a:off x="981062" y="2382317"/>
                <a:ext cx="188612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</a:rPr>
                  <a:t>3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accent5">
                            <a:lumMod val="75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</a:rPr>
                  <a:t> 9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5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</a:rPr>
                  <a:t> 27</a:t>
                </a:r>
              </a:p>
            </p:txBody>
          </p:sp>
        </mc:Choice>
        <mc:Fallback xmlns="">
          <p:sp>
            <p:nvSpPr>
              <p:cNvPr id="31" name="TextBox 30">
                <a:extLst>
                  <a:ext uri="{FF2B5EF4-FFF2-40B4-BE49-F238E27FC236}">
                    <a16:creationId xmlns:a16="http://schemas.microsoft.com/office/drawing/2014/main" id="{265E4CD7-B90F-44F1-9550-25203EB4A94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81062" y="2382317"/>
                <a:ext cx="1886126" cy="523220"/>
              </a:xfrm>
              <a:prstGeom prst="rect">
                <a:avLst/>
              </a:prstGeom>
              <a:blipFill>
                <a:blip r:embed="rId7"/>
                <a:stretch>
                  <a:fillRect l="-6796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Box 31">
                <a:extLst>
                  <a:ext uri="{FF2B5EF4-FFF2-40B4-BE49-F238E27FC236}">
                    <a16:creationId xmlns:a16="http://schemas.microsoft.com/office/drawing/2014/main" xmlns="" id="{B8007E82-B106-4653-B257-6001F3CBFA17}"/>
                  </a:ext>
                </a:extLst>
              </p:cNvPr>
              <p:cNvSpPr txBox="1"/>
              <p:nvPr/>
            </p:nvSpPr>
            <p:spPr>
              <a:xfrm>
                <a:off x="981062" y="2727329"/>
                <a:ext cx="188612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</a:rPr>
                  <a:t>4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accent5">
                            <a:lumMod val="75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</a:rPr>
                  <a:t> 9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5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</a:rPr>
                  <a:t> 36</a:t>
                </a:r>
              </a:p>
            </p:txBody>
          </p:sp>
        </mc:Choice>
        <mc:Fallback xmlns="">
          <p:sp>
            <p:nvSpPr>
              <p:cNvPr id="32" name="TextBox 31">
                <a:extLst>
                  <a:ext uri="{FF2B5EF4-FFF2-40B4-BE49-F238E27FC236}">
                    <a16:creationId xmlns:a16="http://schemas.microsoft.com/office/drawing/2014/main" id="{B8007E82-B106-4653-B257-6001F3CBFA1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81062" y="2727329"/>
                <a:ext cx="1886126" cy="523220"/>
              </a:xfrm>
              <a:prstGeom prst="rect">
                <a:avLst/>
              </a:prstGeom>
              <a:blipFill>
                <a:blip r:embed="rId8"/>
                <a:stretch>
                  <a:fillRect l="-6796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Box 32">
                <a:extLst>
                  <a:ext uri="{FF2B5EF4-FFF2-40B4-BE49-F238E27FC236}">
                    <a16:creationId xmlns:a16="http://schemas.microsoft.com/office/drawing/2014/main" xmlns="" id="{EEEDDA7A-A388-4617-88C0-D64F80586B8F}"/>
                  </a:ext>
                </a:extLst>
              </p:cNvPr>
              <p:cNvSpPr txBox="1"/>
              <p:nvPr/>
            </p:nvSpPr>
            <p:spPr>
              <a:xfrm>
                <a:off x="981062" y="3072341"/>
                <a:ext cx="188612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</a:rPr>
                  <a:t>5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accent5">
                            <a:lumMod val="75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</a:rPr>
                  <a:t> 9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5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</a:rPr>
                  <a:t> 45</a:t>
                </a:r>
              </a:p>
            </p:txBody>
          </p:sp>
        </mc:Choice>
        <mc:Fallback xmlns="">
          <p:sp>
            <p:nvSpPr>
              <p:cNvPr id="33" name="TextBox 32">
                <a:extLst>
                  <a:ext uri="{FF2B5EF4-FFF2-40B4-BE49-F238E27FC236}">
                    <a16:creationId xmlns:a16="http://schemas.microsoft.com/office/drawing/2014/main" id="{EEEDDA7A-A388-4617-88C0-D64F80586B8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81062" y="3072341"/>
                <a:ext cx="1886126" cy="523220"/>
              </a:xfrm>
              <a:prstGeom prst="rect">
                <a:avLst/>
              </a:prstGeom>
              <a:blipFill>
                <a:blip r:embed="rId9"/>
                <a:stretch>
                  <a:fillRect l="-6796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Box 33">
                <a:extLst>
                  <a:ext uri="{FF2B5EF4-FFF2-40B4-BE49-F238E27FC236}">
                    <a16:creationId xmlns:a16="http://schemas.microsoft.com/office/drawing/2014/main" xmlns="" id="{DDD7B7E0-5E2B-4E3E-9D4C-B2709044FA9E}"/>
                  </a:ext>
                </a:extLst>
              </p:cNvPr>
              <p:cNvSpPr txBox="1"/>
              <p:nvPr/>
            </p:nvSpPr>
            <p:spPr>
              <a:xfrm>
                <a:off x="981062" y="3417353"/>
                <a:ext cx="188612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</a:rPr>
                  <a:t>6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accent5">
                            <a:lumMod val="75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</a:rPr>
                  <a:t> 9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5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</a:rPr>
                  <a:t> 54</a:t>
                </a:r>
              </a:p>
            </p:txBody>
          </p:sp>
        </mc:Choice>
        <mc:Fallback xmlns="">
          <p:sp>
            <p:nvSpPr>
              <p:cNvPr id="34" name="TextBox 33">
                <a:extLst>
                  <a:ext uri="{FF2B5EF4-FFF2-40B4-BE49-F238E27FC236}">
                    <a16:creationId xmlns:a16="http://schemas.microsoft.com/office/drawing/2014/main" id="{DDD7B7E0-5E2B-4E3E-9D4C-B2709044FA9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81062" y="3417353"/>
                <a:ext cx="1886126" cy="523220"/>
              </a:xfrm>
              <a:prstGeom prst="rect">
                <a:avLst/>
              </a:prstGeom>
              <a:blipFill>
                <a:blip r:embed="rId10"/>
                <a:stretch>
                  <a:fillRect l="-6796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5" name="TextBox 34">
                <a:extLst>
                  <a:ext uri="{FF2B5EF4-FFF2-40B4-BE49-F238E27FC236}">
                    <a16:creationId xmlns:a16="http://schemas.microsoft.com/office/drawing/2014/main" xmlns="" id="{BB97B984-ED64-439A-8AD8-5FBC2015BE0F}"/>
                  </a:ext>
                </a:extLst>
              </p:cNvPr>
              <p:cNvSpPr txBox="1"/>
              <p:nvPr/>
            </p:nvSpPr>
            <p:spPr>
              <a:xfrm>
                <a:off x="981062" y="3762365"/>
                <a:ext cx="188612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</a:rPr>
                  <a:t>7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accent5">
                            <a:lumMod val="75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</a:rPr>
                  <a:t> 9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5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</a:rPr>
                  <a:t> 63</a:t>
                </a:r>
              </a:p>
            </p:txBody>
          </p:sp>
        </mc:Choice>
        <mc:Fallback xmlns="">
          <p:sp>
            <p:nvSpPr>
              <p:cNvPr id="35" name="TextBox 34">
                <a:extLst>
                  <a:ext uri="{FF2B5EF4-FFF2-40B4-BE49-F238E27FC236}">
                    <a16:creationId xmlns:a16="http://schemas.microsoft.com/office/drawing/2014/main" id="{BB97B984-ED64-439A-8AD8-5FBC2015BE0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81062" y="3762365"/>
                <a:ext cx="1886126" cy="523220"/>
              </a:xfrm>
              <a:prstGeom prst="rect">
                <a:avLst/>
              </a:prstGeom>
              <a:blipFill>
                <a:blip r:embed="rId11"/>
                <a:stretch>
                  <a:fillRect l="-6796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6" name="TextBox 35">
                <a:extLst>
                  <a:ext uri="{FF2B5EF4-FFF2-40B4-BE49-F238E27FC236}">
                    <a16:creationId xmlns:a16="http://schemas.microsoft.com/office/drawing/2014/main" xmlns="" id="{6D2DEC04-9F55-4644-9D77-DC621D165598}"/>
                  </a:ext>
                </a:extLst>
              </p:cNvPr>
              <p:cNvSpPr txBox="1"/>
              <p:nvPr/>
            </p:nvSpPr>
            <p:spPr>
              <a:xfrm>
                <a:off x="981062" y="4107377"/>
                <a:ext cx="188612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</a:rPr>
                  <a:t>8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accent5">
                            <a:lumMod val="75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</a:rPr>
                  <a:t> 9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5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</a:rPr>
                  <a:t> 72</a:t>
                </a:r>
              </a:p>
            </p:txBody>
          </p:sp>
        </mc:Choice>
        <mc:Fallback xmlns="">
          <p:sp>
            <p:nvSpPr>
              <p:cNvPr id="36" name="TextBox 35">
                <a:extLst>
                  <a:ext uri="{FF2B5EF4-FFF2-40B4-BE49-F238E27FC236}">
                    <a16:creationId xmlns:a16="http://schemas.microsoft.com/office/drawing/2014/main" id="{6D2DEC04-9F55-4644-9D77-DC621D16559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81062" y="4107377"/>
                <a:ext cx="1886126" cy="523220"/>
              </a:xfrm>
              <a:prstGeom prst="rect">
                <a:avLst/>
              </a:prstGeom>
              <a:blipFill>
                <a:blip r:embed="rId12"/>
                <a:stretch>
                  <a:fillRect l="-6796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7" name="TextBox 36">
                <a:extLst>
                  <a:ext uri="{FF2B5EF4-FFF2-40B4-BE49-F238E27FC236}">
                    <a16:creationId xmlns:a16="http://schemas.microsoft.com/office/drawing/2014/main" xmlns="" id="{78F015B7-F078-4A66-843F-B1635D2C627D}"/>
                  </a:ext>
                </a:extLst>
              </p:cNvPr>
              <p:cNvSpPr txBox="1"/>
              <p:nvPr/>
            </p:nvSpPr>
            <p:spPr>
              <a:xfrm>
                <a:off x="981062" y="4452389"/>
                <a:ext cx="188612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</a:rPr>
                  <a:t>9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accent5">
                            <a:lumMod val="75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</a:rPr>
                  <a:t> 9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5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</a:rPr>
                  <a:t> 81</a:t>
                </a:r>
              </a:p>
            </p:txBody>
          </p:sp>
        </mc:Choice>
        <mc:Fallback xmlns="">
          <p:sp>
            <p:nvSpPr>
              <p:cNvPr id="37" name="TextBox 36">
                <a:extLst>
                  <a:ext uri="{FF2B5EF4-FFF2-40B4-BE49-F238E27FC236}">
                    <a16:creationId xmlns:a16="http://schemas.microsoft.com/office/drawing/2014/main" id="{78F015B7-F078-4A66-843F-B1635D2C627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81062" y="4452389"/>
                <a:ext cx="1886126" cy="523220"/>
              </a:xfrm>
              <a:prstGeom prst="rect">
                <a:avLst/>
              </a:prstGeom>
              <a:blipFill>
                <a:blip r:embed="rId13"/>
                <a:stretch>
                  <a:fillRect l="-6796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8" name="TextBox 37">
                <a:extLst>
                  <a:ext uri="{FF2B5EF4-FFF2-40B4-BE49-F238E27FC236}">
                    <a16:creationId xmlns:a16="http://schemas.microsoft.com/office/drawing/2014/main" xmlns="" id="{501FFB87-506B-427B-8820-13BFFBF9F257}"/>
                  </a:ext>
                </a:extLst>
              </p:cNvPr>
              <p:cNvSpPr txBox="1"/>
              <p:nvPr/>
            </p:nvSpPr>
            <p:spPr>
              <a:xfrm>
                <a:off x="981061" y="4797401"/>
                <a:ext cx="205660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</a:rPr>
                  <a:t>10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accent5">
                            <a:lumMod val="75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</a:rPr>
                  <a:t> 9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5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</a:rPr>
                  <a:t> 90</a:t>
                </a:r>
              </a:p>
            </p:txBody>
          </p:sp>
        </mc:Choice>
        <mc:Fallback xmlns="">
          <p:sp>
            <p:nvSpPr>
              <p:cNvPr id="38" name="TextBox 37">
                <a:extLst>
                  <a:ext uri="{FF2B5EF4-FFF2-40B4-BE49-F238E27FC236}">
                    <a16:creationId xmlns:a16="http://schemas.microsoft.com/office/drawing/2014/main" id="{501FFB87-506B-427B-8820-13BFFBF9F25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81061" y="4797401"/>
                <a:ext cx="2056607" cy="523220"/>
              </a:xfrm>
              <a:prstGeom prst="rect">
                <a:avLst/>
              </a:prstGeom>
              <a:blipFill>
                <a:blip r:embed="rId14"/>
                <a:stretch>
                  <a:fillRect l="-6231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9" name="TextBox 38">
                <a:extLst>
                  <a:ext uri="{FF2B5EF4-FFF2-40B4-BE49-F238E27FC236}">
                    <a16:creationId xmlns:a16="http://schemas.microsoft.com/office/drawing/2014/main" xmlns="" id="{E20D3F43-BB75-4956-914F-7B50A1559BD2}"/>
                  </a:ext>
                </a:extLst>
              </p:cNvPr>
              <p:cNvSpPr txBox="1"/>
              <p:nvPr/>
            </p:nvSpPr>
            <p:spPr>
              <a:xfrm rot="19164081">
                <a:off x="3037273" y="2453007"/>
                <a:ext cx="97159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dirty="0">
                    <a:solidFill>
                      <a:schemeClr val="tx1"/>
                    </a:solidFill>
                  </a:rPr>
                  <a:t>1 </a:t>
                </a:r>
                <a14:m>
                  <m:oMath xmlns:m="http://schemas.openxmlformats.org/officeDocument/2006/math">
                    <m:r>
                      <a:rPr lang="en-GB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dirty="0">
                    <a:solidFill>
                      <a:schemeClr val="tx1"/>
                    </a:solidFill>
                  </a:rPr>
                  <a:t> 9</a:t>
                </a:r>
              </a:p>
            </p:txBody>
          </p:sp>
        </mc:Choice>
        <mc:Fallback xmlns="">
          <p:sp>
            <p:nvSpPr>
              <p:cNvPr id="39" name="TextBox 38">
                <a:extLst>
                  <a:ext uri="{FF2B5EF4-FFF2-40B4-BE49-F238E27FC236}">
                    <a16:creationId xmlns:a16="http://schemas.microsoft.com/office/drawing/2014/main" id="{E20D3F43-BB75-4956-914F-7B50A1559BD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 rot="19164081">
                <a:off x="3037273" y="2453007"/>
                <a:ext cx="971590" cy="369332"/>
              </a:xfrm>
              <a:prstGeom prst="rect">
                <a:avLst/>
              </a:prstGeom>
              <a:blipFill>
                <a:blip r:embed="rId15"/>
                <a:stretch>
                  <a:fillRect l="-5556" b="-112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1" name="Straight Arrow Connector 40">
            <a:extLst>
              <a:ext uri="{FF2B5EF4-FFF2-40B4-BE49-F238E27FC236}">
                <a16:creationId xmlns:a16="http://schemas.microsoft.com/office/drawing/2014/main" xmlns="" id="{84017B7C-CDB2-4BDF-98FE-CBAD279DB37B}"/>
              </a:ext>
            </a:extLst>
          </p:cNvPr>
          <p:cNvCxnSpPr/>
          <p:nvPr/>
        </p:nvCxnSpPr>
        <p:spPr>
          <a:xfrm flipH="1">
            <a:off x="2871170" y="2667300"/>
            <a:ext cx="294196" cy="247600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Arrow Connector 41">
            <a:extLst>
              <a:ext uri="{FF2B5EF4-FFF2-40B4-BE49-F238E27FC236}">
                <a16:creationId xmlns:a16="http://schemas.microsoft.com/office/drawing/2014/main" xmlns="" id="{D4A6F1C3-F12B-4CDD-A129-8D4F706977AE}"/>
              </a:ext>
            </a:extLst>
          </p:cNvPr>
          <p:cNvCxnSpPr>
            <a:cxnSpLocks/>
          </p:cNvCxnSpPr>
          <p:nvPr/>
        </p:nvCxnSpPr>
        <p:spPr>
          <a:xfrm rot="10800000" flipH="1">
            <a:off x="3434275" y="2209259"/>
            <a:ext cx="294196" cy="247600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TextBox 43">
            <a:extLst>
              <a:ext uri="{FF2B5EF4-FFF2-40B4-BE49-F238E27FC236}">
                <a16:creationId xmlns:a16="http://schemas.microsoft.com/office/drawing/2014/main" xmlns="" id="{3992B482-8313-4B1B-8E1D-500625BCC6D3}"/>
              </a:ext>
            </a:extLst>
          </p:cNvPr>
          <p:cNvSpPr txBox="1"/>
          <p:nvPr/>
        </p:nvSpPr>
        <p:spPr>
          <a:xfrm>
            <a:off x="4718277" y="422922"/>
            <a:ext cx="18861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FF0000"/>
                </a:solidFill>
              </a:rPr>
              <a:t>Tens</a:t>
            </a:r>
            <a:r>
              <a:rPr lang="en-GB" sz="2800" dirty="0"/>
              <a:t>	</a:t>
            </a:r>
            <a:r>
              <a:rPr lang="en-GB" sz="2800" dirty="0">
                <a:solidFill>
                  <a:schemeClr val="accent6"/>
                </a:solidFill>
              </a:rPr>
              <a:t>Ones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xmlns="" id="{AA38C88C-7B9E-4B2B-94F1-3AC177855EC4}"/>
              </a:ext>
            </a:extLst>
          </p:cNvPr>
          <p:cNvSpPr txBox="1"/>
          <p:nvPr/>
        </p:nvSpPr>
        <p:spPr>
          <a:xfrm rot="19164081">
            <a:off x="2532473" y="2349478"/>
            <a:ext cx="9715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tx1"/>
                </a:solidFill>
              </a:rPr>
              <a:t>Tens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xmlns="" id="{08014BC2-C2D8-4ED0-BE3E-70EDE820B2F7}"/>
              </a:ext>
            </a:extLst>
          </p:cNvPr>
          <p:cNvSpPr txBox="1"/>
          <p:nvPr/>
        </p:nvSpPr>
        <p:spPr>
          <a:xfrm rot="19164081">
            <a:off x="3057597" y="1919511"/>
            <a:ext cx="9715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tx1"/>
                </a:solidFill>
              </a:rPr>
              <a:t>Ones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xmlns="" id="{5E92308B-B7E4-43F8-9798-06FA783A52F3}"/>
              </a:ext>
            </a:extLst>
          </p:cNvPr>
          <p:cNvSpPr txBox="1"/>
          <p:nvPr/>
        </p:nvSpPr>
        <p:spPr>
          <a:xfrm>
            <a:off x="4953467" y="785221"/>
            <a:ext cx="4607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rgbClr val="FF0000"/>
                </a:solidFill>
              </a:rPr>
              <a:t>0</a:t>
            </a:r>
          </a:p>
        </p:txBody>
      </p:sp>
      <p:sp>
        <p:nvSpPr>
          <p:cNvPr id="48" name="Oval 47">
            <a:extLst>
              <a:ext uri="{FF2B5EF4-FFF2-40B4-BE49-F238E27FC236}">
                <a16:creationId xmlns:a16="http://schemas.microsoft.com/office/drawing/2014/main" xmlns="" id="{4A798D81-0A32-4504-8330-64B80AA2DC73}"/>
              </a:ext>
            </a:extLst>
          </p:cNvPr>
          <p:cNvSpPr/>
          <p:nvPr/>
        </p:nvSpPr>
        <p:spPr>
          <a:xfrm>
            <a:off x="3852785" y="2342850"/>
            <a:ext cx="158081" cy="158081"/>
          </a:xfrm>
          <a:prstGeom prst="ellipse">
            <a:avLst/>
          </a:prstGeom>
          <a:solidFill>
            <a:schemeClr val="accent6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Oval 48">
            <a:extLst>
              <a:ext uri="{FF2B5EF4-FFF2-40B4-BE49-F238E27FC236}">
                <a16:creationId xmlns:a16="http://schemas.microsoft.com/office/drawing/2014/main" xmlns="" id="{1F9300AC-D4C8-4AD1-937E-9948BF8850A1}"/>
              </a:ext>
            </a:extLst>
          </p:cNvPr>
          <p:cNvSpPr/>
          <p:nvPr/>
        </p:nvSpPr>
        <p:spPr>
          <a:xfrm>
            <a:off x="4298868" y="2224236"/>
            <a:ext cx="158081" cy="158081"/>
          </a:xfrm>
          <a:prstGeom prst="ellipse">
            <a:avLst/>
          </a:prstGeom>
          <a:solidFill>
            <a:schemeClr val="accent6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xmlns="" id="{B0CD51BC-E487-41BE-9C2C-34CAA6D9AEC2}"/>
              </a:ext>
            </a:extLst>
          </p:cNvPr>
          <p:cNvSpPr/>
          <p:nvPr/>
        </p:nvSpPr>
        <p:spPr>
          <a:xfrm>
            <a:off x="4799226" y="2260272"/>
            <a:ext cx="158081" cy="158081"/>
          </a:xfrm>
          <a:prstGeom prst="ellipse">
            <a:avLst/>
          </a:prstGeom>
          <a:solidFill>
            <a:schemeClr val="accent6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xmlns="" id="{DE2BB6E3-A5E0-49EC-8EFF-CCA3DFA54E2F}"/>
              </a:ext>
            </a:extLst>
          </p:cNvPr>
          <p:cNvSpPr/>
          <p:nvPr/>
        </p:nvSpPr>
        <p:spPr>
          <a:xfrm>
            <a:off x="5391351" y="2944986"/>
            <a:ext cx="158081" cy="158081"/>
          </a:xfrm>
          <a:prstGeom prst="ellipse">
            <a:avLst/>
          </a:prstGeom>
          <a:solidFill>
            <a:schemeClr val="accent6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xmlns="" id="{373379B4-A8E1-42B0-9501-2C41B4D8304D}"/>
              </a:ext>
            </a:extLst>
          </p:cNvPr>
          <p:cNvSpPr/>
          <p:nvPr/>
        </p:nvSpPr>
        <p:spPr>
          <a:xfrm>
            <a:off x="5959895" y="2944985"/>
            <a:ext cx="158081" cy="158081"/>
          </a:xfrm>
          <a:prstGeom prst="ellipse">
            <a:avLst/>
          </a:prstGeom>
          <a:solidFill>
            <a:schemeClr val="accent6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xmlns="" id="{06F027E9-B8DF-4C1F-8616-1371D78D3377}"/>
              </a:ext>
            </a:extLst>
          </p:cNvPr>
          <p:cNvSpPr/>
          <p:nvPr/>
        </p:nvSpPr>
        <p:spPr>
          <a:xfrm>
            <a:off x="6457964" y="2247565"/>
            <a:ext cx="158081" cy="158081"/>
          </a:xfrm>
          <a:prstGeom prst="ellipse">
            <a:avLst/>
          </a:prstGeom>
          <a:solidFill>
            <a:schemeClr val="accent6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Oval 53">
            <a:extLst>
              <a:ext uri="{FF2B5EF4-FFF2-40B4-BE49-F238E27FC236}">
                <a16:creationId xmlns:a16="http://schemas.microsoft.com/office/drawing/2014/main" xmlns="" id="{C17ABAD7-EEAB-4EDE-B179-D6D5ADB43D38}"/>
              </a:ext>
            </a:extLst>
          </p:cNvPr>
          <p:cNvSpPr/>
          <p:nvPr/>
        </p:nvSpPr>
        <p:spPr>
          <a:xfrm>
            <a:off x="6981760" y="2250356"/>
            <a:ext cx="158081" cy="158081"/>
          </a:xfrm>
          <a:prstGeom prst="ellipse">
            <a:avLst/>
          </a:prstGeom>
          <a:solidFill>
            <a:schemeClr val="accent6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Oval 54">
            <a:extLst>
              <a:ext uri="{FF2B5EF4-FFF2-40B4-BE49-F238E27FC236}">
                <a16:creationId xmlns:a16="http://schemas.microsoft.com/office/drawing/2014/main" xmlns="" id="{5BAE4EF6-CE81-46CC-8421-18027DFD3A9B}"/>
              </a:ext>
            </a:extLst>
          </p:cNvPr>
          <p:cNvSpPr/>
          <p:nvPr/>
        </p:nvSpPr>
        <p:spPr>
          <a:xfrm>
            <a:off x="7408557" y="2376378"/>
            <a:ext cx="158081" cy="158081"/>
          </a:xfrm>
          <a:prstGeom prst="ellipse">
            <a:avLst/>
          </a:prstGeom>
          <a:solidFill>
            <a:schemeClr val="accent6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Oval 55">
            <a:extLst>
              <a:ext uri="{FF2B5EF4-FFF2-40B4-BE49-F238E27FC236}">
                <a16:creationId xmlns:a16="http://schemas.microsoft.com/office/drawing/2014/main" xmlns="" id="{48A5262B-01EB-4BB8-830E-7A241E9B5BDF}"/>
              </a:ext>
            </a:extLst>
          </p:cNvPr>
          <p:cNvSpPr/>
          <p:nvPr/>
        </p:nvSpPr>
        <p:spPr>
          <a:xfrm>
            <a:off x="7685301" y="2867755"/>
            <a:ext cx="158081" cy="158081"/>
          </a:xfrm>
          <a:prstGeom prst="ellipse">
            <a:avLst/>
          </a:prstGeom>
          <a:solidFill>
            <a:schemeClr val="accent6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xmlns="" id="{1FACF169-B6B5-410D-94E1-87FA343F40C5}"/>
              </a:ext>
            </a:extLst>
          </p:cNvPr>
          <p:cNvSpPr txBox="1"/>
          <p:nvPr/>
        </p:nvSpPr>
        <p:spPr>
          <a:xfrm>
            <a:off x="5896975" y="773570"/>
            <a:ext cx="4607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chemeClr val="accent6"/>
                </a:solidFill>
              </a:rPr>
              <a:t>9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3" name="TextBox 62">
                <a:extLst>
                  <a:ext uri="{FF2B5EF4-FFF2-40B4-BE49-F238E27FC236}">
                    <a16:creationId xmlns:a16="http://schemas.microsoft.com/office/drawing/2014/main" xmlns="" id="{DA45B8EB-4E91-4ED0-8A99-D504ED824B94}"/>
                  </a:ext>
                </a:extLst>
              </p:cNvPr>
              <p:cNvSpPr txBox="1"/>
              <p:nvPr/>
            </p:nvSpPr>
            <p:spPr>
              <a:xfrm rot="20062076">
                <a:off x="3454149" y="1893581"/>
                <a:ext cx="97159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dirty="0">
                    <a:solidFill>
                      <a:schemeClr val="tx1"/>
                    </a:solidFill>
                  </a:rPr>
                  <a:t>2 </a:t>
                </a:r>
                <a14:m>
                  <m:oMath xmlns:m="http://schemas.openxmlformats.org/officeDocument/2006/math">
                    <m:r>
                      <a:rPr lang="en-GB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dirty="0">
                    <a:solidFill>
                      <a:schemeClr val="tx1"/>
                    </a:solidFill>
                  </a:rPr>
                  <a:t> 9</a:t>
                </a:r>
              </a:p>
            </p:txBody>
          </p:sp>
        </mc:Choice>
        <mc:Fallback xmlns="">
          <p:sp>
            <p:nvSpPr>
              <p:cNvPr id="63" name="TextBox 62">
                <a:extLst>
                  <a:ext uri="{FF2B5EF4-FFF2-40B4-BE49-F238E27FC236}">
                    <a16:creationId xmlns:a16="http://schemas.microsoft.com/office/drawing/2014/main" id="{DA45B8EB-4E91-4ED0-8A99-D504ED824B9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 rot="20062076">
                <a:off x="3454149" y="1893581"/>
                <a:ext cx="971590" cy="369332"/>
              </a:xfrm>
              <a:prstGeom prst="rect">
                <a:avLst/>
              </a:prstGeom>
              <a:blipFill>
                <a:blip r:embed="rId16"/>
                <a:stretch>
                  <a:fillRect l="-5848" b="-1371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4" name="Straight Arrow Connector 63">
            <a:extLst>
              <a:ext uri="{FF2B5EF4-FFF2-40B4-BE49-F238E27FC236}">
                <a16:creationId xmlns:a16="http://schemas.microsoft.com/office/drawing/2014/main" xmlns="" id="{8A2D1CE3-4E5C-43A1-A862-A3357D01324A}"/>
              </a:ext>
            </a:extLst>
          </p:cNvPr>
          <p:cNvCxnSpPr>
            <a:cxnSpLocks/>
          </p:cNvCxnSpPr>
          <p:nvPr/>
        </p:nvCxnSpPr>
        <p:spPr>
          <a:xfrm flipH="1">
            <a:off x="3284546" y="2036191"/>
            <a:ext cx="297696" cy="208976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Straight Arrow Connector 64">
            <a:extLst>
              <a:ext uri="{FF2B5EF4-FFF2-40B4-BE49-F238E27FC236}">
                <a16:creationId xmlns:a16="http://schemas.microsoft.com/office/drawing/2014/main" xmlns="" id="{3D882D95-5941-425E-9101-254B42689405}"/>
              </a:ext>
            </a:extLst>
          </p:cNvPr>
          <p:cNvCxnSpPr>
            <a:cxnSpLocks/>
          </p:cNvCxnSpPr>
          <p:nvPr/>
        </p:nvCxnSpPr>
        <p:spPr>
          <a:xfrm flipV="1">
            <a:off x="3851151" y="1781664"/>
            <a:ext cx="401153" cy="115769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TextBox 65">
            <a:extLst>
              <a:ext uri="{FF2B5EF4-FFF2-40B4-BE49-F238E27FC236}">
                <a16:creationId xmlns:a16="http://schemas.microsoft.com/office/drawing/2014/main" xmlns="" id="{7EF0A7F3-9C54-418C-AE5C-D88C74028404}"/>
              </a:ext>
            </a:extLst>
          </p:cNvPr>
          <p:cNvSpPr txBox="1"/>
          <p:nvPr/>
        </p:nvSpPr>
        <p:spPr>
          <a:xfrm rot="19164081">
            <a:off x="2934537" y="1705097"/>
            <a:ext cx="9715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tx1"/>
                </a:solidFill>
              </a:rPr>
              <a:t>Tens</a:t>
            </a:r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xmlns="" id="{017DC58F-E4ED-43E2-A1C6-C6047688E3E1}"/>
              </a:ext>
            </a:extLst>
          </p:cNvPr>
          <p:cNvSpPr txBox="1"/>
          <p:nvPr/>
        </p:nvSpPr>
        <p:spPr>
          <a:xfrm rot="20605571">
            <a:off x="3613993" y="1435956"/>
            <a:ext cx="9715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tx1"/>
                </a:solidFill>
              </a:rPr>
              <a:t>Ones</a:t>
            </a:r>
          </a:p>
        </p:txBody>
      </p:sp>
      <p:sp>
        <p:nvSpPr>
          <p:cNvPr id="68" name="Oval 67">
            <a:extLst>
              <a:ext uri="{FF2B5EF4-FFF2-40B4-BE49-F238E27FC236}">
                <a16:creationId xmlns:a16="http://schemas.microsoft.com/office/drawing/2014/main" xmlns="" id="{7A26C7A2-ECD0-4A4E-B59B-5BF507463DB1}"/>
              </a:ext>
            </a:extLst>
          </p:cNvPr>
          <p:cNvSpPr/>
          <p:nvPr/>
        </p:nvSpPr>
        <p:spPr>
          <a:xfrm>
            <a:off x="3569233" y="2867755"/>
            <a:ext cx="158081" cy="1580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xmlns="" id="{1D0014D4-ABDE-4675-BA8E-7F923325885E}"/>
              </a:ext>
            </a:extLst>
          </p:cNvPr>
          <p:cNvSpPr txBox="1"/>
          <p:nvPr/>
        </p:nvSpPr>
        <p:spPr>
          <a:xfrm>
            <a:off x="4953467" y="785221"/>
            <a:ext cx="4607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rgbClr val="FF0000"/>
                </a:solidFill>
              </a:rPr>
              <a:t>1</a:t>
            </a:r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xmlns="" id="{ECCE3234-B01A-4416-985E-DEE4DD146F0A}"/>
              </a:ext>
            </a:extLst>
          </p:cNvPr>
          <p:cNvSpPr txBox="1"/>
          <p:nvPr/>
        </p:nvSpPr>
        <p:spPr>
          <a:xfrm>
            <a:off x="5896975" y="773570"/>
            <a:ext cx="4607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chemeClr val="accent6"/>
                </a:solidFill>
              </a:rPr>
              <a:t>8</a:t>
            </a:r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xmlns="" id="{8CE80600-E7B8-4605-B102-6A015B3A6C8E}"/>
              </a:ext>
            </a:extLst>
          </p:cNvPr>
          <p:cNvSpPr txBox="1"/>
          <p:nvPr/>
        </p:nvSpPr>
        <p:spPr>
          <a:xfrm>
            <a:off x="4953467" y="785221"/>
            <a:ext cx="4607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rgbClr val="FF0000"/>
                </a:solidFill>
              </a:rPr>
              <a:t>2</a:t>
            </a:r>
          </a:p>
        </p:txBody>
      </p:sp>
      <p:sp>
        <p:nvSpPr>
          <p:cNvPr id="72" name="TextBox 71">
            <a:extLst>
              <a:ext uri="{FF2B5EF4-FFF2-40B4-BE49-F238E27FC236}">
                <a16:creationId xmlns:a16="http://schemas.microsoft.com/office/drawing/2014/main" xmlns="" id="{5C403D00-1528-4205-AD3E-714953EF7AFA}"/>
              </a:ext>
            </a:extLst>
          </p:cNvPr>
          <p:cNvSpPr txBox="1"/>
          <p:nvPr/>
        </p:nvSpPr>
        <p:spPr>
          <a:xfrm>
            <a:off x="5896975" y="773570"/>
            <a:ext cx="4607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chemeClr val="accent6"/>
                </a:solidFill>
              </a:rPr>
              <a:t>7</a:t>
            </a: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xmlns="" id="{643EECE4-F455-4CDF-AC6E-DF39DFD05B38}"/>
              </a:ext>
            </a:extLst>
          </p:cNvPr>
          <p:cNvSpPr txBox="1"/>
          <p:nvPr/>
        </p:nvSpPr>
        <p:spPr>
          <a:xfrm>
            <a:off x="4953467" y="785221"/>
            <a:ext cx="4607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rgbClr val="FF0000"/>
                </a:solidFill>
              </a:rPr>
              <a:t>3</a:t>
            </a:r>
          </a:p>
        </p:txBody>
      </p:sp>
      <p:sp>
        <p:nvSpPr>
          <p:cNvPr id="74" name="TextBox 73">
            <a:extLst>
              <a:ext uri="{FF2B5EF4-FFF2-40B4-BE49-F238E27FC236}">
                <a16:creationId xmlns:a16="http://schemas.microsoft.com/office/drawing/2014/main" xmlns="" id="{EBDADADA-BFB4-47D5-8E0F-2E0B9CD8D4A7}"/>
              </a:ext>
            </a:extLst>
          </p:cNvPr>
          <p:cNvSpPr txBox="1"/>
          <p:nvPr/>
        </p:nvSpPr>
        <p:spPr>
          <a:xfrm>
            <a:off x="5896975" y="773570"/>
            <a:ext cx="4607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chemeClr val="accent6"/>
                </a:solidFill>
              </a:rPr>
              <a:t>6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5" name="TextBox 74">
                <a:extLst>
                  <a:ext uri="{FF2B5EF4-FFF2-40B4-BE49-F238E27FC236}">
                    <a16:creationId xmlns:a16="http://schemas.microsoft.com/office/drawing/2014/main" xmlns="" id="{CCF5EAF0-116B-4E1C-8A45-D31091A234C9}"/>
                  </a:ext>
                </a:extLst>
              </p:cNvPr>
              <p:cNvSpPr txBox="1"/>
              <p:nvPr/>
            </p:nvSpPr>
            <p:spPr>
              <a:xfrm rot="21192728">
                <a:off x="3993341" y="1815343"/>
                <a:ext cx="97159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dirty="0">
                    <a:solidFill>
                      <a:schemeClr val="tx1"/>
                    </a:solidFill>
                  </a:rPr>
                  <a:t>3 </a:t>
                </a:r>
                <a14:m>
                  <m:oMath xmlns:m="http://schemas.openxmlformats.org/officeDocument/2006/math">
                    <m:r>
                      <a:rPr lang="en-GB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dirty="0">
                    <a:solidFill>
                      <a:schemeClr val="tx1"/>
                    </a:solidFill>
                  </a:rPr>
                  <a:t> 9</a:t>
                </a:r>
              </a:p>
            </p:txBody>
          </p:sp>
        </mc:Choice>
        <mc:Fallback xmlns="">
          <p:sp>
            <p:nvSpPr>
              <p:cNvPr id="75" name="TextBox 74">
                <a:extLst>
                  <a:ext uri="{FF2B5EF4-FFF2-40B4-BE49-F238E27FC236}">
                    <a16:creationId xmlns:a16="http://schemas.microsoft.com/office/drawing/2014/main" id="{CCF5EAF0-116B-4E1C-8A45-D31091A234C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 rot="21192728">
                <a:off x="3993341" y="1815343"/>
                <a:ext cx="971590" cy="369332"/>
              </a:xfrm>
              <a:prstGeom prst="rect">
                <a:avLst/>
              </a:prstGeom>
              <a:blipFill>
                <a:blip r:embed="rId17"/>
                <a:stretch>
                  <a:fillRect l="-5422" b="-2000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76" name="Straight Arrow Connector 75">
            <a:extLst>
              <a:ext uri="{FF2B5EF4-FFF2-40B4-BE49-F238E27FC236}">
                <a16:creationId xmlns:a16="http://schemas.microsoft.com/office/drawing/2014/main" xmlns="" id="{53487301-F6DF-4A88-8789-8D1642136C8A}"/>
              </a:ext>
            </a:extLst>
          </p:cNvPr>
          <p:cNvCxnSpPr>
            <a:cxnSpLocks/>
          </p:cNvCxnSpPr>
          <p:nvPr/>
        </p:nvCxnSpPr>
        <p:spPr>
          <a:xfrm flipH="1">
            <a:off x="3816268" y="1853680"/>
            <a:ext cx="328793" cy="146001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Straight Arrow Connector 76">
            <a:extLst>
              <a:ext uri="{FF2B5EF4-FFF2-40B4-BE49-F238E27FC236}">
                <a16:creationId xmlns:a16="http://schemas.microsoft.com/office/drawing/2014/main" xmlns="" id="{393B88B2-6BC4-4A59-A64B-2071CC6A59BA}"/>
              </a:ext>
            </a:extLst>
          </p:cNvPr>
          <p:cNvCxnSpPr>
            <a:cxnSpLocks/>
          </p:cNvCxnSpPr>
          <p:nvPr/>
        </p:nvCxnSpPr>
        <p:spPr>
          <a:xfrm>
            <a:off x="4471497" y="1788984"/>
            <a:ext cx="351188" cy="9549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8" name="TextBox 77">
            <a:extLst>
              <a:ext uri="{FF2B5EF4-FFF2-40B4-BE49-F238E27FC236}">
                <a16:creationId xmlns:a16="http://schemas.microsoft.com/office/drawing/2014/main" xmlns="" id="{D8105CD8-DC72-4BA3-9277-119A7943F4AF}"/>
              </a:ext>
            </a:extLst>
          </p:cNvPr>
          <p:cNvSpPr txBox="1"/>
          <p:nvPr/>
        </p:nvSpPr>
        <p:spPr>
          <a:xfrm rot="20248101">
            <a:off x="3600595" y="1560138"/>
            <a:ext cx="6762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tx1"/>
                </a:solidFill>
              </a:rPr>
              <a:t>Tens</a:t>
            </a:r>
          </a:p>
        </p:txBody>
      </p:sp>
      <p:sp>
        <p:nvSpPr>
          <p:cNvPr id="79" name="TextBox 78">
            <a:extLst>
              <a:ext uri="{FF2B5EF4-FFF2-40B4-BE49-F238E27FC236}">
                <a16:creationId xmlns:a16="http://schemas.microsoft.com/office/drawing/2014/main" xmlns="" id="{2E90E7E3-8B3F-4C04-B079-E200CA5B3CCB}"/>
              </a:ext>
            </a:extLst>
          </p:cNvPr>
          <p:cNvSpPr txBox="1"/>
          <p:nvPr/>
        </p:nvSpPr>
        <p:spPr>
          <a:xfrm>
            <a:off x="4332630" y="1429743"/>
            <a:ext cx="9715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tx1"/>
                </a:solidFill>
              </a:rPr>
              <a:t>Ones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4" name="TextBox 83">
                <a:extLst>
                  <a:ext uri="{FF2B5EF4-FFF2-40B4-BE49-F238E27FC236}">
                    <a16:creationId xmlns:a16="http://schemas.microsoft.com/office/drawing/2014/main" xmlns="" id="{AF42D63E-0EA0-4EF2-BA40-9CBB59CEA90B}"/>
                  </a:ext>
                </a:extLst>
              </p:cNvPr>
              <p:cNvSpPr txBox="1"/>
              <p:nvPr/>
            </p:nvSpPr>
            <p:spPr>
              <a:xfrm rot="614257">
                <a:off x="4631462" y="1846005"/>
                <a:ext cx="97159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dirty="0">
                    <a:solidFill>
                      <a:schemeClr val="tx1"/>
                    </a:solidFill>
                  </a:rPr>
                  <a:t>4 </a:t>
                </a:r>
                <a14:m>
                  <m:oMath xmlns:m="http://schemas.openxmlformats.org/officeDocument/2006/math">
                    <m:r>
                      <a:rPr lang="en-GB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dirty="0">
                    <a:solidFill>
                      <a:schemeClr val="tx1"/>
                    </a:solidFill>
                  </a:rPr>
                  <a:t> 9</a:t>
                </a:r>
              </a:p>
            </p:txBody>
          </p:sp>
        </mc:Choice>
        <mc:Fallback xmlns="">
          <p:sp>
            <p:nvSpPr>
              <p:cNvPr id="84" name="TextBox 83">
                <a:extLst>
                  <a:ext uri="{FF2B5EF4-FFF2-40B4-BE49-F238E27FC236}">
                    <a16:creationId xmlns:a16="http://schemas.microsoft.com/office/drawing/2014/main" id="{AF42D63E-0EA0-4EF2-BA40-9CBB59CEA90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 rot="614257">
                <a:off x="4631462" y="1846005"/>
                <a:ext cx="971590" cy="369332"/>
              </a:xfrm>
              <a:prstGeom prst="rect">
                <a:avLst/>
              </a:prstGeom>
              <a:blipFill>
                <a:blip r:embed="rId18"/>
                <a:stretch>
                  <a:fillRect l="-5917" t="-7865" b="-786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85" name="Straight Arrow Connector 84">
            <a:extLst>
              <a:ext uri="{FF2B5EF4-FFF2-40B4-BE49-F238E27FC236}">
                <a16:creationId xmlns:a16="http://schemas.microsoft.com/office/drawing/2014/main" xmlns="" id="{B637DC8D-D013-4616-B1E7-3031E5F9CB43}"/>
              </a:ext>
            </a:extLst>
          </p:cNvPr>
          <p:cNvCxnSpPr>
            <a:cxnSpLocks/>
          </p:cNvCxnSpPr>
          <p:nvPr/>
        </p:nvCxnSpPr>
        <p:spPr>
          <a:xfrm flipH="1">
            <a:off x="4434095" y="1762604"/>
            <a:ext cx="374796" cy="55848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Straight Arrow Connector 85">
            <a:extLst>
              <a:ext uri="{FF2B5EF4-FFF2-40B4-BE49-F238E27FC236}">
                <a16:creationId xmlns:a16="http://schemas.microsoft.com/office/drawing/2014/main" xmlns="" id="{1D273714-2EE8-4162-B11E-B87A46C99F4E}"/>
              </a:ext>
            </a:extLst>
          </p:cNvPr>
          <p:cNvCxnSpPr>
            <a:cxnSpLocks/>
          </p:cNvCxnSpPr>
          <p:nvPr/>
        </p:nvCxnSpPr>
        <p:spPr>
          <a:xfrm>
            <a:off x="5149201" y="1805631"/>
            <a:ext cx="378940" cy="51278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7" name="TextBox 86">
            <a:extLst>
              <a:ext uri="{FF2B5EF4-FFF2-40B4-BE49-F238E27FC236}">
                <a16:creationId xmlns:a16="http://schemas.microsoft.com/office/drawing/2014/main" xmlns="" id="{33081AAE-02C1-4F9A-AD74-5897B830D63C}"/>
              </a:ext>
            </a:extLst>
          </p:cNvPr>
          <p:cNvSpPr txBox="1"/>
          <p:nvPr/>
        </p:nvSpPr>
        <p:spPr>
          <a:xfrm rot="20841350">
            <a:off x="4260356" y="1416592"/>
            <a:ext cx="6762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tx1"/>
                </a:solidFill>
              </a:rPr>
              <a:t>Tens</a:t>
            </a:r>
          </a:p>
        </p:txBody>
      </p:sp>
      <p:sp>
        <p:nvSpPr>
          <p:cNvPr id="88" name="TextBox 87">
            <a:extLst>
              <a:ext uri="{FF2B5EF4-FFF2-40B4-BE49-F238E27FC236}">
                <a16:creationId xmlns:a16="http://schemas.microsoft.com/office/drawing/2014/main" xmlns="" id="{54512761-9D3C-4AD4-9222-8C451F8B0A14}"/>
              </a:ext>
            </a:extLst>
          </p:cNvPr>
          <p:cNvSpPr txBox="1"/>
          <p:nvPr/>
        </p:nvSpPr>
        <p:spPr>
          <a:xfrm rot="488718">
            <a:off x="5075270" y="1467257"/>
            <a:ext cx="9715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tx1"/>
                </a:solidFill>
              </a:rPr>
              <a:t>Ones</a:t>
            </a:r>
          </a:p>
        </p:txBody>
      </p:sp>
      <p:sp>
        <p:nvSpPr>
          <p:cNvPr id="92" name="Oval 91">
            <a:extLst>
              <a:ext uri="{FF2B5EF4-FFF2-40B4-BE49-F238E27FC236}">
                <a16:creationId xmlns:a16="http://schemas.microsoft.com/office/drawing/2014/main" xmlns="" id="{738F945D-10CE-42B9-9B76-E06CD35560AD}"/>
              </a:ext>
            </a:extLst>
          </p:cNvPr>
          <p:cNvSpPr/>
          <p:nvPr/>
        </p:nvSpPr>
        <p:spPr>
          <a:xfrm>
            <a:off x="3861741" y="2338030"/>
            <a:ext cx="158081" cy="1580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3" name="Oval 92">
            <a:extLst>
              <a:ext uri="{FF2B5EF4-FFF2-40B4-BE49-F238E27FC236}">
                <a16:creationId xmlns:a16="http://schemas.microsoft.com/office/drawing/2014/main" xmlns="" id="{5B6EE6A9-67A9-4727-A892-E7ABC130EA7B}"/>
              </a:ext>
            </a:extLst>
          </p:cNvPr>
          <p:cNvSpPr/>
          <p:nvPr/>
        </p:nvSpPr>
        <p:spPr>
          <a:xfrm>
            <a:off x="4307824" y="2211217"/>
            <a:ext cx="158081" cy="1580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4" name="Picture 93">
            <a:extLst>
              <a:ext uri="{FF2B5EF4-FFF2-40B4-BE49-F238E27FC236}">
                <a16:creationId xmlns:a16="http://schemas.microsoft.com/office/drawing/2014/main" xmlns="" id="{49E37738-A294-43A4-A515-B84E9F02BDB2}"/>
              </a:ext>
            </a:extLst>
          </p:cNvPr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7374394" y="4539302"/>
            <a:ext cx="747045" cy="747045"/>
          </a:xfrm>
          <a:prstGeom prst="rect">
            <a:avLst/>
          </a:prstGeom>
        </p:spPr>
      </p:pic>
      <p:sp>
        <p:nvSpPr>
          <p:cNvPr id="95" name="TextBox 94">
            <a:extLst>
              <a:ext uri="{FF2B5EF4-FFF2-40B4-BE49-F238E27FC236}">
                <a16:creationId xmlns:a16="http://schemas.microsoft.com/office/drawing/2014/main" xmlns="" id="{FBEDD7A0-35C8-4C25-B2FF-602457DA4E94}"/>
              </a:ext>
            </a:extLst>
          </p:cNvPr>
          <p:cNvSpPr txBox="1"/>
          <p:nvPr/>
        </p:nvSpPr>
        <p:spPr>
          <a:xfrm>
            <a:off x="5656075" y="4656939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extLst>
      <p:ext uri="{BB962C8B-B14F-4D97-AF65-F5344CB8AC3E}">
        <p14:creationId xmlns:p14="http://schemas.microsoft.com/office/powerpoint/2010/main" val="42110297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5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5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5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25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75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0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25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25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5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2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75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25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20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25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8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500"/>
                            </p:stCondLst>
                            <p:childTnLst>
                              <p:par>
                                <p:cTn id="13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25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5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500"/>
                            </p:stCondLst>
                            <p:childTnLst>
                              <p:par>
                                <p:cTn id="14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10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3" dur="25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250"/>
                            </p:stCondLst>
                            <p:childTnLst>
                              <p:par>
                                <p:cTn id="155" presetID="10" presetClass="entr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25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>
                            <p:stCondLst>
                              <p:cond delay="500"/>
                            </p:stCondLst>
                            <p:childTnLst>
                              <p:par>
                                <p:cTn id="159" presetID="10" presetClass="entr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1" dur="2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2" fill="hold">
                            <p:stCondLst>
                              <p:cond delay="750"/>
                            </p:stCondLst>
                            <p:childTnLst>
                              <p:par>
                                <p:cTn id="163" presetID="10" presetClass="entr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5" dur="2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6" fill="hold">
                            <p:stCondLst>
                              <p:cond delay="1000"/>
                            </p:stCondLst>
                            <p:childTnLst>
                              <p:par>
                                <p:cTn id="167" presetID="10" presetClass="entr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9" dur="25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0" fill="hold">
                            <p:stCondLst>
                              <p:cond delay="1250"/>
                            </p:stCondLst>
                            <p:childTnLst>
                              <p:par>
                                <p:cTn id="171" presetID="10" presetClass="entr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3" dur="2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4" fill="hold">
                            <p:stCondLst>
                              <p:cond delay="1500"/>
                            </p:stCondLst>
                            <p:childTnLst>
                              <p:par>
                                <p:cTn id="175" presetID="10" presetClass="entr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7" dur="25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8" fill="hold">
                            <p:stCondLst>
                              <p:cond delay="1750"/>
                            </p:stCondLst>
                            <p:childTnLst>
                              <p:par>
                                <p:cTn id="179" presetID="10" presetClass="entr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1" dur="25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2" fill="hold">
                      <p:stCondLst>
                        <p:cond delay="indefinite"/>
                      </p:stCondLst>
                      <p:childTnLst>
                        <p:par>
                          <p:cTn id="183" fill="hold">
                            <p:stCondLst>
                              <p:cond delay="0"/>
                            </p:stCondLst>
                            <p:childTnLst>
                              <p:par>
                                <p:cTn id="18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6" fill="hold">
                      <p:stCondLst>
                        <p:cond delay="indefinite"/>
                      </p:stCondLst>
                      <p:childTnLst>
                        <p:par>
                          <p:cTn id="187" fill="hold">
                            <p:stCondLst>
                              <p:cond delay="0"/>
                            </p:stCondLst>
                            <p:childTnLst>
                              <p:par>
                                <p:cTn id="18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0" fill="hold">
                      <p:stCondLst>
                        <p:cond delay="indefinite"/>
                      </p:stCondLst>
                      <p:childTnLst>
                        <p:par>
                          <p:cTn id="191" fill="hold">
                            <p:stCondLst>
                              <p:cond delay="0"/>
                            </p:stCondLst>
                            <p:childTnLst>
                              <p:par>
                                <p:cTn id="192" presetID="1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1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1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1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1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1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1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1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1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6" fill="hold">
                      <p:stCondLst>
                        <p:cond delay="indefinite"/>
                      </p:stCondLst>
                      <p:childTnLst>
                        <p:par>
                          <p:cTn id="227" fill="hold">
                            <p:stCondLst>
                              <p:cond delay="0"/>
                            </p:stCondLst>
                            <p:childTnLst>
                              <p:par>
                                <p:cTn id="2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0" fill="hold">
                      <p:stCondLst>
                        <p:cond delay="indefinite"/>
                      </p:stCondLst>
                      <p:childTnLst>
                        <p:par>
                          <p:cTn id="231" fill="hold">
                            <p:stCondLst>
                              <p:cond delay="0"/>
                            </p:stCondLst>
                            <p:childTnLst>
                              <p:par>
                                <p:cTn id="23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4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5" fill="hold">
                            <p:stCondLst>
                              <p:cond delay="500"/>
                            </p:stCondLst>
                            <p:childTnLst>
                              <p:par>
                                <p:cTn id="23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8" fill="hold">
                      <p:stCondLst>
                        <p:cond delay="indefinite"/>
                      </p:stCondLst>
                      <p:childTnLst>
                        <p:par>
                          <p:cTn id="239" fill="hold">
                            <p:stCondLst>
                              <p:cond delay="0"/>
                            </p:stCondLst>
                            <p:childTnLst>
                              <p:par>
                                <p:cTn id="240" presetID="10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2" dur="25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3" fill="hold">
                            <p:stCondLst>
                              <p:cond delay="250"/>
                            </p:stCondLst>
                            <p:childTnLst>
                              <p:par>
                                <p:cTn id="2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6" dur="25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7" fill="hold">
                      <p:stCondLst>
                        <p:cond delay="indefinite"/>
                      </p:stCondLst>
                      <p:childTnLst>
                        <p:par>
                          <p:cTn id="248" fill="hold">
                            <p:stCondLst>
                              <p:cond delay="0"/>
                            </p:stCondLst>
                            <p:childTnLst>
                              <p:par>
                                <p:cTn id="2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1" fill="hold">
                      <p:stCondLst>
                        <p:cond delay="indefinite"/>
                      </p:stCondLst>
                      <p:childTnLst>
                        <p:par>
                          <p:cTn id="252" fill="hold">
                            <p:stCondLst>
                              <p:cond delay="0"/>
                            </p:stCondLst>
                            <p:childTnLst>
                              <p:par>
                                <p:cTn id="25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6" fill="hold">
                            <p:stCondLst>
                              <p:cond delay="500"/>
                            </p:stCondLst>
                            <p:childTnLst>
                              <p:par>
                                <p:cTn id="25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9" fill="hold">
                      <p:stCondLst>
                        <p:cond delay="indefinite"/>
                      </p:stCondLst>
                      <p:childTnLst>
                        <p:par>
                          <p:cTn id="260" fill="hold">
                            <p:stCondLst>
                              <p:cond delay="0"/>
                            </p:stCondLst>
                            <p:childTnLst>
                              <p:par>
                                <p:cTn id="261" presetID="10" presetClass="entr" presetSubtype="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3" dur="25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4" fill="hold">
                            <p:stCondLst>
                              <p:cond delay="250"/>
                            </p:stCondLst>
                            <p:childTnLst>
                              <p:par>
                                <p:cTn id="265" presetID="10" presetClass="entr" presetSubtype="0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7" dur="2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8" fill="hold">
                            <p:stCondLst>
                              <p:cond delay="500"/>
                            </p:stCondLst>
                            <p:childTnLst>
                              <p:par>
                                <p:cTn id="269" presetID="10" presetClass="entr" presetSubtype="0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1" dur="2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2" fill="hold">
                            <p:stCondLst>
                              <p:cond delay="750"/>
                            </p:stCondLst>
                            <p:childTnLst>
                              <p:par>
                                <p:cTn id="273" presetID="10" presetClass="entr" presetSubtype="0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5" dur="25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7" presetID="10" presetClass="entr" presetSubtype="0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9" dur="2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0" fill="hold">
                            <p:stCondLst>
                              <p:cond delay="1250"/>
                            </p:stCondLst>
                            <p:childTnLst>
                              <p:par>
                                <p:cTn id="281" presetID="10" presetClass="entr" presetSubtype="0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3" dur="25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4" fill="hold">
                            <p:stCondLst>
                              <p:cond delay="1500"/>
                            </p:stCondLst>
                            <p:childTnLst>
                              <p:par>
                                <p:cTn id="285" presetID="10" presetClass="entr" presetSubtype="0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7" dur="25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8" fill="hold">
                      <p:stCondLst>
                        <p:cond delay="indefinite"/>
                      </p:stCondLst>
                      <p:childTnLst>
                        <p:par>
                          <p:cTn id="289" fill="hold">
                            <p:stCondLst>
                              <p:cond delay="0"/>
                            </p:stCondLst>
                            <p:childTnLst>
                              <p:par>
                                <p:cTn id="29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2" fill="hold">
                      <p:stCondLst>
                        <p:cond delay="indefinite"/>
                      </p:stCondLst>
                      <p:childTnLst>
                        <p:par>
                          <p:cTn id="293" fill="hold">
                            <p:stCondLst>
                              <p:cond delay="0"/>
                            </p:stCondLst>
                            <p:childTnLst>
                              <p:par>
                                <p:cTn id="29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6" fill="hold">
                      <p:stCondLst>
                        <p:cond delay="indefinite"/>
                      </p:stCondLst>
                      <p:childTnLst>
                        <p:par>
                          <p:cTn id="297" fill="hold">
                            <p:stCondLst>
                              <p:cond delay="0"/>
                            </p:stCondLst>
                            <p:childTnLst>
                              <p:par>
                                <p:cTn id="298" presetID="1" presetClass="exit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1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2" presetID="1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1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1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1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0" presetID="1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1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1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1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4" fill="hold">
                      <p:stCondLst>
                        <p:cond delay="indefinite"/>
                      </p:stCondLst>
                      <p:childTnLst>
                        <p:par>
                          <p:cTn id="335" fill="hold">
                            <p:stCondLst>
                              <p:cond delay="0"/>
                            </p:stCondLst>
                            <p:childTnLst>
                              <p:par>
                                <p:cTn id="3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8" fill="hold">
                      <p:stCondLst>
                        <p:cond delay="indefinite"/>
                      </p:stCondLst>
                      <p:childTnLst>
                        <p:par>
                          <p:cTn id="339" fill="hold">
                            <p:stCondLst>
                              <p:cond delay="0"/>
                            </p:stCondLst>
                            <p:childTnLst>
                              <p:par>
                                <p:cTn id="34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2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3" fill="hold">
                            <p:stCondLst>
                              <p:cond delay="500"/>
                            </p:stCondLst>
                            <p:childTnLst>
                              <p:par>
                                <p:cTn id="34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6" fill="hold">
                      <p:stCondLst>
                        <p:cond delay="indefinite"/>
                      </p:stCondLst>
                      <p:childTnLst>
                        <p:par>
                          <p:cTn id="347" fill="hold">
                            <p:stCondLst>
                              <p:cond delay="0"/>
                            </p:stCondLst>
                            <p:childTnLst>
                              <p:par>
                                <p:cTn id="348" presetID="10" presetClass="entr" presetSubtype="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0" dur="25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1" fill="hold">
                            <p:stCondLst>
                              <p:cond delay="250"/>
                            </p:stCondLst>
                            <p:childTnLst>
                              <p:par>
                                <p:cTn id="352" presetID="10" presetClass="entr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4" dur="25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5" fill="hold">
                            <p:stCondLst>
                              <p:cond delay="500"/>
                            </p:stCondLst>
                            <p:childTnLst>
                              <p:par>
                                <p:cTn id="3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8" dur="25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9" fill="hold">
                      <p:stCondLst>
                        <p:cond delay="indefinite"/>
                      </p:stCondLst>
                      <p:childTnLst>
                        <p:par>
                          <p:cTn id="360" fill="hold">
                            <p:stCondLst>
                              <p:cond delay="0"/>
                            </p:stCondLst>
                            <p:childTnLst>
                              <p:par>
                                <p:cTn id="3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3" fill="hold">
                      <p:stCondLst>
                        <p:cond delay="indefinite"/>
                      </p:stCondLst>
                      <p:childTnLst>
                        <p:par>
                          <p:cTn id="364" fill="hold">
                            <p:stCondLst>
                              <p:cond delay="0"/>
                            </p:stCondLst>
                            <p:childTnLst>
                              <p:par>
                                <p:cTn id="36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7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8" fill="hold">
                            <p:stCondLst>
                              <p:cond delay="500"/>
                            </p:stCondLst>
                            <p:childTnLst>
                              <p:par>
                                <p:cTn id="36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1" fill="hold">
                      <p:stCondLst>
                        <p:cond delay="indefinite"/>
                      </p:stCondLst>
                      <p:childTnLst>
                        <p:par>
                          <p:cTn id="372" fill="hold">
                            <p:stCondLst>
                              <p:cond delay="0"/>
                            </p:stCondLst>
                            <p:childTnLst>
                              <p:par>
                                <p:cTn id="373" presetID="10" presetClass="entr" presetSubtype="0" fill="hold" grpId="6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5" dur="2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6" fill="hold">
                            <p:stCondLst>
                              <p:cond delay="250"/>
                            </p:stCondLst>
                            <p:childTnLst>
                              <p:par>
                                <p:cTn id="377" presetID="10" presetClass="entr" presetSubtype="0" fill="hold" grpId="6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9" dur="2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0" fill="hold">
                            <p:stCondLst>
                              <p:cond delay="500"/>
                            </p:stCondLst>
                            <p:childTnLst>
                              <p:par>
                                <p:cTn id="381" presetID="10" presetClass="entr" presetSubtype="0" fill="hold" grpId="6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3" dur="25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4" fill="hold">
                            <p:stCondLst>
                              <p:cond delay="750"/>
                            </p:stCondLst>
                            <p:childTnLst>
                              <p:par>
                                <p:cTn id="385" presetID="10" presetClass="entr" presetSubtype="0" fill="hold" grpId="6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7" dur="2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8" fill="hold">
                            <p:stCondLst>
                              <p:cond delay="1000"/>
                            </p:stCondLst>
                            <p:childTnLst>
                              <p:par>
                                <p:cTn id="389" presetID="10" presetClass="entr" presetSubtype="0" fill="hold" grpId="6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1" dur="25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2" fill="hold">
                            <p:stCondLst>
                              <p:cond delay="1250"/>
                            </p:stCondLst>
                            <p:childTnLst>
                              <p:par>
                                <p:cTn id="393" presetID="10" presetClass="entr" presetSubtype="0" fill="hold" grpId="6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5" dur="25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6" fill="hold">
                      <p:stCondLst>
                        <p:cond delay="indefinite"/>
                      </p:stCondLst>
                      <p:childTnLst>
                        <p:par>
                          <p:cTn id="397" fill="hold">
                            <p:stCondLst>
                              <p:cond delay="0"/>
                            </p:stCondLst>
                            <p:childTnLst>
                              <p:par>
                                <p:cTn id="39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0" fill="hold">
                      <p:stCondLst>
                        <p:cond delay="indefinite"/>
                      </p:stCondLst>
                      <p:childTnLst>
                        <p:par>
                          <p:cTn id="401" fill="hold">
                            <p:stCondLst>
                              <p:cond delay="0"/>
                            </p:stCondLst>
                            <p:childTnLst>
                              <p:par>
                                <p:cTn id="40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4" fill="hold">
                      <p:stCondLst>
                        <p:cond delay="indefinite"/>
                      </p:stCondLst>
                      <p:childTnLst>
                        <p:par>
                          <p:cTn id="405" fill="hold">
                            <p:stCondLst>
                              <p:cond delay="0"/>
                            </p:stCondLst>
                            <p:childTnLst>
                              <p:par>
                                <p:cTn id="40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0" fill="hold">
                      <p:stCondLst>
                        <p:cond delay="indefinite"/>
                      </p:stCondLst>
                      <p:childTnLst>
                        <p:par>
                          <p:cTn id="411" fill="hold">
                            <p:stCondLst>
                              <p:cond delay="0"/>
                            </p:stCondLst>
                            <p:childTnLst>
                              <p:par>
                                <p:cTn id="412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3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6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8" fill="hold">
                      <p:stCondLst>
                        <p:cond delay="indefinite"/>
                      </p:stCondLst>
                      <p:childTnLst>
                        <p:par>
                          <p:cTn id="419" fill="hold">
                            <p:stCondLst>
                              <p:cond delay="0"/>
                            </p:stCondLst>
                            <p:childTnLst>
                              <p:par>
                                <p:cTn id="4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2" fill="hold">
                      <p:stCondLst>
                        <p:cond delay="indefinite"/>
                      </p:stCondLst>
                      <p:childTnLst>
                        <p:par>
                          <p:cTn id="423" fill="hold">
                            <p:stCondLst>
                              <p:cond delay="0"/>
                            </p:stCondLst>
                            <p:childTnLst>
                              <p:par>
                                <p:cTn id="4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6" fill="hold">
                      <p:stCondLst>
                        <p:cond delay="indefinite"/>
                      </p:stCondLst>
                      <p:childTnLst>
                        <p:par>
                          <p:cTn id="427" fill="hold">
                            <p:stCondLst>
                              <p:cond delay="0"/>
                            </p:stCondLst>
                            <p:childTnLst>
                              <p:par>
                                <p:cTn id="4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0" fill="hold">
                      <p:stCondLst>
                        <p:cond delay="indefinite"/>
                      </p:stCondLst>
                      <p:childTnLst>
                        <p:par>
                          <p:cTn id="431" fill="hold">
                            <p:stCondLst>
                              <p:cond delay="0"/>
                            </p:stCondLst>
                            <p:childTnLst>
                              <p:par>
                                <p:cTn id="4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4" fill="hold">
                      <p:stCondLst>
                        <p:cond delay="indefinite"/>
                      </p:stCondLst>
                      <p:childTnLst>
                        <p:par>
                          <p:cTn id="435" fill="hold">
                            <p:stCondLst>
                              <p:cond delay="0"/>
                            </p:stCondLst>
                            <p:childTnLst>
                              <p:par>
                                <p:cTn id="4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8" fill="hold">
                      <p:stCondLst>
                        <p:cond delay="indefinite"/>
                      </p:stCondLst>
                      <p:childTnLst>
                        <p:par>
                          <p:cTn id="439" fill="hold">
                            <p:stCondLst>
                              <p:cond delay="0"/>
                            </p:stCondLst>
                            <p:childTnLst>
                              <p:par>
                                <p:cTn id="4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39" grpId="1"/>
      <p:bldP spid="44" grpId="0"/>
      <p:bldP spid="45" grpId="0"/>
      <p:bldP spid="45" grpId="1"/>
      <p:bldP spid="46" grpId="0"/>
      <p:bldP spid="46" grpId="1"/>
      <p:bldP spid="47" grpId="0"/>
      <p:bldP spid="47" grpId="1"/>
      <p:bldP spid="48" grpId="0" animBg="1"/>
      <p:bldP spid="48" grpId="1" animBg="1"/>
      <p:bldP spid="48" grpId="2" animBg="1"/>
      <p:bldP spid="48" grpId="3" animBg="1"/>
      <p:bldP spid="49" grpId="0" animBg="1"/>
      <p:bldP spid="49" grpId="1" animBg="1"/>
      <p:bldP spid="49" grpId="2" animBg="1"/>
      <p:bldP spid="49" grpId="3" animBg="1"/>
      <p:bldP spid="49" grpId="4" animBg="1"/>
      <p:bldP spid="50" grpId="0" animBg="1"/>
      <p:bldP spid="50" grpId="1" animBg="1"/>
      <p:bldP spid="50" grpId="2" animBg="1"/>
      <p:bldP spid="50" grpId="3" animBg="1"/>
      <p:bldP spid="50" grpId="4" animBg="1"/>
      <p:bldP spid="50" grpId="5" animBg="1"/>
      <p:bldP spid="51" grpId="0" animBg="1"/>
      <p:bldP spid="51" grpId="1" animBg="1"/>
      <p:bldP spid="51" grpId="2" animBg="1"/>
      <p:bldP spid="51" grpId="3" animBg="1"/>
      <p:bldP spid="51" grpId="4" animBg="1"/>
      <p:bldP spid="51" grpId="5" animBg="1"/>
      <p:bldP spid="51" grpId="6" animBg="1"/>
      <p:bldP spid="52" grpId="0" animBg="1"/>
      <p:bldP spid="52" grpId="1" animBg="1"/>
      <p:bldP spid="52" grpId="2" animBg="1"/>
      <p:bldP spid="52" grpId="3" animBg="1"/>
      <p:bldP spid="52" grpId="4" animBg="1"/>
      <p:bldP spid="52" grpId="5" animBg="1"/>
      <p:bldP spid="52" grpId="6" animBg="1"/>
      <p:bldP spid="53" grpId="0" animBg="1"/>
      <p:bldP spid="53" grpId="1" animBg="1"/>
      <p:bldP spid="53" grpId="2" animBg="1"/>
      <p:bldP spid="53" grpId="3" animBg="1"/>
      <p:bldP spid="53" grpId="4" animBg="1"/>
      <p:bldP spid="53" grpId="5" animBg="1"/>
      <p:bldP spid="53" grpId="6" animBg="1"/>
      <p:bldP spid="54" grpId="0" animBg="1"/>
      <p:bldP spid="54" grpId="1" animBg="1"/>
      <p:bldP spid="54" grpId="2" animBg="1"/>
      <p:bldP spid="54" grpId="3" animBg="1"/>
      <p:bldP spid="54" grpId="4" animBg="1"/>
      <p:bldP spid="54" grpId="5" animBg="1"/>
      <p:bldP spid="54" grpId="6" animBg="1"/>
      <p:bldP spid="55" grpId="0" animBg="1"/>
      <p:bldP spid="55" grpId="1" animBg="1"/>
      <p:bldP spid="55" grpId="2" animBg="1"/>
      <p:bldP spid="55" grpId="3" animBg="1"/>
      <p:bldP spid="55" grpId="4" animBg="1"/>
      <p:bldP spid="55" grpId="5" animBg="1"/>
      <p:bldP spid="55" grpId="6" animBg="1"/>
      <p:bldP spid="56" grpId="0" animBg="1"/>
      <p:bldP spid="56" grpId="1" animBg="1"/>
      <p:bldP spid="56" grpId="2" animBg="1"/>
      <p:bldP spid="56" grpId="3" animBg="1"/>
      <p:bldP spid="56" grpId="4" animBg="1"/>
      <p:bldP spid="56" grpId="5" animBg="1"/>
      <p:bldP spid="56" grpId="6" animBg="1"/>
      <p:bldP spid="57" grpId="0"/>
      <p:bldP spid="57" grpId="1"/>
      <p:bldP spid="63" grpId="0"/>
      <p:bldP spid="63" grpId="1"/>
      <p:bldP spid="66" grpId="0"/>
      <p:bldP spid="66" grpId="1"/>
      <p:bldP spid="67" grpId="0"/>
      <p:bldP spid="67" grpId="1"/>
      <p:bldP spid="68" grpId="0" animBg="1"/>
      <p:bldP spid="68" grpId="1" animBg="1"/>
      <p:bldP spid="68" grpId="2" animBg="1"/>
      <p:bldP spid="68" grpId="3" animBg="1"/>
      <p:bldP spid="68" grpId="4" animBg="1"/>
      <p:bldP spid="69" grpId="0"/>
      <p:bldP spid="69" grpId="1"/>
      <p:bldP spid="70" grpId="0"/>
      <p:bldP spid="70" grpId="1"/>
      <p:bldP spid="71" grpId="0"/>
      <p:bldP spid="71" grpId="1"/>
      <p:bldP spid="72" grpId="0"/>
      <p:bldP spid="72" grpId="1"/>
      <p:bldP spid="73" grpId="0"/>
      <p:bldP spid="74" grpId="0"/>
      <p:bldP spid="75" grpId="0"/>
      <p:bldP spid="75" grpId="1"/>
      <p:bldP spid="78" grpId="0"/>
      <p:bldP spid="78" grpId="1"/>
      <p:bldP spid="79" grpId="0"/>
      <p:bldP spid="79" grpId="1"/>
      <p:bldP spid="84" grpId="0"/>
      <p:bldP spid="87" grpId="0"/>
      <p:bldP spid="88" grpId="0"/>
      <p:bldP spid="92" grpId="0" animBg="1"/>
      <p:bldP spid="92" grpId="1" animBg="1"/>
      <p:bldP spid="92" grpId="2" animBg="1"/>
      <p:bldP spid="93" grpId="0" animBg="1"/>
      <p:bldP spid="95" grpId="0"/>
      <p:bldP spid="95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n 1"/>
          <p:cNvSpPr/>
          <p:nvPr/>
        </p:nvSpPr>
        <p:spPr>
          <a:xfrm rot="5400000">
            <a:off x="1242887" y="1407451"/>
            <a:ext cx="246969" cy="648000"/>
          </a:xfrm>
          <a:prstGeom prst="can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Can 12"/>
          <p:cNvSpPr/>
          <p:nvPr/>
        </p:nvSpPr>
        <p:spPr>
          <a:xfrm rot="5400000">
            <a:off x="1779509" y="1407451"/>
            <a:ext cx="246969" cy="648000"/>
          </a:xfrm>
          <a:prstGeom prst="can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449835" y="1879558"/>
            <a:ext cx="34015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9</a:t>
            </a:r>
          </a:p>
        </p:txBody>
      </p:sp>
      <p:sp>
        <p:nvSpPr>
          <p:cNvPr id="24" name="Rectangle 23"/>
          <p:cNvSpPr/>
          <p:nvPr/>
        </p:nvSpPr>
        <p:spPr>
          <a:xfrm>
            <a:off x="1859879" y="1879558"/>
            <a:ext cx="49564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18</a:t>
            </a:r>
          </a:p>
        </p:txBody>
      </p:sp>
      <p:sp>
        <p:nvSpPr>
          <p:cNvPr id="25" name="Rectangle 24"/>
          <p:cNvSpPr/>
          <p:nvPr/>
        </p:nvSpPr>
        <p:spPr>
          <a:xfrm>
            <a:off x="2425414" y="1879558"/>
            <a:ext cx="49564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27</a:t>
            </a:r>
          </a:p>
        </p:txBody>
      </p:sp>
      <p:sp>
        <p:nvSpPr>
          <p:cNvPr id="26" name="Rectangle 25"/>
          <p:cNvSpPr/>
          <p:nvPr/>
        </p:nvSpPr>
        <p:spPr>
          <a:xfrm>
            <a:off x="2990949" y="1879558"/>
            <a:ext cx="49564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36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556484" y="1879558"/>
            <a:ext cx="49564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45</a:t>
            </a:r>
          </a:p>
        </p:txBody>
      </p:sp>
      <p:sp>
        <p:nvSpPr>
          <p:cNvPr id="29" name="Rectangle 28"/>
          <p:cNvSpPr/>
          <p:nvPr/>
        </p:nvSpPr>
        <p:spPr>
          <a:xfrm>
            <a:off x="4122019" y="1879558"/>
            <a:ext cx="49564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54</a:t>
            </a:r>
          </a:p>
        </p:txBody>
      </p:sp>
      <p:sp>
        <p:nvSpPr>
          <p:cNvPr id="30" name="Rectangle 29"/>
          <p:cNvSpPr/>
          <p:nvPr/>
        </p:nvSpPr>
        <p:spPr>
          <a:xfrm>
            <a:off x="4687554" y="1879558"/>
            <a:ext cx="49564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63</a:t>
            </a:r>
          </a:p>
        </p:txBody>
      </p:sp>
      <p:sp>
        <p:nvSpPr>
          <p:cNvPr id="31" name="Rectangle 30"/>
          <p:cNvSpPr/>
          <p:nvPr/>
        </p:nvSpPr>
        <p:spPr>
          <a:xfrm>
            <a:off x="5253089" y="1879558"/>
            <a:ext cx="49564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72</a:t>
            </a:r>
          </a:p>
        </p:txBody>
      </p:sp>
      <p:sp>
        <p:nvSpPr>
          <p:cNvPr id="32" name="Rectangle 31"/>
          <p:cNvSpPr/>
          <p:nvPr/>
        </p:nvSpPr>
        <p:spPr>
          <a:xfrm>
            <a:off x="5818624" y="1879558"/>
            <a:ext cx="49564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81</a:t>
            </a:r>
          </a:p>
        </p:txBody>
      </p:sp>
      <p:sp>
        <p:nvSpPr>
          <p:cNvPr id="33" name="Rectangle 32"/>
          <p:cNvSpPr/>
          <p:nvPr/>
        </p:nvSpPr>
        <p:spPr>
          <a:xfrm>
            <a:off x="6384159" y="1879558"/>
            <a:ext cx="49564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90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140598">
            <a:off x="993295" y="527901"/>
            <a:ext cx="1221801" cy="1137539"/>
          </a:xfrm>
          <a:prstGeom prst="rect">
            <a:avLst/>
          </a:prstGeom>
        </p:spPr>
      </p:pic>
      <p:sp>
        <p:nvSpPr>
          <p:cNvPr id="44" name="Can 43"/>
          <p:cNvSpPr/>
          <p:nvPr/>
        </p:nvSpPr>
        <p:spPr>
          <a:xfrm rot="5400000">
            <a:off x="2357497" y="1407451"/>
            <a:ext cx="246969" cy="648000"/>
          </a:xfrm>
          <a:prstGeom prst="can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5" name="Can 44"/>
          <p:cNvSpPr/>
          <p:nvPr/>
        </p:nvSpPr>
        <p:spPr>
          <a:xfrm rot="5400000">
            <a:off x="2894119" y="1407451"/>
            <a:ext cx="246969" cy="648000"/>
          </a:xfrm>
          <a:prstGeom prst="can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6" name="Can 45"/>
          <p:cNvSpPr/>
          <p:nvPr/>
        </p:nvSpPr>
        <p:spPr>
          <a:xfrm rot="5400000">
            <a:off x="3472107" y="1407451"/>
            <a:ext cx="246969" cy="648000"/>
          </a:xfrm>
          <a:prstGeom prst="can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7" name="Can 46"/>
          <p:cNvSpPr/>
          <p:nvPr/>
        </p:nvSpPr>
        <p:spPr>
          <a:xfrm rot="5400000">
            <a:off x="4008729" y="1407451"/>
            <a:ext cx="246969" cy="648000"/>
          </a:xfrm>
          <a:prstGeom prst="can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8" name="Can 47"/>
          <p:cNvSpPr/>
          <p:nvPr/>
        </p:nvSpPr>
        <p:spPr>
          <a:xfrm rot="5400000">
            <a:off x="4586717" y="1407451"/>
            <a:ext cx="246969" cy="648000"/>
          </a:xfrm>
          <a:prstGeom prst="can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9" name="Can 48"/>
          <p:cNvSpPr/>
          <p:nvPr/>
        </p:nvSpPr>
        <p:spPr>
          <a:xfrm rot="5400000">
            <a:off x="5123339" y="1407451"/>
            <a:ext cx="246969" cy="648000"/>
          </a:xfrm>
          <a:prstGeom prst="can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0" name="Can 49"/>
          <p:cNvSpPr/>
          <p:nvPr/>
        </p:nvSpPr>
        <p:spPr>
          <a:xfrm rot="5400000">
            <a:off x="5701327" y="1407451"/>
            <a:ext cx="246969" cy="648000"/>
          </a:xfrm>
          <a:prstGeom prst="can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1" name="Can 50"/>
          <p:cNvSpPr/>
          <p:nvPr/>
        </p:nvSpPr>
        <p:spPr>
          <a:xfrm rot="5400000">
            <a:off x="6237949" y="1407451"/>
            <a:ext cx="246969" cy="648000"/>
          </a:xfrm>
          <a:prstGeom prst="can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2" name="Can 51"/>
          <p:cNvSpPr/>
          <p:nvPr/>
        </p:nvSpPr>
        <p:spPr>
          <a:xfrm rot="5400000">
            <a:off x="6815937" y="1407451"/>
            <a:ext cx="246969" cy="648000"/>
          </a:xfrm>
          <a:prstGeom prst="can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3" name="Can 52"/>
          <p:cNvSpPr/>
          <p:nvPr/>
        </p:nvSpPr>
        <p:spPr>
          <a:xfrm rot="5400000">
            <a:off x="7352559" y="1407451"/>
            <a:ext cx="246969" cy="648000"/>
          </a:xfrm>
          <a:prstGeom prst="can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4" name="Rectangle 53"/>
          <p:cNvSpPr/>
          <p:nvPr/>
        </p:nvSpPr>
        <p:spPr>
          <a:xfrm>
            <a:off x="6949694" y="1879558"/>
            <a:ext cx="49564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99</a:t>
            </a:r>
          </a:p>
        </p:txBody>
      </p:sp>
      <p:sp>
        <p:nvSpPr>
          <p:cNvPr id="55" name="Rectangle 54"/>
          <p:cNvSpPr/>
          <p:nvPr/>
        </p:nvSpPr>
        <p:spPr>
          <a:xfrm>
            <a:off x="7515230" y="1879558"/>
            <a:ext cx="65114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108</a:t>
            </a:r>
          </a:p>
        </p:txBody>
      </p:sp>
      <p:sp>
        <p:nvSpPr>
          <p:cNvPr id="56" name="Can 55"/>
          <p:cNvSpPr/>
          <p:nvPr/>
        </p:nvSpPr>
        <p:spPr>
          <a:xfrm rot="5400000">
            <a:off x="1283908" y="4049131"/>
            <a:ext cx="246969" cy="648000"/>
          </a:xfrm>
          <a:prstGeom prst="can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7" name="Can 56"/>
          <p:cNvSpPr/>
          <p:nvPr/>
        </p:nvSpPr>
        <p:spPr>
          <a:xfrm rot="5400000">
            <a:off x="1820530" y="4049131"/>
            <a:ext cx="246969" cy="648000"/>
          </a:xfrm>
          <a:prstGeom prst="can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8" name="Rectangle 57"/>
          <p:cNvSpPr/>
          <p:nvPr/>
        </p:nvSpPr>
        <p:spPr>
          <a:xfrm>
            <a:off x="1490856" y="4521238"/>
            <a:ext cx="34015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9</a:t>
            </a:r>
          </a:p>
        </p:txBody>
      </p:sp>
      <p:sp>
        <p:nvSpPr>
          <p:cNvPr id="59" name="Rectangle 58"/>
          <p:cNvSpPr/>
          <p:nvPr/>
        </p:nvSpPr>
        <p:spPr>
          <a:xfrm>
            <a:off x="1900900" y="4521238"/>
            <a:ext cx="49564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18</a:t>
            </a:r>
          </a:p>
        </p:txBody>
      </p:sp>
      <p:sp>
        <p:nvSpPr>
          <p:cNvPr id="60" name="Rectangle 59"/>
          <p:cNvSpPr/>
          <p:nvPr/>
        </p:nvSpPr>
        <p:spPr>
          <a:xfrm>
            <a:off x="2466435" y="4521238"/>
            <a:ext cx="49564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27</a:t>
            </a:r>
          </a:p>
        </p:txBody>
      </p:sp>
      <p:sp>
        <p:nvSpPr>
          <p:cNvPr id="61" name="Rectangle 60"/>
          <p:cNvSpPr/>
          <p:nvPr/>
        </p:nvSpPr>
        <p:spPr>
          <a:xfrm>
            <a:off x="3031970" y="4521238"/>
            <a:ext cx="49564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36</a:t>
            </a:r>
          </a:p>
        </p:txBody>
      </p:sp>
      <p:sp>
        <p:nvSpPr>
          <p:cNvPr id="62" name="Rectangle 61"/>
          <p:cNvSpPr/>
          <p:nvPr/>
        </p:nvSpPr>
        <p:spPr>
          <a:xfrm>
            <a:off x="3597505" y="4521238"/>
            <a:ext cx="49564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45</a:t>
            </a:r>
          </a:p>
        </p:txBody>
      </p:sp>
      <p:sp>
        <p:nvSpPr>
          <p:cNvPr id="63" name="Rectangle 62"/>
          <p:cNvSpPr/>
          <p:nvPr/>
        </p:nvSpPr>
        <p:spPr>
          <a:xfrm>
            <a:off x="4163040" y="4521238"/>
            <a:ext cx="49564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54</a:t>
            </a:r>
          </a:p>
        </p:txBody>
      </p:sp>
      <p:sp>
        <p:nvSpPr>
          <p:cNvPr id="64" name="Rectangle 63"/>
          <p:cNvSpPr/>
          <p:nvPr/>
        </p:nvSpPr>
        <p:spPr>
          <a:xfrm>
            <a:off x="4728575" y="4521238"/>
            <a:ext cx="49564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63</a:t>
            </a:r>
          </a:p>
        </p:txBody>
      </p:sp>
      <p:sp>
        <p:nvSpPr>
          <p:cNvPr id="65" name="Rectangle 64"/>
          <p:cNvSpPr/>
          <p:nvPr/>
        </p:nvSpPr>
        <p:spPr>
          <a:xfrm>
            <a:off x="5294110" y="4521238"/>
            <a:ext cx="49564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72</a:t>
            </a:r>
          </a:p>
        </p:txBody>
      </p:sp>
      <p:sp>
        <p:nvSpPr>
          <p:cNvPr id="66" name="Rectangle 65"/>
          <p:cNvSpPr/>
          <p:nvPr/>
        </p:nvSpPr>
        <p:spPr>
          <a:xfrm>
            <a:off x="5859645" y="4521238"/>
            <a:ext cx="49564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81</a:t>
            </a:r>
          </a:p>
        </p:txBody>
      </p:sp>
      <p:sp>
        <p:nvSpPr>
          <p:cNvPr id="67" name="Rectangle 66"/>
          <p:cNvSpPr/>
          <p:nvPr/>
        </p:nvSpPr>
        <p:spPr>
          <a:xfrm>
            <a:off x="6425180" y="4521238"/>
            <a:ext cx="49564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90</a:t>
            </a:r>
          </a:p>
        </p:txBody>
      </p:sp>
      <p:pic>
        <p:nvPicPr>
          <p:cNvPr id="68" name="Picture 6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140598">
            <a:off x="992951" y="3169579"/>
            <a:ext cx="1221801" cy="1137539"/>
          </a:xfrm>
          <a:prstGeom prst="rect">
            <a:avLst/>
          </a:prstGeom>
        </p:spPr>
      </p:pic>
      <p:sp>
        <p:nvSpPr>
          <p:cNvPr id="69" name="Can 68"/>
          <p:cNvSpPr/>
          <p:nvPr/>
        </p:nvSpPr>
        <p:spPr>
          <a:xfrm rot="5400000">
            <a:off x="2398518" y="4049131"/>
            <a:ext cx="246969" cy="648000"/>
          </a:xfrm>
          <a:prstGeom prst="can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0" name="Can 69"/>
          <p:cNvSpPr/>
          <p:nvPr/>
        </p:nvSpPr>
        <p:spPr>
          <a:xfrm rot="5400000">
            <a:off x="2935140" y="4049131"/>
            <a:ext cx="246969" cy="648000"/>
          </a:xfrm>
          <a:prstGeom prst="can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1" name="Can 70"/>
          <p:cNvSpPr/>
          <p:nvPr/>
        </p:nvSpPr>
        <p:spPr>
          <a:xfrm rot="5400000">
            <a:off x="3513128" y="4049131"/>
            <a:ext cx="246969" cy="648000"/>
          </a:xfrm>
          <a:prstGeom prst="can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2" name="Can 71"/>
          <p:cNvSpPr/>
          <p:nvPr/>
        </p:nvSpPr>
        <p:spPr>
          <a:xfrm rot="5400000">
            <a:off x="4049750" y="4049131"/>
            <a:ext cx="246969" cy="648000"/>
          </a:xfrm>
          <a:prstGeom prst="can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3" name="Can 72"/>
          <p:cNvSpPr/>
          <p:nvPr/>
        </p:nvSpPr>
        <p:spPr>
          <a:xfrm rot="5400000">
            <a:off x="4627738" y="4049131"/>
            <a:ext cx="246969" cy="648000"/>
          </a:xfrm>
          <a:prstGeom prst="can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4" name="Can 73"/>
          <p:cNvSpPr/>
          <p:nvPr/>
        </p:nvSpPr>
        <p:spPr>
          <a:xfrm rot="5400000">
            <a:off x="5164360" y="4049131"/>
            <a:ext cx="246969" cy="648000"/>
          </a:xfrm>
          <a:prstGeom prst="can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5" name="Can 74"/>
          <p:cNvSpPr/>
          <p:nvPr/>
        </p:nvSpPr>
        <p:spPr>
          <a:xfrm rot="5400000">
            <a:off x="5742348" y="4049131"/>
            <a:ext cx="246969" cy="648000"/>
          </a:xfrm>
          <a:prstGeom prst="can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6" name="Can 75"/>
          <p:cNvSpPr/>
          <p:nvPr/>
        </p:nvSpPr>
        <p:spPr>
          <a:xfrm rot="5400000">
            <a:off x="6278970" y="4049131"/>
            <a:ext cx="246969" cy="648000"/>
          </a:xfrm>
          <a:prstGeom prst="can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7" name="Can 76"/>
          <p:cNvSpPr/>
          <p:nvPr/>
        </p:nvSpPr>
        <p:spPr>
          <a:xfrm rot="5400000">
            <a:off x="6856958" y="4049131"/>
            <a:ext cx="246969" cy="648000"/>
          </a:xfrm>
          <a:prstGeom prst="can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8" name="Can 77"/>
          <p:cNvSpPr/>
          <p:nvPr/>
        </p:nvSpPr>
        <p:spPr>
          <a:xfrm rot="5400000">
            <a:off x="7393580" y="4049131"/>
            <a:ext cx="246969" cy="648000"/>
          </a:xfrm>
          <a:prstGeom prst="can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306286" y="2992639"/>
            <a:ext cx="637728" cy="123238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9" name="Rectangle 78"/>
          <p:cNvSpPr/>
          <p:nvPr/>
        </p:nvSpPr>
        <p:spPr>
          <a:xfrm>
            <a:off x="6990715" y="4521238"/>
            <a:ext cx="49564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99</a:t>
            </a:r>
          </a:p>
        </p:txBody>
      </p:sp>
      <p:sp>
        <p:nvSpPr>
          <p:cNvPr id="80" name="Rectangle 79"/>
          <p:cNvSpPr/>
          <p:nvPr/>
        </p:nvSpPr>
        <p:spPr>
          <a:xfrm>
            <a:off x="7556251" y="4521238"/>
            <a:ext cx="65114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108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752197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3.7037E-6 L 0.06059 -3.7037E-6 " pathEditMode="relative" rAng="0" ptsTypes="AA">
                                      <p:cBhvr>
                                        <p:cTn id="1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21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6059 -3.7037E-6 L 0.11927 -3.7037E-6 " pathEditMode="relative" rAng="0" ptsTypes="AA">
                                      <p:cBhvr>
                                        <p:cTn id="1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34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1927 -3.7037E-6 L 0.18246 0.00186 " pathEditMode="relative" rAng="0" ptsTypes="AA">
                                      <p:cBhvr>
                                        <p:cTn id="2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60" y="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8246 0.00186 L 0.24114 0.00394 " pathEditMode="relative" rAng="0" ptsTypes="AA">
                                      <p:cBhvr>
                                        <p:cTn id="3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34" y="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4114 0.00394 L 0.30434 0.00186 " pathEditMode="relative" rAng="0" ptsTypes="AA">
                                      <p:cBhvr>
                                        <p:cTn id="4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60" y="-1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30434 0.00186 L 0.36302 -3.7037E-6 " pathEditMode="relative" rAng="0" ptsTypes="AA">
                                      <p:cBhvr>
                                        <p:cTn id="5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34" y="-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36302 -3.7037E-6 L 0.42621 -3.7037E-6 " pathEditMode="relative" rAng="0" ptsTypes="AA">
                                      <p:cBhvr>
                                        <p:cTn id="5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6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42621 -3.7037E-6 L 0.48489 0.00186 " pathEditMode="relative" rAng="0" ptsTypes="AA">
                                      <p:cBhvr>
                                        <p:cTn id="6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34" y="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48489 0.00186 L 0.54809 -3.7037E-6 " pathEditMode="relative" rAng="0" ptsTypes="AA">
                                      <p:cBhvr>
                                        <p:cTn id="7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60" y="-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54809 -3.7037E-6 L 0.60677 -3.7037E-6 " pathEditMode="relative" rAng="0" ptsTypes="AA">
                                      <p:cBhvr>
                                        <p:cTn id="8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34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60677 -3.7037E-6 L 0.6776 -3.7037E-6 " pathEditMode="relative" rAng="0" ptsTypes="AA">
                                      <p:cBhvr>
                                        <p:cTn id="9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42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>
                      <p:stCondLst>
                        <p:cond delay="indefinite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5" fill="hold">
                      <p:stCondLst>
                        <p:cond delay="indefinite"/>
                      </p:stCondLst>
                      <p:childTnLst>
                        <p:par>
                          <p:cTn id="176" fill="hold">
                            <p:stCondLst>
                              <p:cond delay="0"/>
                            </p:stCondLst>
                            <p:childTnLst>
                              <p:par>
                                <p:cTn id="177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60677 1.11111E-6 L 0.6776 1.11111E-6 " pathEditMode="relative" rAng="0" ptsTypes="AA">
                                      <p:cBhvr>
                                        <p:cTn id="178" dur="1000" spd="-100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42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54809 1.11111E-6 L 0.60677 1.11111E-6 " pathEditMode="relative" rAng="0" ptsTypes="AA">
                                      <p:cBhvr>
                                        <p:cTn id="186" dur="1000" spd="-100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34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7" fill="hold">
                      <p:stCondLst>
                        <p:cond delay="indefinite"/>
                      </p:stCondLst>
                      <p:childTnLst>
                        <p:par>
                          <p:cTn id="188" fill="hold">
                            <p:stCondLst>
                              <p:cond delay="0"/>
                            </p:stCondLst>
                            <p:childTnLst>
                              <p:par>
                                <p:cTn id="18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1" fill="hold">
                      <p:stCondLst>
                        <p:cond delay="indefinite"/>
                      </p:stCondLst>
                      <p:childTnLst>
                        <p:par>
                          <p:cTn id="192" fill="hold">
                            <p:stCondLst>
                              <p:cond delay="0"/>
                            </p:stCondLst>
                            <p:childTnLst>
                              <p:par>
                                <p:cTn id="193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48489 0.00185 L 0.54809 1.11111E-6 " pathEditMode="relative" rAng="0" ptsTypes="AA">
                                      <p:cBhvr>
                                        <p:cTn id="194" dur="1000" spd="-100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60" y="-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5" fill="hold">
                      <p:stCondLst>
                        <p:cond delay="indefinite"/>
                      </p:stCondLst>
                      <p:childTnLst>
                        <p:par>
                          <p:cTn id="196" fill="hold">
                            <p:stCondLst>
                              <p:cond delay="0"/>
                            </p:stCondLst>
                            <p:childTnLst>
                              <p:par>
                                <p:cTn id="19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9" fill="hold">
                      <p:stCondLst>
                        <p:cond delay="indefinite"/>
                      </p:stCondLst>
                      <p:childTnLst>
                        <p:par>
                          <p:cTn id="200" fill="hold">
                            <p:stCondLst>
                              <p:cond delay="0"/>
                            </p:stCondLst>
                            <p:childTnLst>
                              <p:par>
                                <p:cTn id="201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42621 1.11111E-6 L 0.48489 0.00185 " pathEditMode="relative" rAng="0" ptsTypes="AA">
                                      <p:cBhvr>
                                        <p:cTn id="202" dur="1000" spd="-100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34" y="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3" fill="hold">
                      <p:stCondLst>
                        <p:cond delay="indefinite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7" fill="hold">
                      <p:stCondLst>
                        <p:cond delay="indefinite"/>
                      </p:stCondLst>
                      <p:childTnLst>
                        <p:par>
                          <p:cTn id="208" fill="hold">
                            <p:stCondLst>
                              <p:cond delay="0"/>
                            </p:stCondLst>
                            <p:childTnLst>
                              <p:par>
                                <p:cTn id="209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36302 1.11111E-6 L 0.42621 1.11111E-6 " pathEditMode="relative" rAng="0" ptsTypes="AA">
                                      <p:cBhvr>
                                        <p:cTn id="210" dur="1000" spd="-100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6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1" fill="hold">
                      <p:stCondLst>
                        <p:cond delay="indefinite"/>
                      </p:stCondLst>
                      <p:childTnLst>
                        <p:par>
                          <p:cTn id="212" fill="hold">
                            <p:stCondLst>
                              <p:cond delay="0"/>
                            </p:stCondLst>
                            <p:childTnLst>
                              <p:par>
                                <p:cTn id="2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5" fill="hold">
                      <p:stCondLst>
                        <p:cond delay="indefinite"/>
                      </p:stCondLst>
                      <p:childTnLst>
                        <p:par>
                          <p:cTn id="216" fill="hold">
                            <p:stCondLst>
                              <p:cond delay="0"/>
                            </p:stCondLst>
                            <p:childTnLst>
                              <p:par>
                                <p:cTn id="217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30434 0.00185 L 0.36302 1.11111E-6 " pathEditMode="relative" rAng="0" ptsTypes="AA">
                                      <p:cBhvr>
                                        <p:cTn id="218" dur="1000" spd="-100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34" y="-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9" fill="hold">
                      <p:stCondLst>
                        <p:cond delay="indefinite"/>
                      </p:stCondLst>
                      <p:childTnLst>
                        <p:par>
                          <p:cTn id="220" fill="hold">
                            <p:stCondLst>
                              <p:cond delay="0"/>
                            </p:stCondLst>
                            <p:childTnLst>
                              <p:par>
                                <p:cTn id="2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3" fill="hold">
                      <p:stCondLst>
                        <p:cond delay="indefinite"/>
                      </p:stCondLst>
                      <p:childTnLst>
                        <p:par>
                          <p:cTn id="224" fill="hold">
                            <p:stCondLst>
                              <p:cond delay="0"/>
                            </p:stCondLst>
                            <p:childTnLst>
                              <p:par>
                                <p:cTn id="22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4114 0.00393 L 0.30434 0.00185 " pathEditMode="relative" rAng="0" ptsTypes="AA">
                                      <p:cBhvr>
                                        <p:cTn id="226" dur="1000" spd="-100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60" y="-1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7" fill="hold">
                      <p:stCondLst>
                        <p:cond delay="indefinite"/>
                      </p:stCondLst>
                      <p:childTnLst>
                        <p:par>
                          <p:cTn id="228" fill="hold">
                            <p:stCondLst>
                              <p:cond delay="0"/>
                            </p:stCondLst>
                            <p:childTnLst>
                              <p:par>
                                <p:cTn id="2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1" fill="hold">
                      <p:stCondLst>
                        <p:cond delay="indefinite"/>
                      </p:stCondLst>
                      <p:childTnLst>
                        <p:par>
                          <p:cTn id="232" fill="hold">
                            <p:stCondLst>
                              <p:cond delay="0"/>
                            </p:stCondLst>
                            <p:childTnLst>
                              <p:par>
                                <p:cTn id="233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8246 0.00185 L 0.24114 0.00393 " pathEditMode="relative" rAng="0" ptsTypes="AA">
                                      <p:cBhvr>
                                        <p:cTn id="234" dur="1000" spd="-100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34" y="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5" fill="hold">
                      <p:stCondLst>
                        <p:cond delay="indefinite"/>
                      </p:stCondLst>
                      <p:childTnLst>
                        <p:par>
                          <p:cTn id="236" fill="hold">
                            <p:stCondLst>
                              <p:cond delay="0"/>
                            </p:stCondLst>
                            <p:childTnLst>
                              <p:par>
                                <p:cTn id="2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9" fill="hold">
                      <p:stCondLst>
                        <p:cond delay="indefinite"/>
                      </p:stCondLst>
                      <p:childTnLst>
                        <p:par>
                          <p:cTn id="240" fill="hold">
                            <p:stCondLst>
                              <p:cond delay="0"/>
                            </p:stCondLst>
                            <p:childTnLst>
                              <p:par>
                                <p:cTn id="241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1927 1.11111E-6 L 0.18246 0.00185 " pathEditMode="relative" rAng="0" ptsTypes="AA">
                                      <p:cBhvr>
                                        <p:cTn id="242" dur="1000" spd="-100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60" y="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3" fill="hold">
                      <p:stCondLst>
                        <p:cond delay="indefinite"/>
                      </p:stCondLst>
                      <p:childTnLst>
                        <p:par>
                          <p:cTn id="244" fill="hold">
                            <p:stCondLst>
                              <p:cond delay="0"/>
                            </p:stCondLst>
                            <p:childTnLst>
                              <p:par>
                                <p:cTn id="2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9" fill="hold">
                      <p:stCondLst>
                        <p:cond delay="indefinite"/>
                      </p:stCondLst>
                      <p:childTnLst>
                        <p:par>
                          <p:cTn id="250" fill="hold">
                            <p:stCondLst>
                              <p:cond delay="0"/>
                            </p:stCondLst>
                            <p:childTnLst>
                              <p:par>
                                <p:cTn id="251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6059 1.11111E-6 L 0.11927 1.11111E-6 " pathEditMode="relative" rAng="0" ptsTypes="AA">
                                      <p:cBhvr>
                                        <p:cTn id="252" dur="1000" spd="-100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34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3" fill="hold">
                      <p:stCondLst>
                        <p:cond delay="indefinite"/>
                      </p:stCondLst>
                      <p:childTnLst>
                        <p:par>
                          <p:cTn id="254" fill="hold">
                            <p:stCondLst>
                              <p:cond delay="0"/>
                            </p:stCondLst>
                            <p:childTnLst>
                              <p:par>
                                <p:cTn id="2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7" fill="hold">
                      <p:stCondLst>
                        <p:cond delay="indefinite"/>
                      </p:stCondLst>
                      <p:childTnLst>
                        <p:par>
                          <p:cTn id="258" fill="hold">
                            <p:stCondLst>
                              <p:cond delay="0"/>
                            </p:stCondLst>
                            <p:childTnLst>
                              <p:par>
                                <p:cTn id="259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1.11111E-6 L 0.06059 1.11111E-6 " pathEditMode="relative" rAng="0" ptsTypes="AA">
                                      <p:cBhvr>
                                        <p:cTn id="260" dur="1000" spd="-100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21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1" fill="hold">
                      <p:stCondLst>
                        <p:cond delay="indefinite"/>
                      </p:stCondLst>
                      <p:childTnLst>
                        <p:par>
                          <p:cTn id="262" fill="hold">
                            <p:stCondLst>
                              <p:cond delay="0"/>
                            </p:stCondLst>
                            <p:childTnLst>
                              <p:par>
                                <p:cTn id="2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3" grpId="0" animBg="1"/>
      <p:bldP spid="10" grpId="0"/>
      <p:bldP spid="10" grpId="1"/>
      <p:bldP spid="24" grpId="0"/>
      <p:bldP spid="24" grpId="1"/>
      <p:bldP spid="25" grpId="0"/>
      <p:bldP spid="25" grpId="1"/>
      <p:bldP spid="26" grpId="0"/>
      <p:bldP spid="26" grpId="1"/>
      <p:bldP spid="28" grpId="0"/>
      <p:bldP spid="28" grpId="1"/>
      <p:bldP spid="29" grpId="0"/>
      <p:bldP spid="29" grpId="1"/>
      <p:bldP spid="30" grpId="0"/>
      <p:bldP spid="30" grpId="1"/>
      <p:bldP spid="31" grpId="0"/>
      <p:bldP spid="31" grpId="1"/>
      <p:bldP spid="32" grpId="0"/>
      <p:bldP spid="32" grpId="1"/>
      <p:bldP spid="33" grpId="0"/>
      <p:bldP spid="33" grpId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/>
      <p:bldP spid="54" grpId="1"/>
      <p:bldP spid="55" grpId="0"/>
      <p:bldP spid="55" grpId="1"/>
      <p:bldP spid="56" grpId="0" animBg="1"/>
      <p:bldP spid="57" grpId="0" animBg="1"/>
      <p:bldP spid="58" grpId="0"/>
      <p:bldP spid="59" grpId="0"/>
      <p:bldP spid="60" grpId="0"/>
      <p:bldP spid="61" grpId="0"/>
      <p:bldP spid="62" grpId="0"/>
      <p:bldP spid="63" grpId="0"/>
      <p:bldP spid="64" grpId="0"/>
      <p:bldP spid="65" grpId="0"/>
      <p:bldP spid="66" grpId="0"/>
      <p:bldP spid="67" grpId="0"/>
      <p:bldP spid="69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12" grpId="0" animBg="1"/>
      <p:bldP spid="79" grpId="0"/>
      <p:bldP spid="8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n 1"/>
          <p:cNvSpPr/>
          <p:nvPr/>
        </p:nvSpPr>
        <p:spPr>
          <a:xfrm rot="5400000">
            <a:off x="1242887" y="1407451"/>
            <a:ext cx="246969" cy="648000"/>
          </a:xfrm>
          <a:prstGeom prst="can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Can 12"/>
          <p:cNvSpPr/>
          <p:nvPr/>
        </p:nvSpPr>
        <p:spPr>
          <a:xfrm rot="5400000">
            <a:off x="1779509" y="1407451"/>
            <a:ext cx="246969" cy="648000"/>
          </a:xfrm>
          <a:prstGeom prst="can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556484" y="1879558"/>
            <a:ext cx="49564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45</a:t>
            </a:r>
          </a:p>
        </p:txBody>
      </p:sp>
      <p:sp>
        <p:nvSpPr>
          <p:cNvPr id="33" name="Rectangle 32"/>
          <p:cNvSpPr/>
          <p:nvPr/>
        </p:nvSpPr>
        <p:spPr>
          <a:xfrm>
            <a:off x="6384159" y="1879558"/>
            <a:ext cx="49564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90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140598">
            <a:off x="2644527" y="496672"/>
            <a:ext cx="1221801" cy="1137539"/>
          </a:xfrm>
          <a:prstGeom prst="rect">
            <a:avLst/>
          </a:prstGeom>
        </p:spPr>
      </p:pic>
      <p:sp>
        <p:nvSpPr>
          <p:cNvPr id="44" name="Can 43"/>
          <p:cNvSpPr/>
          <p:nvPr/>
        </p:nvSpPr>
        <p:spPr>
          <a:xfrm rot="5400000">
            <a:off x="2357497" y="1407451"/>
            <a:ext cx="246969" cy="648000"/>
          </a:xfrm>
          <a:prstGeom prst="can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5" name="Can 44"/>
          <p:cNvSpPr/>
          <p:nvPr/>
        </p:nvSpPr>
        <p:spPr>
          <a:xfrm rot="5400000">
            <a:off x="2894119" y="1407451"/>
            <a:ext cx="246969" cy="648000"/>
          </a:xfrm>
          <a:prstGeom prst="can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6" name="Can 45"/>
          <p:cNvSpPr/>
          <p:nvPr/>
        </p:nvSpPr>
        <p:spPr>
          <a:xfrm rot="5400000">
            <a:off x="3472107" y="1407451"/>
            <a:ext cx="246969" cy="648000"/>
          </a:xfrm>
          <a:prstGeom prst="can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7" name="Can 46"/>
          <p:cNvSpPr/>
          <p:nvPr/>
        </p:nvSpPr>
        <p:spPr>
          <a:xfrm rot="5400000">
            <a:off x="4008729" y="1407451"/>
            <a:ext cx="246969" cy="648000"/>
          </a:xfrm>
          <a:prstGeom prst="can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8" name="Can 47"/>
          <p:cNvSpPr/>
          <p:nvPr/>
        </p:nvSpPr>
        <p:spPr>
          <a:xfrm rot="5400000">
            <a:off x="4586717" y="1407451"/>
            <a:ext cx="246969" cy="648000"/>
          </a:xfrm>
          <a:prstGeom prst="can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9" name="Can 48"/>
          <p:cNvSpPr/>
          <p:nvPr/>
        </p:nvSpPr>
        <p:spPr>
          <a:xfrm rot="5400000">
            <a:off x="5123339" y="1407451"/>
            <a:ext cx="246969" cy="648000"/>
          </a:xfrm>
          <a:prstGeom prst="can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0" name="Can 49"/>
          <p:cNvSpPr/>
          <p:nvPr/>
        </p:nvSpPr>
        <p:spPr>
          <a:xfrm rot="5400000">
            <a:off x="5701327" y="1407451"/>
            <a:ext cx="246969" cy="648000"/>
          </a:xfrm>
          <a:prstGeom prst="can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1" name="Can 50"/>
          <p:cNvSpPr/>
          <p:nvPr/>
        </p:nvSpPr>
        <p:spPr>
          <a:xfrm rot="5400000">
            <a:off x="6237949" y="1407451"/>
            <a:ext cx="246969" cy="648000"/>
          </a:xfrm>
          <a:prstGeom prst="can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2" name="Can 51"/>
          <p:cNvSpPr/>
          <p:nvPr/>
        </p:nvSpPr>
        <p:spPr>
          <a:xfrm rot="5400000">
            <a:off x="6815937" y="1407451"/>
            <a:ext cx="246969" cy="648000"/>
          </a:xfrm>
          <a:prstGeom prst="can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3" name="Can 52"/>
          <p:cNvSpPr/>
          <p:nvPr/>
        </p:nvSpPr>
        <p:spPr>
          <a:xfrm rot="5400000">
            <a:off x="7352559" y="1407451"/>
            <a:ext cx="246969" cy="648000"/>
          </a:xfrm>
          <a:prstGeom prst="can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4" name="TextBox 83"/>
              <p:cNvSpPr txBox="1"/>
              <p:nvPr/>
            </p:nvSpPr>
            <p:spPr>
              <a:xfrm>
                <a:off x="2353134" y="3267859"/>
                <a:ext cx="5799909" cy="10156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6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9 </a:t>
                </a:r>
                <a14:m>
                  <m:oMath xmlns:m="http://schemas.openxmlformats.org/officeDocument/2006/math">
                    <m:r>
                      <a:rPr kumimoji="0" lang="en-GB" sz="60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6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4 </a:t>
                </a:r>
                <a14:m>
                  <m:oMath xmlns:m="http://schemas.openxmlformats.org/officeDocument/2006/math">
                    <m:r>
                      <a:rPr kumimoji="0" lang="en-GB" sz="60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6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</a:p>
            </p:txBody>
          </p:sp>
        </mc:Choice>
        <mc:Fallback xmlns="">
          <p:sp>
            <p:nvSpPr>
              <p:cNvPr id="84" name="TextBox 8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53134" y="3267859"/>
                <a:ext cx="5799909" cy="1015663"/>
              </a:xfrm>
              <a:prstGeom prst="rect">
                <a:avLst/>
              </a:prstGeom>
              <a:blipFill>
                <a:blip r:embed="rId4"/>
                <a:stretch>
                  <a:fillRect l="-6309" t="-17964" b="-3952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5" name="Rectangle 84"/>
          <p:cNvSpPr/>
          <p:nvPr/>
        </p:nvSpPr>
        <p:spPr>
          <a:xfrm>
            <a:off x="5129678" y="3323117"/>
            <a:ext cx="1101200" cy="960406"/>
          </a:xfrm>
          <a:prstGeom prst="rect">
            <a:avLst/>
          </a:prstGeom>
          <a:noFill/>
          <a:ln w="381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6" name="TextBox 85"/>
          <p:cNvSpPr txBox="1"/>
          <p:nvPr/>
        </p:nvSpPr>
        <p:spPr>
          <a:xfrm>
            <a:off x="5197407" y="3267860"/>
            <a:ext cx="97057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60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36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551035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4.07407E-6 L 0.06059 -4.07407E-6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21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6059 -2.22222E-6 L -2.77778E-6 -4.07407E-6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38" y="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Box 33"/>
              <p:cNvSpPr txBox="1"/>
              <p:nvPr/>
            </p:nvSpPr>
            <p:spPr>
              <a:xfrm>
                <a:off x="3414318" y="3228813"/>
                <a:ext cx="5799909" cy="10156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6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60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6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 9 </a:t>
                </a:r>
                <a14:m>
                  <m:oMath xmlns:m="http://schemas.openxmlformats.org/officeDocument/2006/math">
                    <m:r>
                      <a:rPr kumimoji="0" lang="en-GB" sz="60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6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108</a:t>
                </a:r>
              </a:p>
            </p:txBody>
          </p:sp>
        </mc:Choice>
        <mc:Fallback xmlns="">
          <p:sp>
            <p:nvSpPr>
              <p:cNvPr id="34" name="TextBox 3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14318" y="3228813"/>
                <a:ext cx="5799909" cy="1015663"/>
              </a:xfrm>
              <a:prstGeom prst="rect">
                <a:avLst/>
              </a:prstGeom>
              <a:blipFill>
                <a:blip r:embed="rId3"/>
                <a:stretch>
                  <a:fillRect t="-18675" b="-4036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5" name="Rectangle 34"/>
          <p:cNvSpPr/>
          <p:nvPr/>
        </p:nvSpPr>
        <p:spPr>
          <a:xfrm>
            <a:off x="2436563" y="3300436"/>
            <a:ext cx="1101200" cy="960406"/>
          </a:xfrm>
          <a:prstGeom prst="rect">
            <a:avLst/>
          </a:prstGeom>
          <a:noFill/>
          <a:ln w="381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2495759" y="3264487"/>
            <a:ext cx="97057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60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12</a:t>
            </a:r>
          </a:p>
        </p:txBody>
      </p:sp>
      <p:sp>
        <p:nvSpPr>
          <p:cNvPr id="37" name="Can 36"/>
          <p:cNvSpPr/>
          <p:nvPr/>
        </p:nvSpPr>
        <p:spPr>
          <a:xfrm rot="5400000">
            <a:off x="1242887" y="1407451"/>
            <a:ext cx="246969" cy="648000"/>
          </a:xfrm>
          <a:prstGeom prst="can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8" name="Can 37"/>
          <p:cNvSpPr/>
          <p:nvPr/>
        </p:nvSpPr>
        <p:spPr>
          <a:xfrm rot="5400000">
            <a:off x="1779509" y="1407451"/>
            <a:ext cx="246969" cy="648000"/>
          </a:xfrm>
          <a:prstGeom prst="can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3556484" y="1879558"/>
            <a:ext cx="49564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45</a:t>
            </a:r>
          </a:p>
        </p:txBody>
      </p:sp>
      <p:sp>
        <p:nvSpPr>
          <p:cNvPr id="40" name="Rectangle 39"/>
          <p:cNvSpPr/>
          <p:nvPr/>
        </p:nvSpPr>
        <p:spPr>
          <a:xfrm>
            <a:off x="6384159" y="1879558"/>
            <a:ext cx="49564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90</a:t>
            </a:r>
          </a:p>
        </p:txBody>
      </p:sp>
      <p:pic>
        <p:nvPicPr>
          <p:cNvPr id="41" name="Picture 4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140598">
            <a:off x="5988358" y="477149"/>
            <a:ext cx="1221801" cy="1137539"/>
          </a:xfrm>
          <a:prstGeom prst="rect">
            <a:avLst/>
          </a:prstGeom>
        </p:spPr>
      </p:pic>
      <p:sp>
        <p:nvSpPr>
          <p:cNvPr id="42" name="Can 41"/>
          <p:cNvSpPr/>
          <p:nvPr/>
        </p:nvSpPr>
        <p:spPr>
          <a:xfrm rot="5400000">
            <a:off x="2357497" y="1407451"/>
            <a:ext cx="246969" cy="648000"/>
          </a:xfrm>
          <a:prstGeom prst="can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3" name="Can 42"/>
          <p:cNvSpPr/>
          <p:nvPr/>
        </p:nvSpPr>
        <p:spPr>
          <a:xfrm rot="5400000">
            <a:off x="2894119" y="1407451"/>
            <a:ext cx="246969" cy="648000"/>
          </a:xfrm>
          <a:prstGeom prst="can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6" name="Can 55"/>
          <p:cNvSpPr/>
          <p:nvPr/>
        </p:nvSpPr>
        <p:spPr>
          <a:xfrm rot="5400000">
            <a:off x="3472107" y="1407451"/>
            <a:ext cx="246969" cy="648000"/>
          </a:xfrm>
          <a:prstGeom prst="can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7" name="Can 56"/>
          <p:cNvSpPr/>
          <p:nvPr/>
        </p:nvSpPr>
        <p:spPr>
          <a:xfrm rot="5400000">
            <a:off x="4008729" y="1407451"/>
            <a:ext cx="246969" cy="648000"/>
          </a:xfrm>
          <a:prstGeom prst="can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8" name="Can 57"/>
          <p:cNvSpPr/>
          <p:nvPr/>
        </p:nvSpPr>
        <p:spPr>
          <a:xfrm rot="5400000">
            <a:off x="4586717" y="1407451"/>
            <a:ext cx="246969" cy="648000"/>
          </a:xfrm>
          <a:prstGeom prst="can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9" name="Can 58"/>
          <p:cNvSpPr/>
          <p:nvPr/>
        </p:nvSpPr>
        <p:spPr>
          <a:xfrm rot="5400000">
            <a:off x="5123339" y="1407451"/>
            <a:ext cx="246969" cy="648000"/>
          </a:xfrm>
          <a:prstGeom prst="can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0" name="Can 59"/>
          <p:cNvSpPr/>
          <p:nvPr/>
        </p:nvSpPr>
        <p:spPr>
          <a:xfrm rot="5400000">
            <a:off x="5701327" y="1407451"/>
            <a:ext cx="246969" cy="648000"/>
          </a:xfrm>
          <a:prstGeom prst="can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1" name="Can 60"/>
          <p:cNvSpPr/>
          <p:nvPr/>
        </p:nvSpPr>
        <p:spPr>
          <a:xfrm rot="5400000">
            <a:off x="6237949" y="1407451"/>
            <a:ext cx="246969" cy="648000"/>
          </a:xfrm>
          <a:prstGeom prst="can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2" name="Can 61"/>
          <p:cNvSpPr/>
          <p:nvPr/>
        </p:nvSpPr>
        <p:spPr>
          <a:xfrm rot="5400000">
            <a:off x="6815937" y="1407451"/>
            <a:ext cx="246969" cy="648000"/>
          </a:xfrm>
          <a:prstGeom prst="can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3" name="Can 62"/>
          <p:cNvSpPr/>
          <p:nvPr/>
        </p:nvSpPr>
        <p:spPr>
          <a:xfrm rot="5400000">
            <a:off x="7352559" y="1407451"/>
            <a:ext cx="246969" cy="648000"/>
          </a:xfrm>
          <a:prstGeom prst="can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345602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3.7037E-6 L 0.06042 3.7037E-6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21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6042 3.7037E-6 L 0.12205 3.7037E-6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73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82648927"/>
              </p:ext>
            </p:extLst>
          </p:nvPr>
        </p:nvGraphicFramePr>
        <p:xfrm>
          <a:off x="851040" y="935679"/>
          <a:ext cx="7158456" cy="69305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96538">
                  <a:extLst>
                    <a:ext uri="{9D8B030D-6E8A-4147-A177-3AD203B41FA5}">
                      <a16:colId xmlns:a16="http://schemas.microsoft.com/office/drawing/2014/main" xmlns="" val="1910050395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xmlns="" val="412027836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xmlns="" val="348289976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xmlns="" val="207022472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xmlns="" val="848036698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xmlns="" val="675873635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xmlns="" val="561306846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xmlns="" val="3842038905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xmlns="" val="2410868383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xmlns="" val="3316955747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xmlns="" val="68046575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xmlns="" val="3864328987"/>
                    </a:ext>
                  </a:extLst>
                </a:gridCol>
              </a:tblGrid>
              <a:tr h="693056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9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18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27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36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45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54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63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72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81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90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99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108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xmlns="" val="3094115195"/>
                  </a:ext>
                </a:extLst>
              </a:tr>
            </a:tbl>
          </a:graphicData>
        </a:graphic>
      </p:graphicFrame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xmlns="" id="{12EC87B7-50EC-485B-9549-2632C56373D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37681750"/>
              </p:ext>
            </p:extLst>
          </p:nvPr>
        </p:nvGraphicFramePr>
        <p:xfrm>
          <a:off x="4131999" y="470314"/>
          <a:ext cx="596538" cy="5616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96538">
                  <a:extLst>
                    <a:ext uri="{9D8B030D-6E8A-4147-A177-3AD203B41FA5}">
                      <a16:colId xmlns:a16="http://schemas.microsoft.com/office/drawing/2014/main" xmlns="" val="1910050395"/>
                    </a:ext>
                  </a:extLst>
                </a:gridCol>
              </a:tblGrid>
              <a:tr h="468000">
                <a:tc>
                  <a:txBody>
                    <a:bodyPr/>
                    <a:lstStyle/>
                    <a:p>
                      <a:pPr algn="r"/>
                      <a:r>
                        <a:rPr lang="en-GB" sz="2800" dirty="0"/>
                        <a:t>9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xmlns="" val="3094115195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r"/>
                      <a:r>
                        <a:rPr lang="en-GB" sz="2800" dirty="0"/>
                        <a:t>18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xmlns="" val="852395986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r"/>
                      <a:r>
                        <a:rPr lang="en-GB" sz="2800" dirty="0"/>
                        <a:t>27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xmlns="" val="2506605183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r"/>
                      <a:r>
                        <a:rPr lang="en-GB" sz="2800" dirty="0"/>
                        <a:t>36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xmlns="" val="3226196002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r"/>
                      <a:r>
                        <a:rPr lang="en-GB" sz="2800" dirty="0"/>
                        <a:t>45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xmlns="" val="2186242980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r"/>
                      <a:r>
                        <a:rPr lang="en-GB" sz="2800" dirty="0"/>
                        <a:t>54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xmlns="" val="2588184403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r"/>
                      <a:r>
                        <a:rPr lang="en-GB" sz="2800" dirty="0"/>
                        <a:t>63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xmlns="" val="2818266728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r"/>
                      <a:r>
                        <a:rPr lang="en-GB" sz="2800" dirty="0"/>
                        <a:t>72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xmlns="" val="226349511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r"/>
                      <a:r>
                        <a:rPr lang="en-GB" sz="2800" dirty="0"/>
                        <a:t>81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xmlns="" val="4204865434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r"/>
                      <a:r>
                        <a:rPr lang="en-GB" sz="2800" dirty="0"/>
                        <a:t>90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xmlns="" val="1842767665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r"/>
                      <a:r>
                        <a:rPr lang="en-GB" sz="2800" dirty="0"/>
                        <a:t>99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xmlns="" val="213728799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r"/>
                      <a:r>
                        <a:rPr lang="en-GB" sz="2800" dirty="0"/>
                        <a:t>108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xmlns="" val="558899"/>
                  </a:ext>
                </a:extLst>
              </a:tr>
            </a:tbl>
          </a:graphicData>
        </a:graphic>
      </p:graphicFrame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4E2B5EC6-F65E-4B4E-92CC-202C30031620}"/>
              </a:ext>
            </a:extLst>
          </p:cNvPr>
          <p:cNvSpPr txBox="1"/>
          <p:nvPr/>
        </p:nvSpPr>
        <p:spPr>
          <a:xfrm>
            <a:off x="5384173" y="1703506"/>
            <a:ext cx="245756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What patterns do you notice?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0752C514-8799-40AB-B612-E9893294B69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04632" y="524771"/>
            <a:ext cx="747045" cy="747045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63572B51-12D1-4F8C-AAAD-A0F756636FB0}"/>
              </a:ext>
            </a:extLst>
          </p:cNvPr>
          <p:cNvSpPr txBox="1"/>
          <p:nvPr/>
        </p:nvSpPr>
        <p:spPr>
          <a:xfrm>
            <a:off x="5386313" y="642408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4C17A1A6-2806-404D-946B-DC02D2F274E2}"/>
              </a:ext>
            </a:extLst>
          </p:cNvPr>
          <p:cNvSpPr/>
          <p:nvPr/>
        </p:nvSpPr>
        <p:spPr>
          <a:xfrm>
            <a:off x="3734516" y="5162373"/>
            <a:ext cx="1298121" cy="10287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xmlns="" id="{A89874C9-F8AE-4741-B3D8-9364432233CE}"/>
              </a:ext>
            </a:extLst>
          </p:cNvPr>
          <p:cNvSpPr/>
          <p:nvPr/>
        </p:nvSpPr>
        <p:spPr>
          <a:xfrm>
            <a:off x="4482901" y="499791"/>
            <a:ext cx="285750" cy="41090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xmlns="" id="{43C945A9-0935-4DDC-B7D8-957D4CB0DF17}"/>
              </a:ext>
            </a:extLst>
          </p:cNvPr>
          <p:cNvSpPr/>
          <p:nvPr/>
        </p:nvSpPr>
        <p:spPr>
          <a:xfrm>
            <a:off x="4294414" y="497543"/>
            <a:ext cx="285750" cy="410908"/>
          </a:xfrm>
          <a:prstGeom prst="ellipse">
            <a:avLst/>
          </a:prstGeom>
          <a:noFill/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xmlns="" id="{651CFFCC-A77C-4017-B86B-A88CFFBF3F72}"/>
              </a:ext>
            </a:extLst>
          </p:cNvPr>
          <p:cNvSpPr txBox="1"/>
          <p:nvPr/>
        </p:nvSpPr>
        <p:spPr>
          <a:xfrm>
            <a:off x="5480867" y="4195181"/>
            <a:ext cx="245756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Is this always the case?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xmlns="" id="{FBAA2B97-F7B9-4E47-9D7F-8B5832F9C092}"/>
              </a:ext>
            </a:extLst>
          </p:cNvPr>
          <p:cNvSpPr txBox="1"/>
          <p:nvPr/>
        </p:nvSpPr>
        <p:spPr>
          <a:xfrm>
            <a:off x="5394112" y="4200387"/>
            <a:ext cx="245756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Why is this the case?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xmlns="" id="{BE529BE6-8A7A-4B39-BC38-5947D29F649D}"/>
              </a:ext>
            </a:extLst>
          </p:cNvPr>
          <p:cNvSpPr txBox="1"/>
          <p:nvPr/>
        </p:nvSpPr>
        <p:spPr>
          <a:xfrm>
            <a:off x="5086350" y="2852315"/>
            <a:ext cx="30651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FF0000"/>
                </a:solidFill>
              </a:rPr>
              <a:t>Ones decrease by 1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xmlns="" id="{CE55EDDB-6887-409C-97C2-6D54ED9D633E}"/>
              </a:ext>
            </a:extLst>
          </p:cNvPr>
          <p:cNvSpPr txBox="1"/>
          <p:nvPr/>
        </p:nvSpPr>
        <p:spPr>
          <a:xfrm>
            <a:off x="5086350" y="3320248"/>
            <a:ext cx="30651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6"/>
                </a:solidFill>
              </a:rPr>
              <a:t>Tens increase by 1</a:t>
            </a:r>
          </a:p>
        </p:txBody>
      </p: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xmlns="" id="{A8C7E28C-E66E-4789-A984-D1F0DD718EEF}"/>
              </a:ext>
            </a:extLst>
          </p:cNvPr>
          <p:cNvCxnSpPr>
            <a:cxnSpLocks/>
          </p:cNvCxnSpPr>
          <p:nvPr/>
        </p:nvCxnSpPr>
        <p:spPr>
          <a:xfrm flipH="1">
            <a:off x="3280351" y="676243"/>
            <a:ext cx="834283" cy="184665"/>
          </a:xfrm>
          <a:prstGeom prst="straightConnector1">
            <a:avLst/>
          </a:prstGeom>
          <a:ln w="19050">
            <a:solidFill>
              <a:schemeClr val="accent6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xmlns="" id="{428037DA-A301-49E6-9310-90BB24925166}"/>
                  </a:ext>
                </a:extLst>
              </p:cNvPr>
              <p:cNvSpPr txBox="1"/>
              <p:nvPr/>
            </p:nvSpPr>
            <p:spPr>
              <a:xfrm>
                <a:off x="3226437" y="370639"/>
                <a:ext cx="95947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400" dirty="0">
                    <a:solidFill>
                      <a:schemeClr val="accent6"/>
                    </a:solidFill>
                  </a:rPr>
                  <a:t> 10</a:t>
                </a:r>
              </a:p>
            </p:txBody>
          </p:sp>
        </mc:Choice>
        <mc:Fallback xmlns=""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428037DA-A301-49E6-9310-90BB2492516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26437" y="370639"/>
                <a:ext cx="959477" cy="461665"/>
              </a:xfrm>
              <a:prstGeom prst="rect">
                <a:avLst/>
              </a:prstGeom>
              <a:blipFill>
                <a:blip r:embed="rId4"/>
                <a:stretch>
                  <a:fillRect l="-633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>
                <a:extLst>
                  <a:ext uri="{FF2B5EF4-FFF2-40B4-BE49-F238E27FC236}">
                    <a16:creationId xmlns:a16="http://schemas.microsoft.com/office/drawing/2014/main" xmlns="" id="{454E4619-0EA4-4848-B8B9-DD8178AEA0A7}"/>
                  </a:ext>
                </a:extLst>
              </p:cNvPr>
              <p:cNvSpPr txBox="1"/>
              <p:nvPr/>
            </p:nvSpPr>
            <p:spPr>
              <a:xfrm>
                <a:off x="3364251" y="1095440"/>
                <a:ext cx="95947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>
                    <a:solidFill>
                      <a:srgbClr val="FF0000"/>
                    </a:solidFill>
                  </a:rPr>
                  <a:t> 1</a:t>
                </a:r>
              </a:p>
            </p:txBody>
          </p:sp>
        </mc:Choice>
        <mc:Fallback xmlns="">
          <p:sp>
            <p:nvSpPr>
              <p:cNvPr id="25" name="TextBox 24">
                <a:extLst>
                  <a:ext uri="{FF2B5EF4-FFF2-40B4-BE49-F238E27FC236}">
                    <a16:creationId xmlns:a16="http://schemas.microsoft.com/office/drawing/2014/main" id="{454E4619-0EA4-4848-B8B9-DD8178AEA0A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64251" y="1095440"/>
                <a:ext cx="959477" cy="461665"/>
              </a:xfrm>
              <a:prstGeom prst="rect">
                <a:avLst/>
              </a:prstGeom>
              <a:blipFill>
                <a:blip r:embed="rId5"/>
                <a:stretch>
                  <a:fillRect t="-10667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6" name="Straight Arrow Connector 25">
            <a:extLst>
              <a:ext uri="{FF2B5EF4-FFF2-40B4-BE49-F238E27FC236}">
                <a16:creationId xmlns:a16="http://schemas.microsoft.com/office/drawing/2014/main" xmlns="" id="{5990C9D7-EC9E-46A0-B274-58BFE1C12172}"/>
              </a:ext>
            </a:extLst>
          </p:cNvPr>
          <p:cNvCxnSpPr>
            <a:cxnSpLocks/>
          </p:cNvCxnSpPr>
          <p:nvPr/>
        </p:nvCxnSpPr>
        <p:spPr>
          <a:xfrm>
            <a:off x="3280351" y="1023870"/>
            <a:ext cx="864471" cy="197873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Box 28">
            <a:extLst>
              <a:ext uri="{FF2B5EF4-FFF2-40B4-BE49-F238E27FC236}">
                <a16:creationId xmlns:a16="http://schemas.microsoft.com/office/drawing/2014/main" xmlns="" id="{5D7DBE71-F0D0-4F8B-8E3C-BE29AD4DC62D}"/>
              </a:ext>
            </a:extLst>
          </p:cNvPr>
          <p:cNvSpPr txBox="1"/>
          <p:nvPr/>
        </p:nvSpPr>
        <p:spPr>
          <a:xfrm>
            <a:off x="2830131" y="718266"/>
            <a:ext cx="5495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tx1"/>
                </a:solidFill>
              </a:rPr>
              <a:t>19</a:t>
            </a:r>
          </a:p>
        </p:txBody>
      </p:sp>
      <p:cxnSp>
        <p:nvCxnSpPr>
          <p:cNvPr id="30" name="Straight Arrow Connector 29">
            <a:extLst>
              <a:ext uri="{FF2B5EF4-FFF2-40B4-BE49-F238E27FC236}">
                <a16:creationId xmlns:a16="http://schemas.microsoft.com/office/drawing/2014/main" xmlns="" id="{8BC4F39E-C446-44C8-9C84-A9D2F358DDDF}"/>
              </a:ext>
            </a:extLst>
          </p:cNvPr>
          <p:cNvCxnSpPr>
            <a:cxnSpLocks/>
          </p:cNvCxnSpPr>
          <p:nvPr/>
        </p:nvCxnSpPr>
        <p:spPr>
          <a:xfrm flipH="1">
            <a:off x="3280351" y="2091155"/>
            <a:ext cx="834283" cy="184665"/>
          </a:xfrm>
          <a:prstGeom prst="straightConnector1">
            <a:avLst/>
          </a:prstGeom>
          <a:ln w="19050">
            <a:solidFill>
              <a:schemeClr val="accent6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Box 30">
                <a:extLst>
                  <a:ext uri="{FF2B5EF4-FFF2-40B4-BE49-F238E27FC236}">
                    <a16:creationId xmlns:a16="http://schemas.microsoft.com/office/drawing/2014/main" xmlns="" id="{43A331DA-E8C2-43E2-A42A-6EFFC8331405}"/>
                  </a:ext>
                </a:extLst>
              </p:cNvPr>
              <p:cNvSpPr txBox="1"/>
              <p:nvPr/>
            </p:nvSpPr>
            <p:spPr>
              <a:xfrm>
                <a:off x="3226437" y="1785551"/>
                <a:ext cx="95947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400" dirty="0">
                    <a:solidFill>
                      <a:schemeClr val="accent6"/>
                    </a:solidFill>
                  </a:rPr>
                  <a:t> 10</a:t>
                </a:r>
              </a:p>
            </p:txBody>
          </p:sp>
        </mc:Choice>
        <mc:Fallback xmlns="">
          <p:sp>
            <p:nvSpPr>
              <p:cNvPr id="31" name="TextBox 30">
                <a:extLst>
                  <a:ext uri="{FF2B5EF4-FFF2-40B4-BE49-F238E27FC236}">
                    <a16:creationId xmlns:a16="http://schemas.microsoft.com/office/drawing/2014/main" id="{43A331DA-E8C2-43E2-A42A-6EFFC833140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26437" y="1785551"/>
                <a:ext cx="959477" cy="461665"/>
              </a:xfrm>
              <a:prstGeom prst="rect">
                <a:avLst/>
              </a:prstGeom>
              <a:blipFill>
                <a:blip r:embed="rId6"/>
                <a:stretch>
                  <a:fillRect l="-633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Box 31">
                <a:extLst>
                  <a:ext uri="{FF2B5EF4-FFF2-40B4-BE49-F238E27FC236}">
                    <a16:creationId xmlns:a16="http://schemas.microsoft.com/office/drawing/2014/main" xmlns="" id="{FFCFC984-C69A-4924-AFD5-281CE9E233B7}"/>
                  </a:ext>
                </a:extLst>
              </p:cNvPr>
              <p:cNvSpPr txBox="1"/>
              <p:nvPr/>
            </p:nvSpPr>
            <p:spPr>
              <a:xfrm>
                <a:off x="3364251" y="2510352"/>
                <a:ext cx="95947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>
                    <a:solidFill>
                      <a:srgbClr val="FF0000"/>
                    </a:solidFill>
                  </a:rPr>
                  <a:t> 1</a:t>
                </a:r>
              </a:p>
            </p:txBody>
          </p:sp>
        </mc:Choice>
        <mc:Fallback xmlns="">
          <p:sp>
            <p:nvSpPr>
              <p:cNvPr id="32" name="TextBox 31">
                <a:extLst>
                  <a:ext uri="{FF2B5EF4-FFF2-40B4-BE49-F238E27FC236}">
                    <a16:creationId xmlns:a16="http://schemas.microsoft.com/office/drawing/2014/main" id="{FFCFC984-C69A-4924-AFD5-281CE9E233B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64251" y="2510352"/>
                <a:ext cx="959477" cy="461665"/>
              </a:xfrm>
              <a:prstGeom prst="rect">
                <a:avLst/>
              </a:prstGeom>
              <a:blipFill>
                <a:blip r:embed="rId7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3" name="Straight Arrow Connector 32">
            <a:extLst>
              <a:ext uri="{FF2B5EF4-FFF2-40B4-BE49-F238E27FC236}">
                <a16:creationId xmlns:a16="http://schemas.microsoft.com/office/drawing/2014/main" xmlns="" id="{9B9CA2A2-476B-49F7-87BA-A976CF19AF90}"/>
              </a:ext>
            </a:extLst>
          </p:cNvPr>
          <p:cNvCxnSpPr>
            <a:cxnSpLocks/>
          </p:cNvCxnSpPr>
          <p:nvPr/>
        </p:nvCxnSpPr>
        <p:spPr>
          <a:xfrm>
            <a:off x="3280351" y="2438782"/>
            <a:ext cx="864471" cy="197873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Box 33">
            <a:extLst>
              <a:ext uri="{FF2B5EF4-FFF2-40B4-BE49-F238E27FC236}">
                <a16:creationId xmlns:a16="http://schemas.microsoft.com/office/drawing/2014/main" xmlns="" id="{46F96E16-41FF-4604-B347-847C8B7A5A93}"/>
              </a:ext>
            </a:extLst>
          </p:cNvPr>
          <p:cNvSpPr txBox="1"/>
          <p:nvPr/>
        </p:nvSpPr>
        <p:spPr>
          <a:xfrm>
            <a:off x="2830131" y="2133178"/>
            <a:ext cx="5495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tx1"/>
                </a:solidFill>
              </a:rPr>
              <a:t>46</a:t>
            </a:r>
          </a:p>
        </p:txBody>
      </p:sp>
      <p:cxnSp>
        <p:nvCxnSpPr>
          <p:cNvPr id="36" name="Straight Arrow Connector 35">
            <a:extLst>
              <a:ext uri="{FF2B5EF4-FFF2-40B4-BE49-F238E27FC236}">
                <a16:creationId xmlns:a16="http://schemas.microsoft.com/office/drawing/2014/main" xmlns="" id="{8034F7FA-23CD-4DAD-B75C-39ABC18C6BAB}"/>
              </a:ext>
            </a:extLst>
          </p:cNvPr>
          <p:cNvCxnSpPr>
            <a:cxnSpLocks/>
          </p:cNvCxnSpPr>
          <p:nvPr/>
        </p:nvCxnSpPr>
        <p:spPr>
          <a:xfrm flipH="1">
            <a:off x="3295769" y="5380594"/>
            <a:ext cx="834283" cy="184665"/>
          </a:xfrm>
          <a:prstGeom prst="straightConnector1">
            <a:avLst/>
          </a:prstGeom>
          <a:ln w="19050">
            <a:solidFill>
              <a:schemeClr val="accent6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7" name="TextBox 36">
                <a:extLst>
                  <a:ext uri="{FF2B5EF4-FFF2-40B4-BE49-F238E27FC236}">
                    <a16:creationId xmlns:a16="http://schemas.microsoft.com/office/drawing/2014/main" xmlns="" id="{B03D7BDC-7D3D-4C76-8F89-F7E71F14327A}"/>
                  </a:ext>
                </a:extLst>
              </p:cNvPr>
              <p:cNvSpPr txBox="1"/>
              <p:nvPr/>
            </p:nvSpPr>
            <p:spPr>
              <a:xfrm>
                <a:off x="3241855" y="5074990"/>
                <a:ext cx="95947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400" dirty="0">
                    <a:solidFill>
                      <a:schemeClr val="accent6"/>
                    </a:solidFill>
                  </a:rPr>
                  <a:t> 10</a:t>
                </a:r>
              </a:p>
            </p:txBody>
          </p:sp>
        </mc:Choice>
        <mc:Fallback xmlns="">
          <p:sp>
            <p:nvSpPr>
              <p:cNvPr id="37" name="TextBox 36">
                <a:extLst>
                  <a:ext uri="{FF2B5EF4-FFF2-40B4-BE49-F238E27FC236}">
                    <a16:creationId xmlns:a16="http://schemas.microsoft.com/office/drawing/2014/main" id="{B03D7BDC-7D3D-4C76-8F89-F7E71F14327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41855" y="5074990"/>
                <a:ext cx="959477" cy="461665"/>
              </a:xfrm>
              <a:prstGeom prst="rect">
                <a:avLst/>
              </a:prstGeom>
              <a:blipFill>
                <a:blip r:embed="rId8"/>
                <a:stretch>
                  <a:fillRect l="-637" t="-10667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8" name="TextBox 37">
                <a:extLst>
                  <a:ext uri="{FF2B5EF4-FFF2-40B4-BE49-F238E27FC236}">
                    <a16:creationId xmlns:a16="http://schemas.microsoft.com/office/drawing/2014/main" xmlns="" id="{FF8AEF4D-7E3E-4EA1-BD52-3FAB170CA9BB}"/>
                  </a:ext>
                </a:extLst>
              </p:cNvPr>
              <p:cNvSpPr txBox="1"/>
              <p:nvPr/>
            </p:nvSpPr>
            <p:spPr>
              <a:xfrm>
                <a:off x="3379669" y="5799791"/>
                <a:ext cx="95947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>
                    <a:solidFill>
                      <a:srgbClr val="FF0000"/>
                    </a:solidFill>
                  </a:rPr>
                  <a:t> 1</a:t>
                </a:r>
              </a:p>
            </p:txBody>
          </p:sp>
        </mc:Choice>
        <mc:Fallback xmlns="">
          <p:sp>
            <p:nvSpPr>
              <p:cNvPr id="38" name="TextBox 37">
                <a:extLst>
                  <a:ext uri="{FF2B5EF4-FFF2-40B4-BE49-F238E27FC236}">
                    <a16:creationId xmlns:a16="http://schemas.microsoft.com/office/drawing/2014/main" id="{FF8AEF4D-7E3E-4EA1-BD52-3FAB170CA9B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79669" y="5799791"/>
                <a:ext cx="959477" cy="461665"/>
              </a:xfrm>
              <a:prstGeom prst="rect">
                <a:avLst/>
              </a:prstGeom>
              <a:blipFill>
                <a:blip r:embed="rId9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9" name="Straight Arrow Connector 38">
            <a:extLst>
              <a:ext uri="{FF2B5EF4-FFF2-40B4-BE49-F238E27FC236}">
                <a16:creationId xmlns:a16="http://schemas.microsoft.com/office/drawing/2014/main" xmlns="" id="{70B27317-1BF9-4F77-8A1C-7EC3C62E1318}"/>
              </a:ext>
            </a:extLst>
          </p:cNvPr>
          <p:cNvCxnSpPr>
            <a:cxnSpLocks/>
          </p:cNvCxnSpPr>
          <p:nvPr/>
        </p:nvCxnSpPr>
        <p:spPr>
          <a:xfrm>
            <a:off x="3295769" y="5728221"/>
            <a:ext cx="864471" cy="197873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TextBox 39">
            <a:extLst>
              <a:ext uri="{FF2B5EF4-FFF2-40B4-BE49-F238E27FC236}">
                <a16:creationId xmlns:a16="http://schemas.microsoft.com/office/drawing/2014/main" xmlns="" id="{BD3544EA-9211-42BA-AF6E-F9E542BF0D3D}"/>
              </a:ext>
            </a:extLst>
          </p:cNvPr>
          <p:cNvSpPr txBox="1"/>
          <p:nvPr/>
        </p:nvSpPr>
        <p:spPr>
          <a:xfrm>
            <a:off x="2714650" y="5422617"/>
            <a:ext cx="6804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tx1"/>
                </a:solidFill>
              </a:rPr>
              <a:t>109</a:t>
            </a:r>
          </a:p>
        </p:txBody>
      </p:sp>
      <p:pic>
        <p:nvPicPr>
          <p:cNvPr id="42" name="Picture 41">
            <a:extLst>
              <a:ext uri="{FF2B5EF4-FFF2-40B4-BE49-F238E27FC236}">
                <a16:creationId xmlns:a16="http://schemas.microsoft.com/office/drawing/2014/main" xmlns="" id="{ED2F612C-29AE-43A2-8A8E-5FD3D03894E8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35741" y="4387331"/>
            <a:ext cx="1313576" cy="918491"/>
          </a:xfrm>
          <a:prstGeom prst="rect">
            <a:avLst/>
          </a:prstGeom>
        </p:spPr>
      </p:pic>
      <p:sp>
        <p:nvSpPr>
          <p:cNvPr id="43" name="Rounded Rectangular Callout 23">
            <a:extLst>
              <a:ext uri="{FF2B5EF4-FFF2-40B4-BE49-F238E27FC236}">
                <a16:creationId xmlns:a16="http://schemas.microsoft.com/office/drawing/2014/main" xmlns="" id="{FB2051BB-156A-43E5-9F04-17B8C65FD2C6}"/>
              </a:ext>
            </a:extLst>
          </p:cNvPr>
          <p:cNvSpPr/>
          <p:nvPr/>
        </p:nvSpPr>
        <p:spPr>
          <a:xfrm>
            <a:off x="507624" y="2992642"/>
            <a:ext cx="3483386" cy="1348729"/>
          </a:xfrm>
          <a:prstGeom prst="wedgeRoundRectCallout">
            <a:avLst>
              <a:gd name="adj1" fmla="val 719"/>
              <a:gd name="adj2" fmla="val 67854"/>
              <a:gd name="adj3" fmla="val 16667"/>
            </a:avLst>
          </a:prstGeom>
          <a:noFill/>
          <a:ln w="3810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xmlns="" id="{33725D5C-6019-443B-80D6-6D6935CD11AF}"/>
              </a:ext>
            </a:extLst>
          </p:cNvPr>
          <p:cNvSpPr txBox="1"/>
          <p:nvPr/>
        </p:nvSpPr>
        <p:spPr>
          <a:xfrm>
            <a:off x="558785" y="2963881"/>
            <a:ext cx="348338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So to find the next multiple of 9 I can add 10 and subtract 1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343536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1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9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2.22222E-6 L 0.00278 0.06921 " pathEditMode="relative" rAng="0" ptsTypes="AA">
                                      <p:cBhvr>
                                        <p:cTn id="3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9" y="344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"/>
                            </p:stCondLst>
                            <p:childTnLst>
                              <p:par>
                                <p:cTn id="40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78 0.06921 L 0.00018 0.13472 " pathEditMode="relative" rAng="0" ptsTypes="AA">
                                      <p:cBhvr>
                                        <p:cTn id="4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9" y="326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000"/>
                            </p:stCondLst>
                            <p:childTnLst>
                              <p:par>
                                <p:cTn id="43" presetID="42" presetClass="path" presetSubtype="0" accel="50000" decel="5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18 0.13472 L -0.00017 0.20602 " pathEditMode="relative" rAng="0" ptsTypes="AA">
                                      <p:cBhvr>
                                        <p:cTn id="4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" y="35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000"/>
                            </p:stCondLst>
                            <p:childTnLst>
                              <p:par>
                                <p:cTn id="46" presetID="42" presetClass="path" presetSubtype="0" accel="50000" decel="5000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17 0.20602 L -0.00034 0.27176 " pathEditMode="relative" rAng="0" ptsTypes="AA">
                                      <p:cBhvr>
                                        <p:cTn id="4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" y="328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42" presetClass="path" presetSubtype="0" accel="50000" decel="50000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34 0.27176 L 0.00104 0.34097 " pathEditMode="relative" rAng="0" ptsTypes="AA">
                                      <p:cBhvr>
                                        <p:cTn id="5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9" y="344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0"/>
                            </p:stCondLst>
                            <p:childTnLst>
                              <p:par>
                                <p:cTn id="52" presetID="42" presetClass="path" presetSubtype="0" accel="50000" decel="50000" fill="hold" grpId="5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04 0.34097 L 0.00139 0.4081 " pathEditMode="relative" rAng="0" ptsTypes="AA">
                                      <p:cBhvr>
                                        <p:cTn id="5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" y="33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000"/>
                            </p:stCondLst>
                            <p:childTnLst>
                              <p:par>
                                <p:cTn id="55" presetID="42" presetClass="path" presetSubtype="0" accel="50000" decel="50000" fill="hold" grpId="6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39 0.4081 L 0.00052 0.47685 " pathEditMode="relative" rAng="0" ptsTypes="AA">
                                      <p:cBhvr>
                                        <p:cTn id="5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2" y="34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7000"/>
                            </p:stCondLst>
                            <p:childTnLst>
                              <p:par>
                                <p:cTn id="58" presetID="42" presetClass="path" presetSubtype="0" accel="50000" decel="50000" fill="hold" grpId="7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52 0.47685 L -0.00017 0.54491 " pathEditMode="relative" rAng="0" ptsTypes="AA">
                                      <p:cBhvr>
                                        <p:cTn id="5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5" y="35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8000"/>
                            </p:stCondLst>
                            <p:childTnLst>
                              <p:par>
                                <p:cTn id="61" presetID="42" presetClass="path" presetSubtype="0" accel="50000" decel="50000" fill="hold" grpId="8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17 0.54491 L 0.00122 0.61551 " pathEditMode="relative" rAng="0" ptsTypes="AA">
                                      <p:cBhvr>
                                        <p:cTn id="6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388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9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4.81481E-6 L 0.00278 0.06922 " pathEditMode="relative" rAng="0" ptsTypes="AA">
                                      <p:cBhvr>
                                        <p:cTn id="7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9" y="344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000"/>
                            </p:stCondLst>
                            <p:childTnLst>
                              <p:par>
                                <p:cTn id="76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78 0.06922 L 0.00018 0.13473 " pathEditMode="relative" rAng="0" ptsTypes="AA">
                                      <p:cBhvr>
                                        <p:cTn id="7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9" y="326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2000"/>
                            </p:stCondLst>
                            <p:childTnLst>
                              <p:par>
                                <p:cTn id="79" presetID="42" presetClass="path" presetSubtype="0" accel="50000" decel="5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18 0.13473 L -0.00017 0.20602 " pathEditMode="relative" rAng="0" ptsTypes="AA">
                                      <p:cBhvr>
                                        <p:cTn id="8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" y="35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3000"/>
                            </p:stCondLst>
                            <p:childTnLst>
                              <p:par>
                                <p:cTn id="82" presetID="42" presetClass="path" presetSubtype="0" accel="50000" decel="5000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17 0.20602 L -0.00034 0.27176 " pathEditMode="relative" rAng="0" ptsTypes="AA">
                                      <p:cBhvr>
                                        <p:cTn id="8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" y="328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4000"/>
                            </p:stCondLst>
                            <p:childTnLst>
                              <p:par>
                                <p:cTn id="85" presetID="42" presetClass="path" presetSubtype="0" accel="50000" decel="50000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34 0.27176 L 0.00104 0.34098 " pathEditMode="relative" rAng="0" ptsTypes="AA">
                                      <p:cBhvr>
                                        <p:cTn id="8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9" y="344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5000"/>
                            </p:stCondLst>
                            <p:childTnLst>
                              <p:par>
                                <p:cTn id="88" presetID="42" presetClass="path" presetSubtype="0" accel="50000" decel="50000" fill="hold" grpId="5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04 0.34098 L 0.00139 0.40811 " pathEditMode="relative" rAng="0" ptsTypes="AA">
                                      <p:cBhvr>
                                        <p:cTn id="8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" y="33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6000"/>
                            </p:stCondLst>
                            <p:childTnLst>
                              <p:par>
                                <p:cTn id="91" presetID="42" presetClass="path" presetSubtype="0" accel="50000" decel="50000" fill="hold" grpId="6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39 0.40811 L 0.00052 0.47686 " pathEditMode="relative" rAng="0" ptsTypes="AA">
                                      <p:cBhvr>
                                        <p:cTn id="9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2" y="34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7000"/>
                            </p:stCondLst>
                            <p:childTnLst>
                              <p:par>
                                <p:cTn id="94" presetID="42" presetClass="path" presetSubtype="0" accel="50000" decel="50000" fill="hold" grpId="7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52 0.47686 L -0.00017 0.54491 " pathEditMode="relative" rAng="0" ptsTypes="AA">
                                      <p:cBhvr>
                                        <p:cTn id="9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5" y="340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8000"/>
                            </p:stCondLst>
                            <p:childTnLst>
                              <p:par>
                                <p:cTn id="97" presetID="42" presetClass="path" presetSubtype="0" accel="50000" decel="50000" fill="hold" grpId="8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17 0.54491 L 0.00122 0.61551 " pathEditMode="relative" rAng="0" ptsTypes="AA">
                                      <p:cBhvr>
                                        <p:cTn id="9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9" y="35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500"/>
                            </p:stCondLst>
                            <p:childTnLst>
                              <p:par>
                                <p:cTn id="11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500"/>
                            </p:stCondLst>
                            <p:childTnLst>
                              <p:par>
                                <p:cTn id="12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500"/>
                            </p:stCondLst>
                            <p:childTnLst>
                              <p:par>
                                <p:cTn id="13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500"/>
                            </p:stCondLst>
                            <p:childTnLst>
                              <p:par>
                                <p:cTn id="14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2" presetClass="exit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500"/>
                            </p:stCondLst>
                            <p:childTnLst>
                              <p:par>
                                <p:cTn id="158" presetID="26" presetClass="emph" presetSubtype="0" repeatCount="2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9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0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1" presetID="26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2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3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>
                      <p:stCondLst>
                        <p:cond delay="indefinite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>
                      <p:stCondLst>
                        <p:cond delay="indefinite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1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6" fill="hold">
                      <p:stCondLst>
                        <p:cond delay="indefinite"/>
                      </p:stCondLst>
                      <p:childTnLst>
                        <p:par>
                          <p:cTn id="177" fill="hold">
                            <p:stCondLst>
                              <p:cond delay="0"/>
                            </p:stCondLst>
                            <p:childTnLst>
                              <p:par>
                                <p:cTn id="178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1" fill="hold">
                            <p:stCondLst>
                              <p:cond delay="500"/>
                            </p:stCondLst>
                            <p:childTnLst>
                              <p:par>
                                <p:cTn id="18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4" fill="hold">
                      <p:stCondLst>
                        <p:cond delay="indefinite"/>
                      </p:stCondLst>
                      <p:childTnLst>
                        <p:par>
                          <p:cTn id="185" fill="hold">
                            <p:stCondLst>
                              <p:cond delay="0"/>
                            </p:stCondLst>
                            <p:childTnLst>
                              <p:par>
                                <p:cTn id="18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8" fill="hold">
                      <p:stCondLst>
                        <p:cond delay="indefinite"/>
                      </p:stCondLst>
                      <p:childTnLst>
                        <p:par>
                          <p:cTn id="189" fill="hold">
                            <p:stCondLst>
                              <p:cond delay="0"/>
                            </p:stCondLst>
                            <p:childTnLst>
                              <p:par>
                                <p:cTn id="19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3" fill="hold">
                            <p:stCondLst>
                              <p:cond delay="500"/>
                            </p:stCondLst>
                            <p:childTnLst>
                              <p:par>
                                <p:cTn id="19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6" fill="hold">
                      <p:stCondLst>
                        <p:cond delay="indefinite"/>
                      </p:stCondLst>
                      <p:childTnLst>
                        <p:par>
                          <p:cTn id="197" fill="hold">
                            <p:stCondLst>
                              <p:cond delay="0"/>
                            </p:stCondLst>
                            <p:childTnLst>
                              <p:par>
                                <p:cTn id="198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2" fill="hold">
                            <p:stCondLst>
                              <p:cond delay="500"/>
                            </p:stCondLst>
                            <p:childTnLst>
                              <p:par>
                                <p:cTn id="20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3" grpId="1"/>
      <p:bldP spid="13" grpId="2"/>
      <p:bldP spid="15" grpId="0"/>
      <p:bldP spid="15" grpId="1"/>
      <p:bldP spid="2" grpId="0" animBg="1"/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3" grpId="6" animBg="1"/>
      <p:bldP spid="3" grpId="7" animBg="1"/>
      <p:bldP spid="3" grpId="8" animBg="1"/>
      <p:bldP spid="3" grpId="9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19" grpId="6" animBg="1"/>
      <p:bldP spid="19" grpId="7" animBg="1"/>
      <p:bldP spid="19" grpId="8" animBg="1"/>
      <p:bldP spid="19" grpId="9" animBg="1"/>
      <p:bldP spid="20" grpId="0"/>
      <p:bldP spid="21" grpId="0"/>
      <p:bldP spid="21" grpId="1"/>
      <p:bldP spid="22" grpId="0"/>
      <p:bldP spid="22" grpId="1"/>
      <p:bldP spid="22" grpId="2"/>
      <p:bldP spid="23" grpId="0"/>
      <p:bldP spid="23" grpId="1"/>
      <p:bldP spid="23" grpId="2"/>
      <p:bldP spid="24" grpId="0"/>
      <p:bldP spid="25" grpId="0"/>
      <p:bldP spid="29" grpId="0"/>
      <p:bldP spid="31" grpId="0"/>
      <p:bldP spid="32" grpId="0"/>
      <p:bldP spid="34" grpId="0"/>
      <p:bldP spid="37" grpId="0"/>
      <p:bldP spid="38" grpId="0"/>
      <p:bldP spid="40" grpId="0"/>
      <p:bldP spid="43" grpId="0" animBg="1"/>
      <p:bldP spid="4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15362939"/>
              </p:ext>
            </p:extLst>
          </p:nvPr>
        </p:nvGraphicFramePr>
        <p:xfrm>
          <a:off x="851040" y="1094362"/>
          <a:ext cx="7158456" cy="69305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96538">
                  <a:extLst>
                    <a:ext uri="{9D8B030D-6E8A-4147-A177-3AD203B41FA5}">
                      <a16:colId xmlns:a16="http://schemas.microsoft.com/office/drawing/2014/main" xmlns="" val="1910050395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xmlns="" val="412027836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xmlns="" val="348289976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xmlns="" val="207022472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xmlns="" val="848036698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xmlns="" val="675873635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xmlns="" val="561306846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xmlns="" val="3842038905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xmlns="" val="2410868383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xmlns="" val="3316955747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xmlns="" val="68046575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xmlns="" val="3864328987"/>
                    </a:ext>
                  </a:extLst>
                </a:gridCol>
              </a:tblGrid>
              <a:tr h="693056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12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15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18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21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24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27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30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33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36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3094115195"/>
                  </a:ext>
                </a:extLst>
              </a:tr>
            </a:tbl>
          </a:graphicData>
        </a:graphic>
      </p:graphicFrame>
      <p:sp>
        <p:nvSpPr>
          <p:cNvPr id="6" name="Oval 5"/>
          <p:cNvSpPr/>
          <p:nvPr/>
        </p:nvSpPr>
        <p:spPr>
          <a:xfrm>
            <a:off x="2592091" y="1128771"/>
            <a:ext cx="655934" cy="624237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1343016" y="4005827"/>
                <a:ext cx="2212465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3 </a:t>
                </a:r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Cambria Math" panose="02040503050406030204" pitchFamily="18" charset="0"/>
                    <a:cs typeface="+mn-cs"/>
                  </a:rPr>
                  <a:t>×</a:t>
                </a:r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4 </a:t>
                </a:r>
                <a14:m>
                  <m:oMath xmlns:m="http://schemas.openxmlformats.org/officeDocument/2006/math">
                    <m:r>
                      <a:rPr kumimoji="0" lang="en-GB" sz="36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=</m:t>
                    </m:r>
                  </m:oMath>
                </a14:m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12</a:t>
                </a: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43016" y="4005827"/>
                <a:ext cx="2212465" cy="646331"/>
              </a:xfrm>
              <a:prstGeom prst="rect">
                <a:avLst/>
              </a:prstGeom>
              <a:blipFill>
                <a:blip r:embed="rId3"/>
                <a:stretch>
                  <a:fillRect l="-8264" t="-16038" r="-7438" b="-3584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8" name="Straight Arrow Connector 7"/>
          <p:cNvCxnSpPr/>
          <p:nvPr/>
        </p:nvCxnSpPr>
        <p:spPr>
          <a:xfrm>
            <a:off x="2920058" y="1787418"/>
            <a:ext cx="0" cy="1087824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1343015" y="4649101"/>
                <a:ext cx="2212465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9 </a:t>
                </a:r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Cambria Math" panose="02040503050406030204" pitchFamily="18" charset="0"/>
                    <a:cs typeface="+mn-cs"/>
                  </a:rPr>
                  <a:t>×</a:t>
                </a:r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4 </a:t>
                </a:r>
                <a14:m>
                  <m:oMath xmlns:m="http://schemas.openxmlformats.org/officeDocument/2006/math">
                    <m:r>
                      <a:rPr kumimoji="0" lang="en-GB" sz="36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=</m:t>
                    </m:r>
                  </m:oMath>
                </a14:m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36</a:t>
                </a:r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43015" y="4649101"/>
                <a:ext cx="2212465" cy="646331"/>
              </a:xfrm>
              <a:prstGeom prst="rect">
                <a:avLst/>
              </a:prstGeom>
              <a:blipFill>
                <a:blip r:embed="rId4"/>
                <a:stretch>
                  <a:fillRect l="-8264" t="-16981" r="-7438" b="-3584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4485925" y="4005827"/>
                <a:ext cx="2446504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11 </a:t>
                </a:r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Cambria Math" panose="02040503050406030204" pitchFamily="18" charset="0"/>
                    <a:cs typeface="+mn-cs"/>
                  </a:rPr>
                  <a:t>×</a:t>
                </a:r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3 </a:t>
                </a:r>
                <a14:m>
                  <m:oMath xmlns:m="http://schemas.openxmlformats.org/officeDocument/2006/math">
                    <m:r>
                      <a:rPr kumimoji="0" lang="en-GB" sz="36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=</m:t>
                    </m:r>
                  </m:oMath>
                </a14:m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33</a:t>
                </a:r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85925" y="4005827"/>
                <a:ext cx="2446504" cy="646331"/>
              </a:xfrm>
              <a:prstGeom prst="rect">
                <a:avLst/>
              </a:prstGeom>
              <a:blipFill>
                <a:blip r:embed="rId5"/>
                <a:stretch>
                  <a:fillRect l="-7731" t="-16038" r="-6484" b="-3584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4485924" y="4649101"/>
                <a:ext cx="2446504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11 </a:t>
                </a:r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Cambria Math" panose="02040503050406030204" pitchFamily="18" charset="0"/>
                    <a:cs typeface="+mn-cs"/>
                  </a:rPr>
                  <a:t>×</a:t>
                </a:r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9 </a:t>
                </a:r>
                <a14:m>
                  <m:oMath xmlns:m="http://schemas.openxmlformats.org/officeDocument/2006/math">
                    <m:r>
                      <a:rPr kumimoji="0" lang="en-GB" sz="36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=</m:t>
                    </m:r>
                  </m:oMath>
                </a14:m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99</a:t>
                </a:r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85924" y="4649101"/>
                <a:ext cx="2446504" cy="646331"/>
              </a:xfrm>
              <a:prstGeom prst="rect">
                <a:avLst/>
              </a:prstGeom>
              <a:blipFill>
                <a:blip r:embed="rId6"/>
                <a:stretch>
                  <a:fillRect l="-7731" t="-16981" r="-6484" b="-3584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49364823"/>
              </p:ext>
            </p:extLst>
          </p:nvPr>
        </p:nvGraphicFramePr>
        <p:xfrm>
          <a:off x="851040" y="3140036"/>
          <a:ext cx="7158456" cy="69305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96538">
                  <a:extLst>
                    <a:ext uri="{9D8B030D-6E8A-4147-A177-3AD203B41FA5}">
                      <a16:colId xmlns:a16="http://schemas.microsoft.com/office/drawing/2014/main" xmlns="" val="1910050395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xmlns="" val="412027836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xmlns="" val="348289976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xmlns="" val="207022472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xmlns="" val="848036698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xmlns="" val="675873635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xmlns="" val="561306846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xmlns="" val="3842038905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xmlns="" val="2410868383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xmlns="" val="3316955747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xmlns="" val="68046575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xmlns="" val="3864328987"/>
                    </a:ext>
                  </a:extLst>
                </a:gridCol>
              </a:tblGrid>
              <a:tr h="693056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9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18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27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36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45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54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63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72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81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90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99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108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xmlns="" val="3094115195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xmlns="" id="{8252B405-7562-4D1B-B1EE-EF99995D6072}"/>
                  </a:ext>
                </a:extLst>
              </p:cNvPr>
              <p:cNvSpPr txBox="1"/>
              <p:nvPr/>
            </p:nvSpPr>
            <p:spPr>
              <a:xfrm>
                <a:off x="2212453" y="2054098"/>
                <a:ext cx="75927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3</a:t>
                </a:r>
              </a:p>
            </p:txBody>
          </p:sp>
        </mc:Choice>
        <mc:Fallback xmlns="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8252B405-7562-4D1B-B1EE-EF99995D607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12453" y="2054098"/>
                <a:ext cx="759275" cy="523220"/>
              </a:xfrm>
              <a:prstGeom prst="rect">
                <a:avLst/>
              </a:prstGeom>
              <a:blipFill>
                <a:blip r:embed="rId7"/>
                <a:stretch>
                  <a:fillRect t="-11628" r="-80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9" name="Picture 18">
            <a:extLst>
              <a:ext uri="{FF2B5EF4-FFF2-40B4-BE49-F238E27FC236}">
                <a16:creationId xmlns:a16="http://schemas.microsoft.com/office/drawing/2014/main" xmlns="" id="{CF92D3A5-C21D-4469-B210-F70B2584C5B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263270" y="4726464"/>
            <a:ext cx="1313576" cy="918491"/>
          </a:xfrm>
          <a:prstGeom prst="rect">
            <a:avLst/>
          </a:prstGeom>
        </p:spPr>
      </p:pic>
      <p:sp>
        <p:nvSpPr>
          <p:cNvPr id="20" name="Rounded Rectangular Callout 23">
            <a:extLst>
              <a:ext uri="{FF2B5EF4-FFF2-40B4-BE49-F238E27FC236}">
                <a16:creationId xmlns:a16="http://schemas.microsoft.com/office/drawing/2014/main" xmlns="" id="{B48D6688-51AB-4797-9B53-C31229342A72}"/>
              </a:ext>
            </a:extLst>
          </p:cNvPr>
          <p:cNvSpPr/>
          <p:nvPr/>
        </p:nvSpPr>
        <p:spPr>
          <a:xfrm>
            <a:off x="3786369" y="4017182"/>
            <a:ext cx="3483386" cy="1348729"/>
          </a:xfrm>
          <a:prstGeom prst="wedgeRoundRectCallout">
            <a:avLst>
              <a:gd name="adj1" fmla="val -57143"/>
              <a:gd name="adj2" fmla="val 35388"/>
              <a:gd name="adj3" fmla="val 16667"/>
            </a:avLst>
          </a:prstGeom>
          <a:solidFill>
            <a:schemeClr val="bg1"/>
          </a:solidFill>
          <a:ln w="3810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xmlns="" id="{961F2221-444C-487C-BB84-491E81FB14AA}"/>
              </a:ext>
            </a:extLst>
          </p:cNvPr>
          <p:cNvSpPr txBox="1"/>
          <p:nvPr/>
        </p:nvSpPr>
        <p:spPr>
          <a:xfrm>
            <a:off x="3837530" y="3988421"/>
            <a:ext cx="348338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So if I know my 3 times-table I can multiply that by 3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477041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3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3.7037E-6 L 0.45833 0.00324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917" y="162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4.81481E-6 L 0.45833 -4.81481E-6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917" y="0"/>
                                    </p:animMotion>
                                  </p:childTnLst>
                                </p:cTn>
                              </p:par>
                              <p:par>
                                <p:cTn id="33" presetID="63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1.48148E-6 L 0.446 -1.48148E-6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292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"/>
                            </p:stCondLst>
                            <p:childTnLst>
                              <p:par>
                                <p:cTn id="5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/>
      <p:bldP spid="9" grpId="0"/>
      <p:bldP spid="16" grpId="0"/>
      <p:bldP spid="17" grpId="0"/>
      <p:bldP spid="18" grpId="0"/>
      <p:bldP spid="18" grpId="1"/>
      <p:bldP spid="20" grpId="0" animBg="1"/>
      <p:bldP spid="2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88878518"/>
              </p:ext>
            </p:extLst>
          </p:nvPr>
        </p:nvGraphicFramePr>
        <p:xfrm>
          <a:off x="851040" y="1094362"/>
          <a:ext cx="7158456" cy="69305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96538">
                  <a:extLst>
                    <a:ext uri="{9D8B030D-6E8A-4147-A177-3AD203B41FA5}">
                      <a16:colId xmlns:a16="http://schemas.microsoft.com/office/drawing/2014/main" xmlns="" val="1910050395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xmlns="" val="412027836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xmlns="" val="348289976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xmlns="" val="207022472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xmlns="" val="848036698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xmlns="" val="675873635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xmlns="" val="561306846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xmlns="" val="3842038905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xmlns="" val="2410868383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xmlns="" val="3316955747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xmlns="" val="68046575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xmlns="" val="3864328987"/>
                    </a:ext>
                  </a:extLst>
                </a:gridCol>
              </a:tblGrid>
              <a:tr h="693056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10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20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30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40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50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60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70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80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90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100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110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120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xmlns="" val="3094115195"/>
                  </a:ext>
                </a:extLst>
              </a:tr>
            </a:tbl>
          </a:graphicData>
        </a:graphic>
      </p:graphicFrame>
      <p:sp>
        <p:nvSpPr>
          <p:cNvPr id="6" name="Oval 5"/>
          <p:cNvSpPr/>
          <p:nvPr/>
        </p:nvSpPr>
        <p:spPr>
          <a:xfrm>
            <a:off x="806537" y="1128771"/>
            <a:ext cx="655934" cy="624237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8" name="Straight Arrow Connector 7"/>
          <p:cNvCxnSpPr>
            <a:cxnSpLocks/>
          </p:cNvCxnSpPr>
          <p:nvPr/>
        </p:nvCxnSpPr>
        <p:spPr>
          <a:xfrm>
            <a:off x="1134504" y="1787418"/>
            <a:ext cx="0" cy="1352618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2" name="Table 11"/>
          <p:cNvGraphicFramePr>
            <a:graphicFrameLocks noGrp="1"/>
          </p:cNvGraphicFramePr>
          <p:nvPr>
            <p:extLst/>
          </p:nvPr>
        </p:nvGraphicFramePr>
        <p:xfrm>
          <a:off x="851040" y="3140036"/>
          <a:ext cx="7158456" cy="69305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96538">
                  <a:extLst>
                    <a:ext uri="{9D8B030D-6E8A-4147-A177-3AD203B41FA5}">
                      <a16:colId xmlns:a16="http://schemas.microsoft.com/office/drawing/2014/main" xmlns="" val="1910050395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xmlns="" val="412027836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xmlns="" val="348289976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xmlns="" val="207022472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xmlns="" val="848036698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xmlns="" val="675873635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xmlns="" val="561306846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xmlns="" val="3842038905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xmlns="" val="2410868383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xmlns="" val="3316955747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xmlns="" val="68046575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xmlns="" val="3864328987"/>
                    </a:ext>
                  </a:extLst>
                </a:gridCol>
              </a:tblGrid>
              <a:tr h="693056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9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18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27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36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45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54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63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72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81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90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99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108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xmlns="" val="3094115195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xmlns="" id="{8252B405-7562-4D1B-B1EE-EF99995D6072}"/>
                  </a:ext>
                </a:extLst>
              </p:cNvPr>
              <p:cNvSpPr txBox="1"/>
              <p:nvPr/>
            </p:nvSpPr>
            <p:spPr>
              <a:xfrm>
                <a:off x="632410" y="2222547"/>
                <a:ext cx="759275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000" dirty="0"/>
                  <a:t>1</a:t>
                </a:r>
              </a:p>
            </p:txBody>
          </p:sp>
        </mc:Choice>
        <mc:Fallback xmlns="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8252B405-7562-4D1B-B1EE-EF99995D607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2410" y="2222547"/>
                <a:ext cx="759275" cy="400110"/>
              </a:xfrm>
              <a:prstGeom prst="rect">
                <a:avLst/>
              </a:prstGeom>
              <a:blipFill>
                <a:blip r:embed="rId3"/>
                <a:stretch>
                  <a:fillRect t="-9231" b="-276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EC3D6FA0-2019-4E37-8A0D-AF36BE6E0D4A}"/>
              </a:ext>
            </a:extLst>
          </p:cNvPr>
          <p:cNvSpPr txBox="1"/>
          <p:nvPr/>
        </p:nvSpPr>
        <p:spPr>
          <a:xfrm>
            <a:off x="605982" y="4321101"/>
            <a:ext cx="47314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What do you notice?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xmlns="" id="{D1E1694D-E78B-46EF-B766-494DA8BDCF0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62451" y="4212754"/>
            <a:ext cx="747045" cy="747045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F2090A12-A8AE-4F8A-A4F3-4EDBBA231701}"/>
              </a:ext>
            </a:extLst>
          </p:cNvPr>
          <p:cNvSpPr txBox="1"/>
          <p:nvPr/>
        </p:nvSpPr>
        <p:spPr>
          <a:xfrm>
            <a:off x="5544132" y="4330391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xmlns="" id="{C09FB3D4-C682-43CC-9CCB-0A9D1629E1D3}"/>
                  </a:ext>
                </a:extLst>
              </p:cNvPr>
              <p:cNvSpPr txBox="1"/>
              <p:nvPr/>
            </p:nvSpPr>
            <p:spPr>
              <a:xfrm>
                <a:off x="1227060" y="2222547"/>
                <a:ext cx="759275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000" dirty="0"/>
                  <a:t>2</a:t>
                </a:r>
              </a:p>
            </p:txBody>
          </p:sp>
        </mc:Choice>
        <mc:Fallback xmlns="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C09FB3D4-C682-43CC-9CCB-0A9D1629E1D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27060" y="2222547"/>
                <a:ext cx="759275" cy="400110"/>
              </a:xfrm>
              <a:prstGeom prst="rect">
                <a:avLst/>
              </a:prstGeom>
              <a:blipFill>
                <a:blip r:embed="rId5"/>
                <a:stretch>
                  <a:fillRect t="-9231" b="-276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xmlns="" id="{35E6F09B-B945-4E2E-B21B-02B4BD18D4E8}"/>
                  </a:ext>
                </a:extLst>
              </p:cNvPr>
              <p:cNvSpPr txBox="1"/>
              <p:nvPr/>
            </p:nvSpPr>
            <p:spPr>
              <a:xfrm>
                <a:off x="1821710" y="2222547"/>
                <a:ext cx="759275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000" dirty="0"/>
                  <a:t>3</a:t>
                </a:r>
              </a:p>
            </p:txBody>
          </p:sp>
        </mc:Choice>
        <mc:Fallback xmlns="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35E6F09B-B945-4E2E-B21B-02B4BD18D4E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21710" y="2222547"/>
                <a:ext cx="759275" cy="400110"/>
              </a:xfrm>
              <a:prstGeom prst="rect">
                <a:avLst/>
              </a:prstGeom>
              <a:blipFill>
                <a:blip r:embed="rId6"/>
                <a:stretch>
                  <a:fillRect t="-9231" b="-276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xmlns="" id="{444D84B7-46AF-4872-AB02-F885CC44BE65}"/>
                  </a:ext>
                </a:extLst>
              </p:cNvPr>
              <p:cNvSpPr txBox="1"/>
              <p:nvPr/>
            </p:nvSpPr>
            <p:spPr>
              <a:xfrm>
                <a:off x="2416360" y="2222547"/>
                <a:ext cx="759275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000" dirty="0"/>
                  <a:t>4</a:t>
                </a:r>
              </a:p>
            </p:txBody>
          </p:sp>
        </mc:Choice>
        <mc:Fallback xmlns=""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444D84B7-46AF-4872-AB02-F885CC44BE6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16360" y="2222547"/>
                <a:ext cx="759275" cy="400110"/>
              </a:xfrm>
              <a:prstGeom prst="rect">
                <a:avLst/>
              </a:prstGeom>
              <a:blipFill>
                <a:blip r:embed="rId7"/>
                <a:stretch>
                  <a:fillRect t="-9231" b="-276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xmlns="" id="{3FF9A0BD-EB74-40EA-B87D-32F3A54AC134}"/>
                  </a:ext>
                </a:extLst>
              </p:cNvPr>
              <p:cNvSpPr txBox="1"/>
              <p:nvPr/>
            </p:nvSpPr>
            <p:spPr>
              <a:xfrm>
                <a:off x="3011010" y="2222547"/>
                <a:ext cx="759275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000" dirty="0"/>
                  <a:t>5</a:t>
                </a:r>
              </a:p>
            </p:txBody>
          </p:sp>
        </mc:Choice>
        <mc:Fallback xmlns=""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3FF9A0BD-EB74-40EA-B87D-32F3A54AC13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11010" y="2222547"/>
                <a:ext cx="759275" cy="400110"/>
              </a:xfrm>
              <a:prstGeom prst="rect">
                <a:avLst/>
              </a:prstGeom>
              <a:blipFill>
                <a:blip r:embed="rId8"/>
                <a:stretch>
                  <a:fillRect t="-9231" b="-276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xmlns="" id="{A39B8803-CA24-4F69-8630-5341B77E60F4}"/>
                  </a:ext>
                </a:extLst>
              </p:cNvPr>
              <p:cNvSpPr txBox="1"/>
              <p:nvPr/>
            </p:nvSpPr>
            <p:spPr>
              <a:xfrm>
                <a:off x="3605660" y="2222547"/>
                <a:ext cx="759275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000" dirty="0"/>
                  <a:t>6</a:t>
                </a:r>
              </a:p>
            </p:txBody>
          </p:sp>
        </mc:Choice>
        <mc:Fallback xmlns=""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A39B8803-CA24-4F69-8630-5341B77E60F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05660" y="2222547"/>
                <a:ext cx="759275" cy="400110"/>
              </a:xfrm>
              <a:prstGeom prst="rect">
                <a:avLst/>
              </a:prstGeom>
              <a:blipFill>
                <a:blip r:embed="rId9"/>
                <a:stretch>
                  <a:fillRect t="-9231" b="-276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xmlns="" id="{ECBBF404-B860-4106-8CB5-A8CD8E206D4E}"/>
                  </a:ext>
                </a:extLst>
              </p:cNvPr>
              <p:cNvSpPr txBox="1"/>
              <p:nvPr/>
            </p:nvSpPr>
            <p:spPr>
              <a:xfrm>
                <a:off x="4200310" y="2222547"/>
                <a:ext cx="759275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000" dirty="0"/>
                  <a:t>7</a:t>
                </a:r>
              </a:p>
            </p:txBody>
          </p:sp>
        </mc:Choice>
        <mc:Fallback xmlns=""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ECBBF404-B860-4106-8CB5-A8CD8E206D4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00310" y="2222547"/>
                <a:ext cx="759275" cy="400110"/>
              </a:xfrm>
              <a:prstGeom prst="rect">
                <a:avLst/>
              </a:prstGeom>
              <a:blipFill>
                <a:blip r:embed="rId10"/>
                <a:stretch>
                  <a:fillRect t="-9231" b="-276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>
                <a:extLst>
                  <a:ext uri="{FF2B5EF4-FFF2-40B4-BE49-F238E27FC236}">
                    <a16:creationId xmlns:a16="http://schemas.microsoft.com/office/drawing/2014/main" xmlns="" id="{1E53FC34-6FBC-400B-8BF2-D14BCA29520D}"/>
                  </a:ext>
                </a:extLst>
              </p:cNvPr>
              <p:cNvSpPr txBox="1"/>
              <p:nvPr/>
            </p:nvSpPr>
            <p:spPr>
              <a:xfrm>
                <a:off x="4794960" y="2222547"/>
                <a:ext cx="759275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000" dirty="0"/>
                  <a:t>8</a:t>
                </a:r>
              </a:p>
            </p:txBody>
          </p:sp>
        </mc:Choice>
        <mc:Fallback xmlns="">
          <p:sp>
            <p:nvSpPr>
              <p:cNvPr id="25" name="TextBox 24">
                <a:extLst>
                  <a:ext uri="{FF2B5EF4-FFF2-40B4-BE49-F238E27FC236}">
                    <a16:creationId xmlns:a16="http://schemas.microsoft.com/office/drawing/2014/main" id="{1E53FC34-6FBC-400B-8BF2-D14BCA29520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94960" y="2222547"/>
                <a:ext cx="759275" cy="400110"/>
              </a:xfrm>
              <a:prstGeom prst="rect">
                <a:avLst/>
              </a:prstGeom>
              <a:blipFill>
                <a:blip r:embed="rId11"/>
                <a:stretch>
                  <a:fillRect t="-9231" b="-276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xmlns="" id="{DCAD8A8E-15CC-4ECF-BACF-63E7E4D19D2A}"/>
                  </a:ext>
                </a:extLst>
              </p:cNvPr>
              <p:cNvSpPr txBox="1"/>
              <p:nvPr/>
            </p:nvSpPr>
            <p:spPr>
              <a:xfrm>
                <a:off x="5389610" y="2222547"/>
                <a:ext cx="759275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000" dirty="0"/>
                  <a:t>9</a:t>
                </a:r>
              </a:p>
            </p:txBody>
          </p:sp>
        </mc:Choice>
        <mc:Fallback xmlns=""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DCAD8A8E-15CC-4ECF-BACF-63E7E4D19D2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89610" y="2222547"/>
                <a:ext cx="759275" cy="400110"/>
              </a:xfrm>
              <a:prstGeom prst="rect">
                <a:avLst/>
              </a:prstGeom>
              <a:blipFill>
                <a:blip r:embed="rId12"/>
                <a:stretch>
                  <a:fillRect t="-9231" b="-276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>
                <a:extLst>
                  <a:ext uri="{FF2B5EF4-FFF2-40B4-BE49-F238E27FC236}">
                    <a16:creationId xmlns:a16="http://schemas.microsoft.com/office/drawing/2014/main" xmlns="" id="{8CCC6B50-6076-4AC0-B9EE-838E69AA46B7}"/>
                  </a:ext>
                </a:extLst>
              </p:cNvPr>
              <p:cNvSpPr txBox="1"/>
              <p:nvPr/>
            </p:nvSpPr>
            <p:spPr>
              <a:xfrm>
                <a:off x="5984260" y="2222547"/>
                <a:ext cx="759275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000" dirty="0"/>
                  <a:t>10</a:t>
                </a:r>
              </a:p>
            </p:txBody>
          </p:sp>
        </mc:Choice>
        <mc:Fallback xmlns="">
          <p:sp>
            <p:nvSpPr>
              <p:cNvPr id="27" name="TextBox 26">
                <a:extLst>
                  <a:ext uri="{FF2B5EF4-FFF2-40B4-BE49-F238E27FC236}">
                    <a16:creationId xmlns:a16="http://schemas.microsoft.com/office/drawing/2014/main" id="{8CCC6B50-6076-4AC0-B9EE-838E69AA46B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84260" y="2222547"/>
                <a:ext cx="759275" cy="400110"/>
              </a:xfrm>
              <a:prstGeom prst="rect">
                <a:avLst/>
              </a:prstGeom>
              <a:blipFill>
                <a:blip r:embed="rId13"/>
                <a:stretch>
                  <a:fillRect t="-9231" b="-276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xmlns="" id="{31C54C8B-3C71-47E8-B80A-1F223F351A00}"/>
                  </a:ext>
                </a:extLst>
              </p:cNvPr>
              <p:cNvSpPr txBox="1"/>
              <p:nvPr/>
            </p:nvSpPr>
            <p:spPr>
              <a:xfrm>
                <a:off x="6578910" y="2222547"/>
                <a:ext cx="759275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000" dirty="0"/>
                  <a:t>11</a:t>
                </a:r>
              </a:p>
            </p:txBody>
          </p:sp>
        </mc:Choice>
        <mc:Fallback xmlns=""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31C54C8B-3C71-47E8-B80A-1F223F351A0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78910" y="2222547"/>
                <a:ext cx="759275" cy="400110"/>
              </a:xfrm>
              <a:prstGeom prst="rect">
                <a:avLst/>
              </a:prstGeom>
              <a:blipFill>
                <a:blip r:embed="rId14"/>
                <a:stretch>
                  <a:fillRect t="-9231" b="-276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xmlns="" id="{E8EC5748-87F6-48D3-8011-7B28B3C7F844}"/>
                  </a:ext>
                </a:extLst>
              </p:cNvPr>
              <p:cNvSpPr txBox="1"/>
              <p:nvPr/>
            </p:nvSpPr>
            <p:spPr>
              <a:xfrm>
                <a:off x="7173556" y="2222547"/>
                <a:ext cx="759275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000" dirty="0"/>
                  <a:t>12</a:t>
                </a:r>
              </a:p>
            </p:txBody>
          </p:sp>
        </mc:Choice>
        <mc:Fallback xmlns=""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E8EC5748-87F6-48D3-8011-7B28B3C7F84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73556" y="2222547"/>
                <a:ext cx="759275" cy="400110"/>
              </a:xfrm>
              <a:prstGeom prst="rect">
                <a:avLst/>
              </a:prstGeom>
              <a:blipFill>
                <a:blip r:embed="rId15"/>
                <a:stretch>
                  <a:fillRect t="-9231" b="-276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0" name="Straight Arrow Connector 29">
            <a:extLst>
              <a:ext uri="{FF2B5EF4-FFF2-40B4-BE49-F238E27FC236}">
                <a16:creationId xmlns:a16="http://schemas.microsoft.com/office/drawing/2014/main" xmlns="" id="{76506463-B2E0-4056-990F-70B47F285785}"/>
              </a:ext>
            </a:extLst>
          </p:cNvPr>
          <p:cNvCxnSpPr>
            <a:cxnSpLocks/>
          </p:cNvCxnSpPr>
          <p:nvPr/>
        </p:nvCxnSpPr>
        <p:spPr>
          <a:xfrm>
            <a:off x="1737665" y="1787418"/>
            <a:ext cx="0" cy="1352618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Arrow Connector 30">
            <a:extLst>
              <a:ext uri="{FF2B5EF4-FFF2-40B4-BE49-F238E27FC236}">
                <a16:creationId xmlns:a16="http://schemas.microsoft.com/office/drawing/2014/main" xmlns="" id="{3F021972-C1F3-4BF3-99AB-11373ABB6BD8}"/>
              </a:ext>
            </a:extLst>
          </p:cNvPr>
          <p:cNvCxnSpPr>
            <a:cxnSpLocks/>
          </p:cNvCxnSpPr>
          <p:nvPr/>
        </p:nvCxnSpPr>
        <p:spPr>
          <a:xfrm>
            <a:off x="2340826" y="1787418"/>
            <a:ext cx="0" cy="1352618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Arrow Connector 31">
            <a:extLst>
              <a:ext uri="{FF2B5EF4-FFF2-40B4-BE49-F238E27FC236}">
                <a16:creationId xmlns:a16="http://schemas.microsoft.com/office/drawing/2014/main" xmlns="" id="{955CF574-BBE9-45F7-B765-1E10B2A99469}"/>
              </a:ext>
            </a:extLst>
          </p:cNvPr>
          <p:cNvCxnSpPr>
            <a:cxnSpLocks/>
          </p:cNvCxnSpPr>
          <p:nvPr/>
        </p:nvCxnSpPr>
        <p:spPr>
          <a:xfrm>
            <a:off x="2943987" y="1787418"/>
            <a:ext cx="0" cy="1352618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Arrow Connector 32">
            <a:extLst>
              <a:ext uri="{FF2B5EF4-FFF2-40B4-BE49-F238E27FC236}">
                <a16:creationId xmlns:a16="http://schemas.microsoft.com/office/drawing/2014/main" xmlns="" id="{56F1E1DA-4E87-4581-BC70-25FB9019C002}"/>
              </a:ext>
            </a:extLst>
          </p:cNvPr>
          <p:cNvCxnSpPr>
            <a:cxnSpLocks/>
          </p:cNvCxnSpPr>
          <p:nvPr/>
        </p:nvCxnSpPr>
        <p:spPr>
          <a:xfrm>
            <a:off x="3547148" y="1787418"/>
            <a:ext cx="0" cy="1352618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Arrow Connector 33">
            <a:extLst>
              <a:ext uri="{FF2B5EF4-FFF2-40B4-BE49-F238E27FC236}">
                <a16:creationId xmlns:a16="http://schemas.microsoft.com/office/drawing/2014/main" xmlns="" id="{7CEBA4FF-97A2-41EF-AC63-49B98F457ABF}"/>
              </a:ext>
            </a:extLst>
          </p:cNvPr>
          <p:cNvCxnSpPr>
            <a:cxnSpLocks/>
          </p:cNvCxnSpPr>
          <p:nvPr/>
        </p:nvCxnSpPr>
        <p:spPr>
          <a:xfrm>
            <a:off x="4150309" y="1787418"/>
            <a:ext cx="0" cy="1352618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Arrow Connector 34">
            <a:extLst>
              <a:ext uri="{FF2B5EF4-FFF2-40B4-BE49-F238E27FC236}">
                <a16:creationId xmlns:a16="http://schemas.microsoft.com/office/drawing/2014/main" xmlns="" id="{4F26D3CD-3AD5-40B1-9245-47FB1D4F4DB5}"/>
              </a:ext>
            </a:extLst>
          </p:cNvPr>
          <p:cNvCxnSpPr>
            <a:cxnSpLocks/>
          </p:cNvCxnSpPr>
          <p:nvPr/>
        </p:nvCxnSpPr>
        <p:spPr>
          <a:xfrm>
            <a:off x="4753470" y="1787418"/>
            <a:ext cx="0" cy="1352618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Arrow Connector 35">
            <a:extLst>
              <a:ext uri="{FF2B5EF4-FFF2-40B4-BE49-F238E27FC236}">
                <a16:creationId xmlns:a16="http://schemas.microsoft.com/office/drawing/2014/main" xmlns="" id="{F6BFFFD4-7889-412E-8485-A8EAA47B9423}"/>
              </a:ext>
            </a:extLst>
          </p:cNvPr>
          <p:cNvCxnSpPr>
            <a:cxnSpLocks/>
          </p:cNvCxnSpPr>
          <p:nvPr/>
        </p:nvCxnSpPr>
        <p:spPr>
          <a:xfrm>
            <a:off x="5356631" y="1787418"/>
            <a:ext cx="0" cy="1352618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Arrow Connector 36">
            <a:extLst>
              <a:ext uri="{FF2B5EF4-FFF2-40B4-BE49-F238E27FC236}">
                <a16:creationId xmlns:a16="http://schemas.microsoft.com/office/drawing/2014/main" xmlns="" id="{FA300938-38D9-404F-A0CD-3D4250ECDE85}"/>
              </a:ext>
            </a:extLst>
          </p:cNvPr>
          <p:cNvCxnSpPr>
            <a:cxnSpLocks/>
          </p:cNvCxnSpPr>
          <p:nvPr/>
        </p:nvCxnSpPr>
        <p:spPr>
          <a:xfrm>
            <a:off x="5959792" y="1787418"/>
            <a:ext cx="0" cy="1352618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Arrow Connector 37">
            <a:extLst>
              <a:ext uri="{FF2B5EF4-FFF2-40B4-BE49-F238E27FC236}">
                <a16:creationId xmlns:a16="http://schemas.microsoft.com/office/drawing/2014/main" xmlns="" id="{CB5FBF0B-01AD-4F21-988E-80543284AAF1}"/>
              </a:ext>
            </a:extLst>
          </p:cNvPr>
          <p:cNvCxnSpPr>
            <a:cxnSpLocks/>
          </p:cNvCxnSpPr>
          <p:nvPr/>
        </p:nvCxnSpPr>
        <p:spPr>
          <a:xfrm>
            <a:off x="6562953" y="1787418"/>
            <a:ext cx="0" cy="1352618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Arrow Connector 38">
            <a:extLst>
              <a:ext uri="{FF2B5EF4-FFF2-40B4-BE49-F238E27FC236}">
                <a16:creationId xmlns:a16="http://schemas.microsoft.com/office/drawing/2014/main" xmlns="" id="{8006E300-6D03-4921-BEEC-6F8370C03718}"/>
              </a:ext>
            </a:extLst>
          </p:cNvPr>
          <p:cNvCxnSpPr>
            <a:cxnSpLocks/>
          </p:cNvCxnSpPr>
          <p:nvPr/>
        </p:nvCxnSpPr>
        <p:spPr>
          <a:xfrm>
            <a:off x="7166114" y="1787418"/>
            <a:ext cx="0" cy="1352618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Arrow Connector 39">
            <a:extLst>
              <a:ext uri="{FF2B5EF4-FFF2-40B4-BE49-F238E27FC236}">
                <a16:creationId xmlns:a16="http://schemas.microsoft.com/office/drawing/2014/main" xmlns="" id="{4E81F718-2004-4DC6-A44D-C1D0EEAC869A}"/>
              </a:ext>
            </a:extLst>
          </p:cNvPr>
          <p:cNvCxnSpPr>
            <a:cxnSpLocks/>
          </p:cNvCxnSpPr>
          <p:nvPr/>
        </p:nvCxnSpPr>
        <p:spPr>
          <a:xfrm>
            <a:off x="7769275" y="1787418"/>
            <a:ext cx="0" cy="1352618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41" name="TextBox 40">
                <a:extLst>
                  <a:ext uri="{FF2B5EF4-FFF2-40B4-BE49-F238E27FC236}">
                    <a16:creationId xmlns:a16="http://schemas.microsoft.com/office/drawing/2014/main" xmlns="" id="{6986EB7F-9441-4748-92BD-3B4848141450}"/>
                  </a:ext>
                </a:extLst>
              </p:cNvPr>
              <p:cNvSpPr txBox="1"/>
              <p:nvPr/>
            </p:nvSpPr>
            <p:spPr>
              <a:xfrm>
                <a:off x="852646" y="711152"/>
                <a:ext cx="759275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000" dirty="0"/>
                  <a:t>1</a:t>
                </a:r>
              </a:p>
            </p:txBody>
          </p:sp>
        </mc:Choice>
        <mc:Fallback xmlns="">
          <p:sp>
            <p:nvSpPr>
              <p:cNvPr id="41" name="TextBox 40">
                <a:extLst>
                  <a:ext uri="{FF2B5EF4-FFF2-40B4-BE49-F238E27FC236}">
                    <a16:creationId xmlns:a16="http://schemas.microsoft.com/office/drawing/2014/main" id="{6986EB7F-9441-4748-92BD-3B484814145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52646" y="711152"/>
                <a:ext cx="759275" cy="400110"/>
              </a:xfrm>
              <a:prstGeom prst="rect">
                <a:avLst/>
              </a:prstGeom>
              <a:blipFill>
                <a:blip r:embed="rId16"/>
                <a:stretch>
                  <a:fillRect t="-9231" b="-276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2" name="TextBox 41">
                <a:extLst>
                  <a:ext uri="{FF2B5EF4-FFF2-40B4-BE49-F238E27FC236}">
                    <a16:creationId xmlns:a16="http://schemas.microsoft.com/office/drawing/2014/main" xmlns="" id="{9AEC1BD0-C706-496D-89F4-535BD87D1A6E}"/>
                  </a:ext>
                </a:extLst>
              </p:cNvPr>
              <p:cNvSpPr txBox="1"/>
              <p:nvPr/>
            </p:nvSpPr>
            <p:spPr>
              <a:xfrm>
                <a:off x="1448422" y="711152"/>
                <a:ext cx="759275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000" dirty="0"/>
                  <a:t>2</a:t>
                </a:r>
              </a:p>
            </p:txBody>
          </p:sp>
        </mc:Choice>
        <mc:Fallback xmlns="">
          <p:sp>
            <p:nvSpPr>
              <p:cNvPr id="42" name="TextBox 41">
                <a:extLst>
                  <a:ext uri="{FF2B5EF4-FFF2-40B4-BE49-F238E27FC236}">
                    <a16:creationId xmlns:a16="http://schemas.microsoft.com/office/drawing/2014/main" id="{9AEC1BD0-C706-496D-89F4-535BD87D1A6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48422" y="711152"/>
                <a:ext cx="759275" cy="400110"/>
              </a:xfrm>
              <a:prstGeom prst="rect">
                <a:avLst/>
              </a:prstGeom>
              <a:blipFill>
                <a:blip r:embed="rId17"/>
                <a:stretch>
                  <a:fillRect t="-9231" b="-276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3" name="TextBox 42">
                <a:extLst>
                  <a:ext uri="{FF2B5EF4-FFF2-40B4-BE49-F238E27FC236}">
                    <a16:creationId xmlns:a16="http://schemas.microsoft.com/office/drawing/2014/main" xmlns="" id="{62E6E4AF-EAF1-41F6-8C38-A7D90680208B}"/>
                  </a:ext>
                </a:extLst>
              </p:cNvPr>
              <p:cNvSpPr txBox="1"/>
              <p:nvPr/>
            </p:nvSpPr>
            <p:spPr>
              <a:xfrm>
                <a:off x="2044198" y="711152"/>
                <a:ext cx="759275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000" dirty="0"/>
                  <a:t>3</a:t>
                </a:r>
              </a:p>
            </p:txBody>
          </p:sp>
        </mc:Choice>
        <mc:Fallback xmlns="">
          <p:sp>
            <p:nvSpPr>
              <p:cNvPr id="43" name="TextBox 42">
                <a:extLst>
                  <a:ext uri="{FF2B5EF4-FFF2-40B4-BE49-F238E27FC236}">
                    <a16:creationId xmlns:a16="http://schemas.microsoft.com/office/drawing/2014/main" id="{62E6E4AF-EAF1-41F6-8C38-A7D90680208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44198" y="711152"/>
                <a:ext cx="759275" cy="400110"/>
              </a:xfrm>
              <a:prstGeom prst="rect">
                <a:avLst/>
              </a:prstGeom>
              <a:blipFill>
                <a:blip r:embed="rId18"/>
                <a:stretch>
                  <a:fillRect t="-9231" b="-276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4" name="TextBox 43">
                <a:extLst>
                  <a:ext uri="{FF2B5EF4-FFF2-40B4-BE49-F238E27FC236}">
                    <a16:creationId xmlns:a16="http://schemas.microsoft.com/office/drawing/2014/main" xmlns="" id="{62222053-CCDE-4F11-BA50-D90B202B3D52}"/>
                  </a:ext>
                </a:extLst>
              </p:cNvPr>
              <p:cNvSpPr txBox="1"/>
              <p:nvPr/>
            </p:nvSpPr>
            <p:spPr>
              <a:xfrm>
                <a:off x="2639974" y="711152"/>
                <a:ext cx="759275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000" dirty="0"/>
                  <a:t>4</a:t>
                </a:r>
              </a:p>
            </p:txBody>
          </p:sp>
        </mc:Choice>
        <mc:Fallback xmlns="">
          <p:sp>
            <p:nvSpPr>
              <p:cNvPr id="44" name="TextBox 43">
                <a:extLst>
                  <a:ext uri="{FF2B5EF4-FFF2-40B4-BE49-F238E27FC236}">
                    <a16:creationId xmlns:a16="http://schemas.microsoft.com/office/drawing/2014/main" id="{62222053-CCDE-4F11-BA50-D90B202B3D5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39974" y="711152"/>
                <a:ext cx="759275" cy="400110"/>
              </a:xfrm>
              <a:prstGeom prst="rect">
                <a:avLst/>
              </a:prstGeom>
              <a:blipFill>
                <a:blip r:embed="rId19"/>
                <a:stretch>
                  <a:fillRect t="-9231" b="-276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5" name="TextBox 44">
                <a:extLst>
                  <a:ext uri="{FF2B5EF4-FFF2-40B4-BE49-F238E27FC236}">
                    <a16:creationId xmlns:a16="http://schemas.microsoft.com/office/drawing/2014/main" xmlns="" id="{C364DA7E-36AB-41B2-A83D-50FD653291F4}"/>
                  </a:ext>
                </a:extLst>
              </p:cNvPr>
              <p:cNvSpPr txBox="1"/>
              <p:nvPr/>
            </p:nvSpPr>
            <p:spPr>
              <a:xfrm>
                <a:off x="3235750" y="711152"/>
                <a:ext cx="759275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000" dirty="0"/>
                  <a:t>5</a:t>
                </a:r>
              </a:p>
            </p:txBody>
          </p:sp>
        </mc:Choice>
        <mc:Fallback xmlns="">
          <p:sp>
            <p:nvSpPr>
              <p:cNvPr id="45" name="TextBox 44">
                <a:extLst>
                  <a:ext uri="{FF2B5EF4-FFF2-40B4-BE49-F238E27FC236}">
                    <a16:creationId xmlns:a16="http://schemas.microsoft.com/office/drawing/2014/main" id="{C364DA7E-36AB-41B2-A83D-50FD653291F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35750" y="711152"/>
                <a:ext cx="759275" cy="400110"/>
              </a:xfrm>
              <a:prstGeom prst="rect">
                <a:avLst/>
              </a:prstGeom>
              <a:blipFill>
                <a:blip r:embed="rId20"/>
                <a:stretch>
                  <a:fillRect t="-9231" b="-276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6" name="TextBox 45">
                <a:extLst>
                  <a:ext uri="{FF2B5EF4-FFF2-40B4-BE49-F238E27FC236}">
                    <a16:creationId xmlns:a16="http://schemas.microsoft.com/office/drawing/2014/main" xmlns="" id="{EDD17981-28D7-4386-B20B-C3F0B9431B5A}"/>
                  </a:ext>
                </a:extLst>
              </p:cNvPr>
              <p:cNvSpPr txBox="1"/>
              <p:nvPr/>
            </p:nvSpPr>
            <p:spPr>
              <a:xfrm>
                <a:off x="3831526" y="711152"/>
                <a:ext cx="759275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000" dirty="0"/>
                  <a:t>6</a:t>
                </a:r>
              </a:p>
            </p:txBody>
          </p:sp>
        </mc:Choice>
        <mc:Fallback xmlns="">
          <p:sp>
            <p:nvSpPr>
              <p:cNvPr id="46" name="TextBox 45">
                <a:extLst>
                  <a:ext uri="{FF2B5EF4-FFF2-40B4-BE49-F238E27FC236}">
                    <a16:creationId xmlns:a16="http://schemas.microsoft.com/office/drawing/2014/main" id="{EDD17981-28D7-4386-B20B-C3F0B9431B5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31526" y="711152"/>
                <a:ext cx="759275" cy="400110"/>
              </a:xfrm>
              <a:prstGeom prst="rect">
                <a:avLst/>
              </a:prstGeom>
              <a:blipFill>
                <a:blip r:embed="rId21"/>
                <a:stretch>
                  <a:fillRect t="-9231" b="-276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7" name="TextBox 46">
                <a:extLst>
                  <a:ext uri="{FF2B5EF4-FFF2-40B4-BE49-F238E27FC236}">
                    <a16:creationId xmlns:a16="http://schemas.microsoft.com/office/drawing/2014/main" xmlns="" id="{995BD67C-8D38-4D99-9472-B72FF4920DD8}"/>
                  </a:ext>
                </a:extLst>
              </p:cNvPr>
              <p:cNvSpPr txBox="1"/>
              <p:nvPr/>
            </p:nvSpPr>
            <p:spPr>
              <a:xfrm>
                <a:off x="4427302" y="711152"/>
                <a:ext cx="759275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000" dirty="0"/>
                  <a:t>7</a:t>
                </a:r>
              </a:p>
            </p:txBody>
          </p:sp>
        </mc:Choice>
        <mc:Fallback xmlns="">
          <p:sp>
            <p:nvSpPr>
              <p:cNvPr id="47" name="TextBox 46">
                <a:extLst>
                  <a:ext uri="{FF2B5EF4-FFF2-40B4-BE49-F238E27FC236}">
                    <a16:creationId xmlns:a16="http://schemas.microsoft.com/office/drawing/2014/main" id="{995BD67C-8D38-4D99-9472-B72FF4920DD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27302" y="711152"/>
                <a:ext cx="759275" cy="400110"/>
              </a:xfrm>
              <a:prstGeom prst="rect">
                <a:avLst/>
              </a:prstGeom>
              <a:blipFill>
                <a:blip r:embed="rId22"/>
                <a:stretch>
                  <a:fillRect t="-9231" b="-276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8" name="TextBox 47">
                <a:extLst>
                  <a:ext uri="{FF2B5EF4-FFF2-40B4-BE49-F238E27FC236}">
                    <a16:creationId xmlns:a16="http://schemas.microsoft.com/office/drawing/2014/main" xmlns="" id="{C4BF2D58-193E-4CEB-82D7-0A07B2F1A955}"/>
                  </a:ext>
                </a:extLst>
              </p:cNvPr>
              <p:cNvSpPr txBox="1"/>
              <p:nvPr/>
            </p:nvSpPr>
            <p:spPr>
              <a:xfrm>
                <a:off x="5023078" y="711152"/>
                <a:ext cx="759275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000" dirty="0"/>
                  <a:t>8</a:t>
                </a:r>
              </a:p>
            </p:txBody>
          </p:sp>
        </mc:Choice>
        <mc:Fallback xmlns="">
          <p:sp>
            <p:nvSpPr>
              <p:cNvPr id="48" name="TextBox 47">
                <a:extLst>
                  <a:ext uri="{FF2B5EF4-FFF2-40B4-BE49-F238E27FC236}">
                    <a16:creationId xmlns:a16="http://schemas.microsoft.com/office/drawing/2014/main" id="{C4BF2D58-193E-4CEB-82D7-0A07B2F1A95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23078" y="711152"/>
                <a:ext cx="759275" cy="400110"/>
              </a:xfrm>
              <a:prstGeom prst="rect">
                <a:avLst/>
              </a:prstGeom>
              <a:blipFill>
                <a:blip r:embed="rId23"/>
                <a:stretch>
                  <a:fillRect t="-9231" b="-276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9" name="TextBox 48">
                <a:extLst>
                  <a:ext uri="{FF2B5EF4-FFF2-40B4-BE49-F238E27FC236}">
                    <a16:creationId xmlns:a16="http://schemas.microsoft.com/office/drawing/2014/main" xmlns="" id="{79A6A740-1809-48BA-BCDA-4ADAAD91AD87}"/>
                  </a:ext>
                </a:extLst>
              </p:cNvPr>
              <p:cNvSpPr txBox="1"/>
              <p:nvPr/>
            </p:nvSpPr>
            <p:spPr>
              <a:xfrm>
                <a:off x="5618854" y="711152"/>
                <a:ext cx="759275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000" dirty="0"/>
                  <a:t>9</a:t>
                </a:r>
              </a:p>
            </p:txBody>
          </p:sp>
        </mc:Choice>
        <mc:Fallback xmlns="">
          <p:sp>
            <p:nvSpPr>
              <p:cNvPr id="49" name="TextBox 48">
                <a:extLst>
                  <a:ext uri="{FF2B5EF4-FFF2-40B4-BE49-F238E27FC236}">
                    <a16:creationId xmlns:a16="http://schemas.microsoft.com/office/drawing/2014/main" id="{79A6A740-1809-48BA-BCDA-4ADAAD91AD8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18854" y="711152"/>
                <a:ext cx="759275" cy="400110"/>
              </a:xfrm>
              <a:prstGeom prst="rect">
                <a:avLst/>
              </a:prstGeom>
              <a:blipFill>
                <a:blip r:embed="rId24"/>
                <a:stretch>
                  <a:fillRect t="-9231" b="-276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0" name="TextBox 49">
                <a:extLst>
                  <a:ext uri="{FF2B5EF4-FFF2-40B4-BE49-F238E27FC236}">
                    <a16:creationId xmlns:a16="http://schemas.microsoft.com/office/drawing/2014/main" xmlns="" id="{C52A48BA-4CF4-481F-8D55-457627973D79}"/>
                  </a:ext>
                </a:extLst>
              </p:cNvPr>
              <p:cNvSpPr txBox="1"/>
              <p:nvPr/>
            </p:nvSpPr>
            <p:spPr>
              <a:xfrm>
                <a:off x="6214630" y="711152"/>
                <a:ext cx="759275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000" dirty="0"/>
                  <a:t>10</a:t>
                </a:r>
              </a:p>
            </p:txBody>
          </p:sp>
        </mc:Choice>
        <mc:Fallback xmlns="">
          <p:sp>
            <p:nvSpPr>
              <p:cNvPr id="50" name="TextBox 49">
                <a:extLst>
                  <a:ext uri="{FF2B5EF4-FFF2-40B4-BE49-F238E27FC236}">
                    <a16:creationId xmlns:a16="http://schemas.microsoft.com/office/drawing/2014/main" id="{C52A48BA-4CF4-481F-8D55-457627973D7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14630" y="711152"/>
                <a:ext cx="759275" cy="400110"/>
              </a:xfrm>
              <a:prstGeom prst="rect">
                <a:avLst/>
              </a:prstGeom>
              <a:blipFill>
                <a:blip r:embed="rId25"/>
                <a:stretch>
                  <a:fillRect t="-9231" b="-276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1" name="TextBox 50">
                <a:extLst>
                  <a:ext uri="{FF2B5EF4-FFF2-40B4-BE49-F238E27FC236}">
                    <a16:creationId xmlns:a16="http://schemas.microsoft.com/office/drawing/2014/main" xmlns="" id="{F2D4A71A-E07C-4386-96F8-E86C535FEBAF}"/>
                  </a:ext>
                </a:extLst>
              </p:cNvPr>
              <p:cNvSpPr txBox="1"/>
              <p:nvPr/>
            </p:nvSpPr>
            <p:spPr>
              <a:xfrm>
                <a:off x="6810406" y="711152"/>
                <a:ext cx="759275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000" dirty="0"/>
                  <a:t>11</a:t>
                </a:r>
              </a:p>
            </p:txBody>
          </p:sp>
        </mc:Choice>
        <mc:Fallback xmlns="">
          <p:sp>
            <p:nvSpPr>
              <p:cNvPr id="51" name="TextBox 50">
                <a:extLst>
                  <a:ext uri="{FF2B5EF4-FFF2-40B4-BE49-F238E27FC236}">
                    <a16:creationId xmlns:a16="http://schemas.microsoft.com/office/drawing/2014/main" id="{F2D4A71A-E07C-4386-96F8-E86C535FEBA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10406" y="711152"/>
                <a:ext cx="759275" cy="400110"/>
              </a:xfrm>
              <a:prstGeom prst="rect">
                <a:avLst/>
              </a:prstGeom>
              <a:blipFill>
                <a:blip r:embed="rId26"/>
                <a:stretch>
                  <a:fillRect t="-9231" b="-276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2" name="TextBox 51">
                <a:extLst>
                  <a:ext uri="{FF2B5EF4-FFF2-40B4-BE49-F238E27FC236}">
                    <a16:creationId xmlns:a16="http://schemas.microsoft.com/office/drawing/2014/main" xmlns="" id="{BD497E9B-9D30-4FAC-992D-3F572DB6446C}"/>
                  </a:ext>
                </a:extLst>
              </p:cNvPr>
              <p:cNvSpPr txBox="1"/>
              <p:nvPr/>
            </p:nvSpPr>
            <p:spPr>
              <a:xfrm>
                <a:off x="7406177" y="711152"/>
                <a:ext cx="759275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000" dirty="0"/>
                  <a:t>12</a:t>
                </a:r>
              </a:p>
            </p:txBody>
          </p:sp>
        </mc:Choice>
        <mc:Fallback xmlns="">
          <p:sp>
            <p:nvSpPr>
              <p:cNvPr id="52" name="TextBox 51">
                <a:extLst>
                  <a:ext uri="{FF2B5EF4-FFF2-40B4-BE49-F238E27FC236}">
                    <a16:creationId xmlns:a16="http://schemas.microsoft.com/office/drawing/2014/main" id="{BD497E9B-9D30-4FAC-992D-3F572DB6446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406177" y="711152"/>
                <a:ext cx="759275" cy="400110"/>
              </a:xfrm>
              <a:prstGeom prst="rect">
                <a:avLst/>
              </a:prstGeom>
              <a:blipFill>
                <a:blip r:embed="rId27"/>
                <a:stretch>
                  <a:fillRect t="-9231" b="-276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3" name="Picture 52">
            <a:extLst>
              <a:ext uri="{FF2B5EF4-FFF2-40B4-BE49-F238E27FC236}">
                <a16:creationId xmlns:a16="http://schemas.microsoft.com/office/drawing/2014/main" xmlns="" id="{E708FFA2-2FF7-40F1-822E-C1B0AF9B407F}"/>
              </a:ext>
            </a:extLst>
          </p:cNvPr>
          <p:cNvPicPr>
            <a:picLocks noChangeAspect="1"/>
          </p:cNvPicPr>
          <p:nvPr/>
        </p:nvPicPr>
        <p:blipFill>
          <a:blip r:embed="rId28"/>
          <a:stretch>
            <a:fillRect/>
          </a:stretch>
        </p:blipFill>
        <p:spPr>
          <a:xfrm>
            <a:off x="2021520" y="4772009"/>
            <a:ext cx="1313576" cy="918491"/>
          </a:xfrm>
          <a:prstGeom prst="rect">
            <a:avLst/>
          </a:prstGeom>
        </p:spPr>
      </p:pic>
      <p:sp>
        <p:nvSpPr>
          <p:cNvPr id="54" name="Rounded Rectangular Callout 23">
            <a:extLst>
              <a:ext uri="{FF2B5EF4-FFF2-40B4-BE49-F238E27FC236}">
                <a16:creationId xmlns:a16="http://schemas.microsoft.com/office/drawing/2014/main" xmlns="" id="{B17A2566-295B-491C-A9CE-E36C66AC3B77}"/>
              </a:ext>
            </a:extLst>
          </p:cNvPr>
          <p:cNvSpPr/>
          <p:nvPr/>
        </p:nvSpPr>
        <p:spPr>
          <a:xfrm>
            <a:off x="3544619" y="4062727"/>
            <a:ext cx="2927015" cy="1348729"/>
          </a:xfrm>
          <a:prstGeom prst="wedgeRoundRectCallout">
            <a:avLst>
              <a:gd name="adj1" fmla="val -57143"/>
              <a:gd name="adj2" fmla="val 35388"/>
              <a:gd name="adj3" fmla="val 16667"/>
            </a:avLst>
          </a:prstGeom>
          <a:solidFill>
            <a:schemeClr val="bg1"/>
          </a:solidFill>
          <a:ln w="3810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xmlns="" id="{9FCB56C0-0E74-411D-B52E-4F12B09B6548}"/>
              </a:ext>
            </a:extLst>
          </p:cNvPr>
          <p:cNvSpPr txBox="1"/>
          <p:nvPr/>
        </p:nvSpPr>
        <p:spPr>
          <a:xfrm>
            <a:off x="3510716" y="4021454"/>
            <a:ext cx="305615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So I can multiply </a:t>
            </a:r>
          </a:p>
          <a:p>
            <a:pPr algn="ctr"/>
            <a:r>
              <a:rPr lang="en-GB" sz="2800" dirty="0"/>
              <a:t>by 10 and then subtract 1 lot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088626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3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3.7037E-6 L 0.06545 0.00047 " pathEditMode="relative" rAng="0" ptsTypes="AA">
                                      <p:cBhvr>
                                        <p:cTn id="4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64" y="23"/>
                                    </p:animMotion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000"/>
                            </p:stCondLst>
                            <p:childTnLst>
                              <p:par>
                                <p:cTn id="4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63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6545 0.00046 L 0.13246 -3.7037E-6 " pathEditMode="relative" rAng="0" ptsTypes="AA">
                                      <p:cBhvr>
                                        <p:cTn id="5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76" y="23"/>
                                    </p:animMotion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000"/>
                            </p:stCondLst>
                            <p:childTnLst>
                              <p:par>
                                <p:cTn id="6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63" presetClass="path" presetSubtype="0" accel="50000" decel="5000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3247 -2.59259E-6 L 0.19722 -3.7037E-6 " pathEditMode="relative" rAng="0" ptsTypes="AA">
                                      <p:cBhvr>
                                        <p:cTn id="7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76" y="-69"/>
                                    </p:animMotion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000"/>
                            </p:stCondLst>
                            <p:childTnLst>
                              <p:par>
                                <p:cTn id="7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63" presetClass="path" presetSubtype="0" accel="50000" decel="5000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9722 1.48148E-6 L 0.26267 -3.7037E-6 " pathEditMode="relative" rAng="0" ptsTypes="AA">
                                      <p:cBhvr>
                                        <p:cTn id="8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76" y="-116"/>
                                    </p:animMotion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1000"/>
                            </p:stCondLst>
                            <p:childTnLst>
                              <p:par>
                                <p:cTn id="9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63" presetClass="path" presetSubtype="0" accel="50000" decel="5000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6268 -2.59259E-6 L 0.32743 -3.7037E-6 " pathEditMode="relative" rAng="0" ptsTypes="AA">
                                      <p:cBhvr>
                                        <p:cTn id="10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76" y="-69"/>
                                    </p:animMotion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000"/>
                            </p:stCondLst>
                            <p:childTnLst>
                              <p:par>
                                <p:cTn id="10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63" presetClass="path" presetSubtype="0" accel="50000" decel="50000" fill="hold" grpId="6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32743 -4.81481E-6 L 0.39219 -3.7037E-6 " pathEditMode="relative" rAng="0" ptsTypes="AA">
                                      <p:cBhvr>
                                        <p:cTn id="1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76" y="69"/>
                                    </p:animMotion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000"/>
                            </p:stCondLst>
                            <p:childTnLst>
                              <p:par>
                                <p:cTn id="1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63" presetClass="path" presetSubtype="0" accel="50000" decel="50000" fill="hold" grpId="7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39219 1.48148E-6 L 0.45972 -3.7037E-6 " pathEditMode="relative" rAng="0" ptsTypes="AA">
                                      <p:cBhvr>
                                        <p:cTn id="1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76" y="-116"/>
                                    </p:animMotion>
                                  </p:childTnLst>
                                </p:cTn>
                              </p:par>
                              <p:par>
                                <p:cTn id="1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1000"/>
                            </p:stCondLst>
                            <p:childTnLst>
                              <p:par>
                                <p:cTn id="13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63" presetClass="path" presetSubtype="0" accel="50000" decel="50000" fill="hold" grpId="8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45973 1.48148E-6 L 0.52257 -3.7037E-6 " pathEditMode="relative" rAng="0" ptsTypes="AA">
                                      <p:cBhvr>
                                        <p:cTn id="14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76" y="-116"/>
                                    </p:animMotion>
                                  </p:childTnLst>
                                </p:cTn>
                              </p:par>
                              <p:par>
                                <p:cTn id="1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>
                            <p:stCondLst>
                              <p:cond delay="1000"/>
                            </p:stCondLst>
                            <p:childTnLst>
                              <p:par>
                                <p:cTn id="15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>
                      <p:stCondLst>
                        <p:cond delay="indefinite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63" presetClass="path" presetSubtype="0" accel="50000" decel="50000" fill="hold" grpId="9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52257 -4.81481E-6 L 0.58871 -3.7037E-6 " pathEditMode="relative" rAng="0" ptsTypes="AA">
                                      <p:cBhvr>
                                        <p:cTn id="16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76" y="69"/>
                                    </p:animMotion>
                                  </p:childTnLst>
                                </p:cTn>
                              </p:par>
                              <p:par>
                                <p:cTn id="1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9" fill="hold">
                      <p:stCondLst>
                        <p:cond delay="indefinite"/>
                      </p:stCondLst>
                      <p:childTnLst>
                        <p:par>
                          <p:cTn id="170" fill="hold">
                            <p:stCondLst>
                              <p:cond delay="0"/>
                            </p:stCondLst>
                            <p:childTnLst>
                              <p:par>
                                <p:cTn id="1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63" presetClass="path" presetSubtype="0" accel="50000" decel="50000" fill="hold" grpId="1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58872 3.33333E-6 L 0.65347 -3.7037E-6 " pathEditMode="relative" rAng="0" ptsTypes="AA">
                                      <p:cBhvr>
                                        <p:cTn id="17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76" y="-23"/>
                                    </p:animMotion>
                                  </p:childTnLst>
                                </p:cTn>
                              </p:par>
                              <p:par>
                                <p:cTn id="1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0" fill="hold">
                            <p:stCondLst>
                              <p:cond delay="1000"/>
                            </p:stCondLst>
                            <p:childTnLst>
                              <p:par>
                                <p:cTn id="18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4" fill="hold">
                      <p:stCondLst>
                        <p:cond delay="indefinite"/>
                      </p:stCondLst>
                      <p:childTnLst>
                        <p:par>
                          <p:cTn id="185" fill="hold">
                            <p:stCondLst>
                              <p:cond delay="0"/>
                            </p:stCondLst>
                            <p:childTnLst>
                              <p:par>
                                <p:cTn id="18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8" fill="hold">
                      <p:stCondLst>
                        <p:cond delay="indefinite"/>
                      </p:stCondLst>
                      <p:childTnLst>
                        <p:par>
                          <p:cTn id="189" fill="hold">
                            <p:stCondLst>
                              <p:cond delay="0"/>
                            </p:stCondLst>
                            <p:childTnLst>
                              <p:par>
                                <p:cTn id="190" presetID="63" presetClass="path" presetSubtype="0" accel="50000" decel="50000" fill="hold" grpId="1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65347 3.33333E-6 L 0.72048 -3.7037E-6 " pathEditMode="relative" rAng="0" ptsTypes="AA">
                                      <p:cBhvr>
                                        <p:cTn id="19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76" y="-23"/>
                                    </p:animMotion>
                                  </p:childTnLst>
                                </p:cTn>
                              </p:par>
                              <p:par>
                                <p:cTn id="1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5" fill="hold">
                            <p:stCondLst>
                              <p:cond delay="1000"/>
                            </p:stCondLst>
                            <p:childTnLst>
                              <p:par>
                                <p:cTn id="19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9" fill="hold">
                      <p:stCondLst>
                        <p:cond delay="indefinite"/>
                      </p:stCondLst>
                      <p:childTnLst>
                        <p:par>
                          <p:cTn id="200" fill="hold">
                            <p:stCondLst>
                              <p:cond delay="0"/>
                            </p:stCondLst>
                            <p:childTnLst>
                              <p:par>
                                <p:cTn id="20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3" fill="hold">
                      <p:stCondLst>
                        <p:cond delay="indefinite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9" fill="hold">
                            <p:stCondLst>
                              <p:cond delay="500"/>
                            </p:stCondLst>
                            <p:childTnLst>
                              <p:par>
                                <p:cTn id="21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6" grpId="6" animBg="1"/>
      <p:bldP spid="6" grpId="7" animBg="1"/>
      <p:bldP spid="6" grpId="8" animBg="1"/>
      <p:bldP spid="6" grpId="9" animBg="1"/>
      <p:bldP spid="6" grpId="10" animBg="1"/>
      <p:bldP spid="6" grpId="11" animBg="1"/>
      <p:bldP spid="18" grpId="0"/>
      <p:bldP spid="11" grpId="0"/>
      <p:bldP spid="11" grpId="1"/>
      <p:bldP spid="14" grpId="0"/>
      <p:bldP spid="14" grpId="1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  <p:bldP spid="54" grpId="0" animBg="1"/>
      <p:bldP spid="5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xmlns="" id="{4D2A6F94-136D-47CA-B99F-677C1A0A7763}"/>
                  </a:ext>
                </a:extLst>
              </p:cNvPr>
              <p:cNvSpPr txBox="1"/>
              <p:nvPr/>
            </p:nvSpPr>
            <p:spPr>
              <a:xfrm>
                <a:off x="2384008" y="2539793"/>
                <a:ext cx="3366409" cy="10156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6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21 </a:t>
                </a:r>
                <a14:m>
                  <m:oMath xmlns:m="http://schemas.openxmlformats.org/officeDocument/2006/math">
                    <m:r>
                      <a:rPr kumimoji="0" lang="en-GB" sz="60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6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 9 </a:t>
                </a:r>
                <a14:m>
                  <m:oMath xmlns:m="http://schemas.openxmlformats.org/officeDocument/2006/math">
                    <m:r>
                      <a:rPr kumimoji="0" lang="en-GB" sz="60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endParaRPr kumimoji="0" lang="en-GB" sz="6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4D2A6F94-136D-47CA-B99F-677C1A0A776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84008" y="2539793"/>
                <a:ext cx="3366409" cy="1015663"/>
              </a:xfrm>
              <a:prstGeom prst="rect">
                <a:avLst/>
              </a:prstGeom>
              <a:blipFill>
                <a:blip r:embed="rId2"/>
                <a:stretch>
                  <a:fillRect l="-5797" t="-18675" b="-4036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039F8094-DC13-4390-AFCD-1B3B80332E5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45566" y="1429525"/>
            <a:ext cx="747045" cy="747045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03C8841C-DE6E-4D23-A0A9-A44B71B235FB}"/>
              </a:ext>
            </a:extLst>
          </p:cNvPr>
          <p:cNvSpPr txBox="1"/>
          <p:nvPr/>
        </p:nvSpPr>
        <p:spPr>
          <a:xfrm>
            <a:off x="5627247" y="1547162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7BC0243C-6EB3-43E0-9865-19EA5A2EB296}"/>
              </a:ext>
            </a:extLst>
          </p:cNvPr>
          <p:cNvSpPr txBox="1"/>
          <p:nvPr/>
        </p:nvSpPr>
        <p:spPr>
          <a:xfrm>
            <a:off x="1005227" y="475418"/>
            <a:ext cx="689596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Using what you know about multiplying by 9, how could you solve this?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xmlns="" id="{111DD3AC-7DED-42DA-A96B-D813554238F8}"/>
                  </a:ext>
                </a:extLst>
              </p:cNvPr>
              <p:cNvSpPr txBox="1"/>
              <p:nvPr/>
            </p:nvSpPr>
            <p:spPr>
              <a:xfrm>
                <a:off x="2418688" y="270786"/>
                <a:ext cx="4388302" cy="919401"/>
              </a:xfrm>
              <a:prstGeom prst="wedgeRoundRectCallout">
                <a:avLst>
                  <a:gd name="adj1" fmla="val 56685"/>
                  <a:gd name="adj2" fmla="val 21305"/>
                  <a:gd name="adj3" fmla="val 16667"/>
                </a:avLst>
              </a:prstGeom>
              <a:solidFill>
                <a:schemeClr val="bg1"/>
              </a:solidFill>
              <a:ln w="28575">
                <a:solidFill>
                  <a:schemeClr val="accent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400" dirty="0"/>
                  <a:t>I know that 21 </a:t>
                </a:r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 10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210 </a:t>
                </a:r>
              </a:p>
              <a:p>
                <a:pPr algn="ctr"/>
                <a:r>
                  <a:rPr lang="en-GB" sz="2400" dirty="0"/>
                  <a:t>210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/>
                  <a:t> 21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189</a:t>
                </a:r>
              </a:p>
            </p:txBody>
          </p:sp>
        </mc:Choice>
        <mc:Fallback xmlns="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111DD3AC-7DED-42DA-A96B-D813554238F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18688" y="270786"/>
                <a:ext cx="4388302" cy="919401"/>
              </a:xfrm>
              <a:prstGeom prst="wedgeRoundRectCallout">
                <a:avLst>
                  <a:gd name="adj1" fmla="val 56685"/>
                  <a:gd name="adj2" fmla="val 21305"/>
                  <a:gd name="adj3" fmla="val 16667"/>
                </a:avLst>
              </a:prstGeom>
              <a:blipFill>
                <a:blip r:embed="rId4"/>
                <a:stretch>
                  <a:fillRect b="-7692"/>
                </a:stretch>
              </a:blipFill>
              <a:ln w="28575">
                <a:solidFill>
                  <a:schemeClr val="accent1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8274B79E-E4AD-4821-B6A3-574EE77887F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960471" y="224746"/>
            <a:ext cx="1344759" cy="1690725"/>
          </a:xfrm>
          <a:prstGeom prst="rect">
            <a:avLst/>
          </a:prstGeom>
        </p:spPr>
      </p:pic>
      <p:sp>
        <p:nvSpPr>
          <p:cNvPr id="12" name="Oval 11">
            <a:extLst>
              <a:ext uri="{FF2B5EF4-FFF2-40B4-BE49-F238E27FC236}">
                <a16:creationId xmlns:a16="http://schemas.microsoft.com/office/drawing/2014/main" xmlns="" id="{984A7EAF-4BD8-4425-91FC-E3877E9D06BE}"/>
              </a:ext>
            </a:extLst>
          </p:cNvPr>
          <p:cNvSpPr/>
          <p:nvPr/>
        </p:nvSpPr>
        <p:spPr>
          <a:xfrm>
            <a:off x="2885826" y="3914179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xmlns="" id="{4DE8B003-8CFC-4462-B5E4-B5C16B35E346}"/>
              </a:ext>
            </a:extLst>
          </p:cNvPr>
          <p:cNvSpPr/>
          <p:nvPr/>
        </p:nvSpPr>
        <p:spPr>
          <a:xfrm>
            <a:off x="3062691" y="3914179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xmlns="" id="{26ECCCC5-4139-4610-AFB9-D9D7D07C8CA6}"/>
              </a:ext>
            </a:extLst>
          </p:cNvPr>
          <p:cNvSpPr/>
          <p:nvPr/>
        </p:nvSpPr>
        <p:spPr>
          <a:xfrm>
            <a:off x="3239556" y="3914179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xmlns="" id="{7256FF2A-2316-42F9-96C5-49ECBC492F5E}"/>
              </a:ext>
            </a:extLst>
          </p:cNvPr>
          <p:cNvSpPr/>
          <p:nvPr/>
        </p:nvSpPr>
        <p:spPr>
          <a:xfrm>
            <a:off x="3416421" y="3914179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xmlns="" id="{67355DC4-EC54-4B1F-82A9-4A12642D5C74}"/>
              </a:ext>
            </a:extLst>
          </p:cNvPr>
          <p:cNvSpPr/>
          <p:nvPr/>
        </p:nvSpPr>
        <p:spPr>
          <a:xfrm>
            <a:off x="3593286" y="3914179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xmlns="" id="{DC14EDAB-6143-4B52-8A73-867A3F2CB92E}"/>
              </a:ext>
            </a:extLst>
          </p:cNvPr>
          <p:cNvSpPr/>
          <p:nvPr/>
        </p:nvSpPr>
        <p:spPr>
          <a:xfrm>
            <a:off x="3770151" y="3914179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xmlns="" id="{31E6E706-E262-4D1C-9B2C-5A5C2A9C5E7D}"/>
              </a:ext>
            </a:extLst>
          </p:cNvPr>
          <p:cNvSpPr/>
          <p:nvPr/>
        </p:nvSpPr>
        <p:spPr>
          <a:xfrm>
            <a:off x="3947016" y="3914179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xmlns="" id="{32361E8F-E3F4-4D88-80CB-879ACAD635F5}"/>
              </a:ext>
            </a:extLst>
          </p:cNvPr>
          <p:cNvSpPr/>
          <p:nvPr/>
        </p:nvSpPr>
        <p:spPr>
          <a:xfrm>
            <a:off x="4123881" y="3914179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xmlns="" id="{4FB86FBF-9EE6-4064-9148-60D1ECADF544}"/>
              </a:ext>
            </a:extLst>
          </p:cNvPr>
          <p:cNvSpPr/>
          <p:nvPr/>
        </p:nvSpPr>
        <p:spPr>
          <a:xfrm>
            <a:off x="4300746" y="3914179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xmlns="" id="{D188CCB0-74F0-4F0C-B031-52833BB08FB8}"/>
              </a:ext>
            </a:extLst>
          </p:cNvPr>
          <p:cNvSpPr/>
          <p:nvPr/>
        </p:nvSpPr>
        <p:spPr>
          <a:xfrm>
            <a:off x="4477611" y="3914179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xmlns="" id="{44872FE9-19A7-47D6-8F05-B5C32D0EC53A}"/>
              </a:ext>
            </a:extLst>
          </p:cNvPr>
          <p:cNvSpPr/>
          <p:nvPr/>
        </p:nvSpPr>
        <p:spPr>
          <a:xfrm>
            <a:off x="4654476" y="3914179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xmlns="" id="{88CF7A15-960F-4D74-BDD2-4BDA0F34B270}"/>
              </a:ext>
            </a:extLst>
          </p:cNvPr>
          <p:cNvSpPr/>
          <p:nvPr/>
        </p:nvSpPr>
        <p:spPr>
          <a:xfrm>
            <a:off x="4831341" y="3914179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xmlns="" id="{B045A901-7A57-40F8-AF09-86DD2422BCCC}"/>
              </a:ext>
            </a:extLst>
          </p:cNvPr>
          <p:cNvSpPr/>
          <p:nvPr/>
        </p:nvSpPr>
        <p:spPr>
          <a:xfrm>
            <a:off x="5008206" y="3914179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xmlns="" id="{67CE8CE7-8E20-40A2-9E4B-8D6B3A3FE1EF}"/>
              </a:ext>
            </a:extLst>
          </p:cNvPr>
          <p:cNvSpPr/>
          <p:nvPr/>
        </p:nvSpPr>
        <p:spPr>
          <a:xfrm>
            <a:off x="5185071" y="3914179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xmlns="" id="{B09D19C4-E9AF-4459-A6E4-5A5E94883B93}"/>
              </a:ext>
            </a:extLst>
          </p:cNvPr>
          <p:cNvSpPr/>
          <p:nvPr/>
        </p:nvSpPr>
        <p:spPr>
          <a:xfrm>
            <a:off x="5361936" y="3914179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xmlns="" id="{E23A7301-8F87-49F8-BBEB-7F277937A6AA}"/>
              </a:ext>
            </a:extLst>
          </p:cNvPr>
          <p:cNvSpPr/>
          <p:nvPr/>
        </p:nvSpPr>
        <p:spPr>
          <a:xfrm>
            <a:off x="5538801" y="3914179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xmlns="" id="{E971BAA9-52A2-4AE9-89D9-8B763E6C3553}"/>
              </a:ext>
            </a:extLst>
          </p:cNvPr>
          <p:cNvSpPr/>
          <p:nvPr/>
        </p:nvSpPr>
        <p:spPr>
          <a:xfrm>
            <a:off x="5715666" y="3914179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xmlns="" id="{A5D8268C-8FC6-40E6-819D-79A14FC4C2B5}"/>
              </a:ext>
            </a:extLst>
          </p:cNvPr>
          <p:cNvSpPr/>
          <p:nvPr/>
        </p:nvSpPr>
        <p:spPr>
          <a:xfrm>
            <a:off x="5892531" y="3914179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xmlns="" id="{C996D0D0-0BDB-495E-9970-6AA3C1B5E908}"/>
              </a:ext>
            </a:extLst>
          </p:cNvPr>
          <p:cNvSpPr/>
          <p:nvPr/>
        </p:nvSpPr>
        <p:spPr>
          <a:xfrm>
            <a:off x="6069396" y="3914179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xmlns="" id="{2151C3CC-DF56-4BA3-AB6A-938EC8840D84}"/>
              </a:ext>
            </a:extLst>
          </p:cNvPr>
          <p:cNvSpPr/>
          <p:nvPr/>
        </p:nvSpPr>
        <p:spPr>
          <a:xfrm>
            <a:off x="6246261" y="3914179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xmlns="" id="{14240342-2269-4173-BE9B-10B77B7CABDD}"/>
              </a:ext>
            </a:extLst>
          </p:cNvPr>
          <p:cNvSpPr/>
          <p:nvPr/>
        </p:nvSpPr>
        <p:spPr>
          <a:xfrm>
            <a:off x="6423126" y="3914179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xmlns="" id="{4791A612-6E53-44F3-9AD6-EB2D229BDF56}"/>
              </a:ext>
            </a:extLst>
          </p:cNvPr>
          <p:cNvSpPr/>
          <p:nvPr/>
        </p:nvSpPr>
        <p:spPr>
          <a:xfrm>
            <a:off x="2885826" y="4077720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xmlns="" id="{FB255B62-A51D-4467-96F7-7926D9201A43}"/>
              </a:ext>
            </a:extLst>
          </p:cNvPr>
          <p:cNvSpPr/>
          <p:nvPr/>
        </p:nvSpPr>
        <p:spPr>
          <a:xfrm>
            <a:off x="3062691" y="4077720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xmlns="" id="{4FF16DB4-6971-4996-8283-B4FF6EC16AA4}"/>
              </a:ext>
            </a:extLst>
          </p:cNvPr>
          <p:cNvSpPr/>
          <p:nvPr/>
        </p:nvSpPr>
        <p:spPr>
          <a:xfrm>
            <a:off x="3239556" y="4077720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xmlns="" id="{2D176E01-43AD-4DD6-8A7D-64B9E0FED556}"/>
              </a:ext>
            </a:extLst>
          </p:cNvPr>
          <p:cNvSpPr/>
          <p:nvPr/>
        </p:nvSpPr>
        <p:spPr>
          <a:xfrm>
            <a:off x="3416421" y="4077720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xmlns="" id="{1C19C882-5024-4FE1-97C9-6AED8584C716}"/>
              </a:ext>
            </a:extLst>
          </p:cNvPr>
          <p:cNvSpPr/>
          <p:nvPr/>
        </p:nvSpPr>
        <p:spPr>
          <a:xfrm>
            <a:off x="3593286" y="4077720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xmlns="" id="{1E04EFCC-3737-4C33-8094-BBC8A150A869}"/>
              </a:ext>
            </a:extLst>
          </p:cNvPr>
          <p:cNvSpPr/>
          <p:nvPr/>
        </p:nvSpPr>
        <p:spPr>
          <a:xfrm>
            <a:off x="3770151" y="4077720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Oval 38">
            <a:extLst>
              <a:ext uri="{FF2B5EF4-FFF2-40B4-BE49-F238E27FC236}">
                <a16:creationId xmlns:a16="http://schemas.microsoft.com/office/drawing/2014/main" xmlns="" id="{F1275ADF-B24E-4195-9E6D-8C498EDD9DCF}"/>
              </a:ext>
            </a:extLst>
          </p:cNvPr>
          <p:cNvSpPr/>
          <p:nvPr/>
        </p:nvSpPr>
        <p:spPr>
          <a:xfrm>
            <a:off x="3947016" y="4077720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xmlns="" id="{B3B50FBC-6259-4BA8-A77C-187B42CB124E}"/>
              </a:ext>
            </a:extLst>
          </p:cNvPr>
          <p:cNvSpPr/>
          <p:nvPr/>
        </p:nvSpPr>
        <p:spPr>
          <a:xfrm>
            <a:off x="4123881" y="4077720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xmlns="" id="{75247040-8E76-4CC0-A07F-2149757D5C97}"/>
              </a:ext>
            </a:extLst>
          </p:cNvPr>
          <p:cNvSpPr/>
          <p:nvPr/>
        </p:nvSpPr>
        <p:spPr>
          <a:xfrm>
            <a:off x="4300746" y="4077720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xmlns="" id="{7DDD4F8B-5716-4DE3-8E15-1137DCE34DB6}"/>
              </a:ext>
            </a:extLst>
          </p:cNvPr>
          <p:cNvSpPr/>
          <p:nvPr/>
        </p:nvSpPr>
        <p:spPr>
          <a:xfrm>
            <a:off x="4477611" y="4077720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Oval 42">
            <a:extLst>
              <a:ext uri="{FF2B5EF4-FFF2-40B4-BE49-F238E27FC236}">
                <a16:creationId xmlns:a16="http://schemas.microsoft.com/office/drawing/2014/main" xmlns="" id="{28348CE1-9DDE-4DCE-A429-4CD07DA9C740}"/>
              </a:ext>
            </a:extLst>
          </p:cNvPr>
          <p:cNvSpPr/>
          <p:nvPr/>
        </p:nvSpPr>
        <p:spPr>
          <a:xfrm>
            <a:off x="4654476" y="4077720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xmlns="" id="{40ABC119-4071-4F11-9B57-5F0BEABA49C0}"/>
              </a:ext>
            </a:extLst>
          </p:cNvPr>
          <p:cNvSpPr/>
          <p:nvPr/>
        </p:nvSpPr>
        <p:spPr>
          <a:xfrm>
            <a:off x="4831341" y="4077720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>
            <a:extLst>
              <a:ext uri="{FF2B5EF4-FFF2-40B4-BE49-F238E27FC236}">
                <a16:creationId xmlns:a16="http://schemas.microsoft.com/office/drawing/2014/main" xmlns="" id="{716B1BF2-8B7F-49BD-89F4-A4DD15748505}"/>
              </a:ext>
            </a:extLst>
          </p:cNvPr>
          <p:cNvSpPr/>
          <p:nvPr/>
        </p:nvSpPr>
        <p:spPr>
          <a:xfrm>
            <a:off x="5008206" y="4077720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>
            <a:extLst>
              <a:ext uri="{FF2B5EF4-FFF2-40B4-BE49-F238E27FC236}">
                <a16:creationId xmlns:a16="http://schemas.microsoft.com/office/drawing/2014/main" xmlns="" id="{E8E105E6-BC48-439F-8530-060C30E3074F}"/>
              </a:ext>
            </a:extLst>
          </p:cNvPr>
          <p:cNvSpPr/>
          <p:nvPr/>
        </p:nvSpPr>
        <p:spPr>
          <a:xfrm>
            <a:off x="5185071" y="4077720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Oval 46">
            <a:extLst>
              <a:ext uri="{FF2B5EF4-FFF2-40B4-BE49-F238E27FC236}">
                <a16:creationId xmlns:a16="http://schemas.microsoft.com/office/drawing/2014/main" xmlns="" id="{A1D1AB48-7881-4C82-B1B7-190B1E63D3BB}"/>
              </a:ext>
            </a:extLst>
          </p:cNvPr>
          <p:cNvSpPr/>
          <p:nvPr/>
        </p:nvSpPr>
        <p:spPr>
          <a:xfrm>
            <a:off x="5361936" y="4077720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Oval 47">
            <a:extLst>
              <a:ext uri="{FF2B5EF4-FFF2-40B4-BE49-F238E27FC236}">
                <a16:creationId xmlns:a16="http://schemas.microsoft.com/office/drawing/2014/main" xmlns="" id="{5E6EF076-FC14-48E9-A35F-445C79B87884}"/>
              </a:ext>
            </a:extLst>
          </p:cNvPr>
          <p:cNvSpPr/>
          <p:nvPr/>
        </p:nvSpPr>
        <p:spPr>
          <a:xfrm>
            <a:off x="5538801" y="4077720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Oval 48">
            <a:extLst>
              <a:ext uri="{FF2B5EF4-FFF2-40B4-BE49-F238E27FC236}">
                <a16:creationId xmlns:a16="http://schemas.microsoft.com/office/drawing/2014/main" xmlns="" id="{7C8ED1B4-E53C-450C-AEB0-48710D7A15B9}"/>
              </a:ext>
            </a:extLst>
          </p:cNvPr>
          <p:cNvSpPr/>
          <p:nvPr/>
        </p:nvSpPr>
        <p:spPr>
          <a:xfrm>
            <a:off x="5715666" y="4077720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xmlns="" id="{081F9A4D-D0F1-4E2F-8F29-89D6D7E0A577}"/>
              </a:ext>
            </a:extLst>
          </p:cNvPr>
          <p:cNvSpPr/>
          <p:nvPr/>
        </p:nvSpPr>
        <p:spPr>
          <a:xfrm>
            <a:off x="5892531" y="4077720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xmlns="" id="{5A18FE31-01DF-4985-8148-E7354B6245E3}"/>
              </a:ext>
            </a:extLst>
          </p:cNvPr>
          <p:cNvSpPr/>
          <p:nvPr/>
        </p:nvSpPr>
        <p:spPr>
          <a:xfrm>
            <a:off x="6069396" y="4077720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xmlns="" id="{F03B26F3-ED77-4ACF-BA03-A60CB5E9E65D}"/>
              </a:ext>
            </a:extLst>
          </p:cNvPr>
          <p:cNvSpPr/>
          <p:nvPr/>
        </p:nvSpPr>
        <p:spPr>
          <a:xfrm>
            <a:off x="6246261" y="4077720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xmlns="" id="{04244C57-F9F9-48B3-A9E0-195AFAC722C2}"/>
              </a:ext>
            </a:extLst>
          </p:cNvPr>
          <p:cNvSpPr/>
          <p:nvPr/>
        </p:nvSpPr>
        <p:spPr>
          <a:xfrm>
            <a:off x="6423126" y="4077720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Oval 53">
            <a:extLst>
              <a:ext uri="{FF2B5EF4-FFF2-40B4-BE49-F238E27FC236}">
                <a16:creationId xmlns:a16="http://schemas.microsoft.com/office/drawing/2014/main" xmlns="" id="{7E048732-3CD4-4400-A593-52004EDA5BB4}"/>
              </a:ext>
            </a:extLst>
          </p:cNvPr>
          <p:cNvSpPr/>
          <p:nvPr/>
        </p:nvSpPr>
        <p:spPr>
          <a:xfrm>
            <a:off x="2885826" y="4241261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Oval 54">
            <a:extLst>
              <a:ext uri="{FF2B5EF4-FFF2-40B4-BE49-F238E27FC236}">
                <a16:creationId xmlns:a16="http://schemas.microsoft.com/office/drawing/2014/main" xmlns="" id="{9A43C599-92BD-4EE5-B617-49F9A3F4C377}"/>
              </a:ext>
            </a:extLst>
          </p:cNvPr>
          <p:cNvSpPr/>
          <p:nvPr/>
        </p:nvSpPr>
        <p:spPr>
          <a:xfrm>
            <a:off x="3062691" y="4241261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Oval 55">
            <a:extLst>
              <a:ext uri="{FF2B5EF4-FFF2-40B4-BE49-F238E27FC236}">
                <a16:creationId xmlns:a16="http://schemas.microsoft.com/office/drawing/2014/main" xmlns="" id="{C080C76E-6E58-4ED7-8BE9-2BB112763FAD}"/>
              </a:ext>
            </a:extLst>
          </p:cNvPr>
          <p:cNvSpPr/>
          <p:nvPr/>
        </p:nvSpPr>
        <p:spPr>
          <a:xfrm>
            <a:off x="3239556" y="4241261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Oval 56">
            <a:extLst>
              <a:ext uri="{FF2B5EF4-FFF2-40B4-BE49-F238E27FC236}">
                <a16:creationId xmlns:a16="http://schemas.microsoft.com/office/drawing/2014/main" xmlns="" id="{DC0069A0-B10C-4608-A7CB-EB5C55FAB527}"/>
              </a:ext>
            </a:extLst>
          </p:cNvPr>
          <p:cNvSpPr/>
          <p:nvPr/>
        </p:nvSpPr>
        <p:spPr>
          <a:xfrm>
            <a:off x="3416421" y="4241261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Oval 57">
            <a:extLst>
              <a:ext uri="{FF2B5EF4-FFF2-40B4-BE49-F238E27FC236}">
                <a16:creationId xmlns:a16="http://schemas.microsoft.com/office/drawing/2014/main" xmlns="" id="{758B7CD4-29EE-416F-A4C4-A9C435C32446}"/>
              </a:ext>
            </a:extLst>
          </p:cNvPr>
          <p:cNvSpPr/>
          <p:nvPr/>
        </p:nvSpPr>
        <p:spPr>
          <a:xfrm>
            <a:off x="3593286" y="4241261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Oval 58">
            <a:extLst>
              <a:ext uri="{FF2B5EF4-FFF2-40B4-BE49-F238E27FC236}">
                <a16:creationId xmlns:a16="http://schemas.microsoft.com/office/drawing/2014/main" xmlns="" id="{C86CEB1B-5067-491C-9476-AFF2F6E0E20B}"/>
              </a:ext>
            </a:extLst>
          </p:cNvPr>
          <p:cNvSpPr/>
          <p:nvPr/>
        </p:nvSpPr>
        <p:spPr>
          <a:xfrm>
            <a:off x="3770151" y="4241261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Oval 59">
            <a:extLst>
              <a:ext uri="{FF2B5EF4-FFF2-40B4-BE49-F238E27FC236}">
                <a16:creationId xmlns:a16="http://schemas.microsoft.com/office/drawing/2014/main" xmlns="" id="{BA478891-1161-41AE-88A7-86A958CF6D0A}"/>
              </a:ext>
            </a:extLst>
          </p:cNvPr>
          <p:cNvSpPr/>
          <p:nvPr/>
        </p:nvSpPr>
        <p:spPr>
          <a:xfrm>
            <a:off x="3947016" y="4241261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Oval 60">
            <a:extLst>
              <a:ext uri="{FF2B5EF4-FFF2-40B4-BE49-F238E27FC236}">
                <a16:creationId xmlns:a16="http://schemas.microsoft.com/office/drawing/2014/main" xmlns="" id="{60311984-77AF-40C2-A1F9-152E6D530819}"/>
              </a:ext>
            </a:extLst>
          </p:cNvPr>
          <p:cNvSpPr/>
          <p:nvPr/>
        </p:nvSpPr>
        <p:spPr>
          <a:xfrm>
            <a:off x="4123881" y="4241261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Oval 61">
            <a:extLst>
              <a:ext uri="{FF2B5EF4-FFF2-40B4-BE49-F238E27FC236}">
                <a16:creationId xmlns:a16="http://schemas.microsoft.com/office/drawing/2014/main" xmlns="" id="{E92E531A-8AD0-4718-B387-6383F77A8FEB}"/>
              </a:ext>
            </a:extLst>
          </p:cNvPr>
          <p:cNvSpPr/>
          <p:nvPr/>
        </p:nvSpPr>
        <p:spPr>
          <a:xfrm>
            <a:off x="4300746" y="4241261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Oval 62">
            <a:extLst>
              <a:ext uri="{FF2B5EF4-FFF2-40B4-BE49-F238E27FC236}">
                <a16:creationId xmlns:a16="http://schemas.microsoft.com/office/drawing/2014/main" xmlns="" id="{3702E391-404E-48A2-9A25-3C37A35B6D6F}"/>
              </a:ext>
            </a:extLst>
          </p:cNvPr>
          <p:cNvSpPr/>
          <p:nvPr/>
        </p:nvSpPr>
        <p:spPr>
          <a:xfrm>
            <a:off x="4477611" y="4241261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" name="Oval 63">
            <a:extLst>
              <a:ext uri="{FF2B5EF4-FFF2-40B4-BE49-F238E27FC236}">
                <a16:creationId xmlns:a16="http://schemas.microsoft.com/office/drawing/2014/main" xmlns="" id="{513CF4B1-ECA2-4FC5-BE67-0F2FB4207397}"/>
              </a:ext>
            </a:extLst>
          </p:cNvPr>
          <p:cNvSpPr/>
          <p:nvPr/>
        </p:nvSpPr>
        <p:spPr>
          <a:xfrm>
            <a:off x="4654476" y="4241261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5" name="Oval 64">
            <a:extLst>
              <a:ext uri="{FF2B5EF4-FFF2-40B4-BE49-F238E27FC236}">
                <a16:creationId xmlns:a16="http://schemas.microsoft.com/office/drawing/2014/main" xmlns="" id="{65BAD1EC-3BA7-4CDB-9ABB-8761A268F759}"/>
              </a:ext>
            </a:extLst>
          </p:cNvPr>
          <p:cNvSpPr/>
          <p:nvPr/>
        </p:nvSpPr>
        <p:spPr>
          <a:xfrm>
            <a:off x="4831341" y="4241261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6" name="Oval 65">
            <a:extLst>
              <a:ext uri="{FF2B5EF4-FFF2-40B4-BE49-F238E27FC236}">
                <a16:creationId xmlns:a16="http://schemas.microsoft.com/office/drawing/2014/main" xmlns="" id="{B08B2E08-C2E7-43D6-952C-D50962A7784E}"/>
              </a:ext>
            </a:extLst>
          </p:cNvPr>
          <p:cNvSpPr/>
          <p:nvPr/>
        </p:nvSpPr>
        <p:spPr>
          <a:xfrm>
            <a:off x="5008206" y="4241261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7" name="Oval 66">
            <a:extLst>
              <a:ext uri="{FF2B5EF4-FFF2-40B4-BE49-F238E27FC236}">
                <a16:creationId xmlns:a16="http://schemas.microsoft.com/office/drawing/2014/main" xmlns="" id="{A7FCEA3A-2CEB-4865-A3B7-3B08A488BF2E}"/>
              </a:ext>
            </a:extLst>
          </p:cNvPr>
          <p:cNvSpPr/>
          <p:nvPr/>
        </p:nvSpPr>
        <p:spPr>
          <a:xfrm>
            <a:off x="5185071" y="4241261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Oval 67">
            <a:extLst>
              <a:ext uri="{FF2B5EF4-FFF2-40B4-BE49-F238E27FC236}">
                <a16:creationId xmlns:a16="http://schemas.microsoft.com/office/drawing/2014/main" xmlns="" id="{1814B8ED-54C3-4883-ABA0-0F20A6E2F85B}"/>
              </a:ext>
            </a:extLst>
          </p:cNvPr>
          <p:cNvSpPr/>
          <p:nvPr/>
        </p:nvSpPr>
        <p:spPr>
          <a:xfrm>
            <a:off x="5361936" y="4241261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" name="Oval 68">
            <a:extLst>
              <a:ext uri="{FF2B5EF4-FFF2-40B4-BE49-F238E27FC236}">
                <a16:creationId xmlns:a16="http://schemas.microsoft.com/office/drawing/2014/main" xmlns="" id="{EC569094-FF4A-4E43-B83C-47D7C87025C4}"/>
              </a:ext>
            </a:extLst>
          </p:cNvPr>
          <p:cNvSpPr/>
          <p:nvPr/>
        </p:nvSpPr>
        <p:spPr>
          <a:xfrm>
            <a:off x="5538801" y="4241261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Oval 69">
            <a:extLst>
              <a:ext uri="{FF2B5EF4-FFF2-40B4-BE49-F238E27FC236}">
                <a16:creationId xmlns:a16="http://schemas.microsoft.com/office/drawing/2014/main" xmlns="" id="{783D9883-7DDC-41B7-BEAF-F49FBA060AA8}"/>
              </a:ext>
            </a:extLst>
          </p:cNvPr>
          <p:cNvSpPr/>
          <p:nvPr/>
        </p:nvSpPr>
        <p:spPr>
          <a:xfrm>
            <a:off x="5715666" y="4241261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1" name="Oval 70">
            <a:extLst>
              <a:ext uri="{FF2B5EF4-FFF2-40B4-BE49-F238E27FC236}">
                <a16:creationId xmlns:a16="http://schemas.microsoft.com/office/drawing/2014/main" xmlns="" id="{5C78FA7A-6BD0-46E5-BE34-9D316C648ADC}"/>
              </a:ext>
            </a:extLst>
          </p:cNvPr>
          <p:cNvSpPr/>
          <p:nvPr/>
        </p:nvSpPr>
        <p:spPr>
          <a:xfrm>
            <a:off x="5892531" y="4241261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2" name="Oval 71">
            <a:extLst>
              <a:ext uri="{FF2B5EF4-FFF2-40B4-BE49-F238E27FC236}">
                <a16:creationId xmlns:a16="http://schemas.microsoft.com/office/drawing/2014/main" xmlns="" id="{33C528A7-1C27-4F5B-BCB1-2BC81C0D2392}"/>
              </a:ext>
            </a:extLst>
          </p:cNvPr>
          <p:cNvSpPr/>
          <p:nvPr/>
        </p:nvSpPr>
        <p:spPr>
          <a:xfrm>
            <a:off x="6069396" y="4241261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3" name="Oval 72">
            <a:extLst>
              <a:ext uri="{FF2B5EF4-FFF2-40B4-BE49-F238E27FC236}">
                <a16:creationId xmlns:a16="http://schemas.microsoft.com/office/drawing/2014/main" xmlns="" id="{362FEDFC-0467-4D86-8A7A-3C6D05C5AB29}"/>
              </a:ext>
            </a:extLst>
          </p:cNvPr>
          <p:cNvSpPr/>
          <p:nvPr/>
        </p:nvSpPr>
        <p:spPr>
          <a:xfrm>
            <a:off x="6246261" y="4241261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4" name="Oval 73">
            <a:extLst>
              <a:ext uri="{FF2B5EF4-FFF2-40B4-BE49-F238E27FC236}">
                <a16:creationId xmlns:a16="http://schemas.microsoft.com/office/drawing/2014/main" xmlns="" id="{D1EC4D8E-5DD9-4681-ABA0-190B837FA66F}"/>
              </a:ext>
            </a:extLst>
          </p:cNvPr>
          <p:cNvSpPr/>
          <p:nvPr/>
        </p:nvSpPr>
        <p:spPr>
          <a:xfrm>
            <a:off x="6423126" y="4241261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5" name="Oval 74">
            <a:extLst>
              <a:ext uri="{FF2B5EF4-FFF2-40B4-BE49-F238E27FC236}">
                <a16:creationId xmlns:a16="http://schemas.microsoft.com/office/drawing/2014/main" xmlns="" id="{3D8ED2E8-BFEC-4115-9AD7-CB4B7E34039D}"/>
              </a:ext>
            </a:extLst>
          </p:cNvPr>
          <p:cNvSpPr/>
          <p:nvPr/>
        </p:nvSpPr>
        <p:spPr>
          <a:xfrm>
            <a:off x="2885826" y="4404802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6" name="Oval 75">
            <a:extLst>
              <a:ext uri="{FF2B5EF4-FFF2-40B4-BE49-F238E27FC236}">
                <a16:creationId xmlns:a16="http://schemas.microsoft.com/office/drawing/2014/main" xmlns="" id="{BAB5BD18-0D46-451E-A0A4-B574B5DCBD01}"/>
              </a:ext>
            </a:extLst>
          </p:cNvPr>
          <p:cNvSpPr/>
          <p:nvPr/>
        </p:nvSpPr>
        <p:spPr>
          <a:xfrm>
            <a:off x="3062691" y="4404802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7" name="Oval 76">
            <a:extLst>
              <a:ext uri="{FF2B5EF4-FFF2-40B4-BE49-F238E27FC236}">
                <a16:creationId xmlns:a16="http://schemas.microsoft.com/office/drawing/2014/main" xmlns="" id="{84F74C4B-C1FB-4134-9C34-59E250A5D5FC}"/>
              </a:ext>
            </a:extLst>
          </p:cNvPr>
          <p:cNvSpPr/>
          <p:nvPr/>
        </p:nvSpPr>
        <p:spPr>
          <a:xfrm>
            <a:off x="3239556" y="4404802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8" name="Oval 77">
            <a:extLst>
              <a:ext uri="{FF2B5EF4-FFF2-40B4-BE49-F238E27FC236}">
                <a16:creationId xmlns:a16="http://schemas.microsoft.com/office/drawing/2014/main" xmlns="" id="{C14BE23B-7A96-41A7-9577-C4B1F9CAC08A}"/>
              </a:ext>
            </a:extLst>
          </p:cNvPr>
          <p:cNvSpPr/>
          <p:nvPr/>
        </p:nvSpPr>
        <p:spPr>
          <a:xfrm>
            <a:off x="3416421" y="4404802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9" name="Oval 78">
            <a:extLst>
              <a:ext uri="{FF2B5EF4-FFF2-40B4-BE49-F238E27FC236}">
                <a16:creationId xmlns:a16="http://schemas.microsoft.com/office/drawing/2014/main" xmlns="" id="{C05A5822-C3DD-4178-BC3C-3CED088C7E31}"/>
              </a:ext>
            </a:extLst>
          </p:cNvPr>
          <p:cNvSpPr/>
          <p:nvPr/>
        </p:nvSpPr>
        <p:spPr>
          <a:xfrm>
            <a:off x="3593286" y="4404802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0" name="Oval 79">
            <a:extLst>
              <a:ext uri="{FF2B5EF4-FFF2-40B4-BE49-F238E27FC236}">
                <a16:creationId xmlns:a16="http://schemas.microsoft.com/office/drawing/2014/main" xmlns="" id="{775D9540-0A78-4ED6-B52C-972E28EDB725}"/>
              </a:ext>
            </a:extLst>
          </p:cNvPr>
          <p:cNvSpPr/>
          <p:nvPr/>
        </p:nvSpPr>
        <p:spPr>
          <a:xfrm>
            <a:off x="3770151" y="4404802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1" name="Oval 80">
            <a:extLst>
              <a:ext uri="{FF2B5EF4-FFF2-40B4-BE49-F238E27FC236}">
                <a16:creationId xmlns:a16="http://schemas.microsoft.com/office/drawing/2014/main" xmlns="" id="{09EED452-CC10-4C4E-8ECB-E614036F3531}"/>
              </a:ext>
            </a:extLst>
          </p:cNvPr>
          <p:cNvSpPr/>
          <p:nvPr/>
        </p:nvSpPr>
        <p:spPr>
          <a:xfrm>
            <a:off x="3947016" y="4404802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2" name="Oval 81">
            <a:extLst>
              <a:ext uri="{FF2B5EF4-FFF2-40B4-BE49-F238E27FC236}">
                <a16:creationId xmlns:a16="http://schemas.microsoft.com/office/drawing/2014/main" xmlns="" id="{BFD3CD96-246C-4F19-B8D2-FC436DF0E68C}"/>
              </a:ext>
            </a:extLst>
          </p:cNvPr>
          <p:cNvSpPr/>
          <p:nvPr/>
        </p:nvSpPr>
        <p:spPr>
          <a:xfrm>
            <a:off x="4123881" y="4404802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3" name="Oval 82">
            <a:extLst>
              <a:ext uri="{FF2B5EF4-FFF2-40B4-BE49-F238E27FC236}">
                <a16:creationId xmlns:a16="http://schemas.microsoft.com/office/drawing/2014/main" xmlns="" id="{6B24D5A4-DE53-4734-A3A1-DB4046D38800}"/>
              </a:ext>
            </a:extLst>
          </p:cNvPr>
          <p:cNvSpPr/>
          <p:nvPr/>
        </p:nvSpPr>
        <p:spPr>
          <a:xfrm>
            <a:off x="4300746" y="4404802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4" name="Oval 83">
            <a:extLst>
              <a:ext uri="{FF2B5EF4-FFF2-40B4-BE49-F238E27FC236}">
                <a16:creationId xmlns:a16="http://schemas.microsoft.com/office/drawing/2014/main" xmlns="" id="{3A9C024C-FD2D-498C-98FD-AFB6C4A32655}"/>
              </a:ext>
            </a:extLst>
          </p:cNvPr>
          <p:cNvSpPr/>
          <p:nvPr/>
        </p:nvSpPr>
        <p:spPr>
          <a:xfrm>
            <a:off x="4477611" y="4404802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5" name="Oval 84">
            <a:extLst>
              <a:ext uri="{FF2B5EF4-FFF2-40B4-BE49-F238E27FC236}">
                <a16:creationId xmlns:a16="http://schemas.microsoft.com/office/drawing/2014/main" xmlns="" id="{3023DB54-1D19-4C59-A4E5-DAF816A1DC98}"/>
              </a:ext>
            </a:extLst>
          </p:cNvPr>
          <p:cNvSpPr/>
          <p:nvPr/>
        </p:nvSpPr>
        <p:spPr>
          <a:xfrm>
            <a:off x="4654476" y="4404802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6" name="Oval 85">
            <a:extLst>
              <a:ext uri="{FF2B5EF4-FFF2-40B4-BE49-F238E27FC236}">
                <a16:creationId xmlns:a16="http://schemas.microsoft.com/office/drawing/2014/main" xmlns="" id="{4E67F514-8237-4450-9109-15379F0FB12E}"/>
              </a:ext>
            </a:extLst>
          </p:cNvPr>
          <p:cNvSpPr/>
          <p:nvPr/>
        </p:nvSpPr>
        <p:spPr>
          <a:xfrm>
            <a:off x="4831341" y="4404802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7" name="Oval 86">
            <a:extLst>
              <a:ext uri="{FF2B5EF4-FFF2-40B4-BE49-F238E27FC236}">
                <a16:creationId xmlns:a16="http://schemas.microsoft.com/office/drawing/2014/main" xmlns="" id="{D2224B55-1240-4043-8A38-221E50F8E1BB}"/>
              </a:ext>
            </a:extLst>
          </p:cNvPr>
          <p:cNvSpPr/>
          <p:nvPr/>
        </p:nvSpPr>
        <p:spPr>
          <a:xfrm>
            <a:off x="5008206" y="4404802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8" name="Oval 87">
            <a:extLst>
              <a:ext uri="{FF2B5EF4-FFF2-40B4-BE49-F238E27FC236}">
                <a16:creationId xmlns:a16="http://schemas.microsoft.com/office/drawing/2014/main" xmlns="" id="{FBA1FA24-8B28-4D63-B80D-183FEEBA2A30}"/>
              </a:ext>
            </a:extLst>
          </p:cNvPr>
          <p:cNvSpPr/>
          <p:nvPr/>
        </p:nvSpPr>
        <p:spPr>
          <a:xfrm>
            <a:off x="5185071" y="4404802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9" name="Oval 88">
            <a:extLst>
              <a:ext uri="{FF2B5EF4-FFF2-40B4-BE49-F238E27FC236}">
                <a16:creationId xmlns:a16="http://schemas.microsoft.com/office/drawing/2014/main" xmlns="" id="{D2451C29-04EE-4088-8105-BBABD0B4EEE3}"/>
              </a:ext>
            </a:extLst>
          </p:cNvPr>
          <p:cNvSpPr/>
          <p:nvPr/>
        </p:nvSpPr>
        <p:spPr>
          <a:xfrm>
            <a:off x="5361936" y="4404802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0" name="Oval 89">
            <a:extLst>
              <a:ext uri="{FF2B5EF4-FFF2-40B4-BE49-F238E27FC236}">
                <a16:creationId xmlns:a16="http://schemas.microsoft.com/office/drawing/2014/main" xmlns="" id="{43B7C4AB-91B6-4301-9A5F-9BD78CBFE693}"/>
              </a:ext>
            </a:extLst>
          </p:cNvPr>
          <p:cNvSpPr/>
          <p:nvPr/>
        </p:nvSpPr>
        <p:spPr>
          <a:xfrm>
            <a:off x="5538801" y="4404802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1" name="Oval 90">
            <a:extLst>
              <a:ext uri="{FF2B5EF4-FFF2-40B4-BE49-F238E27FC236}">
                <a16:creationId xmlns:a16="http://schemas.microsoft.com/office/drawing/2014/main" xmlns="" id="{43993EAE-CC3F-4EB0-A33C-FB4325A5FC2E}"/>
              </a:ext>
            </a:extLst>
          </p:cNvPr>
          <p:cNvSpPr/>
          <p:nvPr/>
        </p:nvSpPr>
        <p:spPr>
          <a:xfrm>
            <a:off x="5715666" y="4404802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2" name="Oval 91">
            <a:extLst>
              <a:ext uri="{FF2B5EF4-FFF2-40B4-BE49-F238E27FC236}">
                <a16:creationId xmlns:a16="http://schemas.microsoft.com/office/drawing/2014/main" xmlns="" id="{8DD32935-7591-42BC-A236-B1462FC27790}"/>
              </a:ext>
            </a:extLst>
          </p:cNvPr>
          <p:cNvSpPr/>
          <p:nvPr/>
        </p:nvSpPr>
        <p:spPr>
          <a:xfrm>
            <a:off x="5892531" y="4404802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3" name="Oval 92">
            <a:extLst>
              <a:ext uri="{FF2B5EF4-FFF2-40B4-BE49-F238E27FC236}">
                <a16:creationId xmlns:a16="http://schemas.microsoft.com/office/drawing/2014/main" xmlns="" id="{25CEEC8C-3ECA-4CCF-891C-4C95D057663A}"/>
              </a:ext>
            </a:extLst>
          </p:cNvPr>
          <p:cNvSpPr/>
          <p:nvPr/>
        </p:nvSpPr>
        <p:spPr>
          <a:xfrm>
            <a:off x="6069396" y="4404802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4" name="Oval 93">
            <a:extLst>
              <a:ext uri="{FF2B5EF4-FFF2-40B4-BE49-F238E27FC236}">
                <a16:creationId xmlns:a16="http://schemas.microsoft.com/office/drawing/2014/main" xmlns="" id="{DCCA3BFD-5D6E-467F-9F6F-F884C7A7A3A0}"/>
              </a:ext>
            </a:extLst>
          </p:cNvPr>
          <p:cNvSpPr/>
          <p:nvPr/>
        </p:nvSpPr>
        <p:spPr>
          <a:xfrm>
            <a:off x="6246261" y="4404802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5" name="Oval 94">
            <a:extLst>
              <a:ext uri="{FF2B5EF4-FFF2-40B4-BE49-F238E27FC236}">
                <a16:creationId xmlns:a16="http://schemas.microsoft.com/office/drawing/2014/main" xmlns="" id="{03B40C13-3991-4E64-BAF2-B4399BDD6C63}"/>
              </a:ext>
            </a:extLst>
          </p:cNvPr>
          <p:cNvSpPr/>
          <p:nvPr/>
        </p:nvSpPr>
        <p:spPr>
          <a:xfrm>
            <a:off x="6423126" y="4404802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6" name="Oval 95">
            <a:extLst>
              <a:ext uri="{FF2B5EF4-FFF2-40B4-BE49-F238E27FC236}">
                <a16:creationId xmlns:a16="http://schemas.microsoft.com/office/drawing/2014/main" xmlns="" id="{484531E7-B4B1-4822-809B-EC8AA7F7ECB0}"/>
              </a:ext>
            </a:extLst>
          </p:cNvPr>
          <p:cNvSpPr/>
          <p:nvPr/>
        </p:nvSpPr>
        <p:spPr>
          <a:xfrm>
            <a:off x="2885826" y="4568343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7" name="Oval 96">
            <a:extLst>
              <a:ext uri="{FF2B5EF4-FFF2-40B4-BE49-F238E27FC236}">
                <a16:creationId xmlns:a16="http://schemas.microsoft.com/office/drawing/2014/main" xmlns="" id="{5EA58714-66B0-47D2-B713-2D67F389662B}"/>
              </a:ext>
            </a:extLst>
          </p:cNvPr>
          <p:cNvSpPr/>
          <p:nvPr/>
        </p:nvSpPr>
        <p:spPr>
          <a:xfrm>
            <a:off x="3062691" y="4568343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8" name="Oval 97">
            <a:extLst>
              <a:ext uri="{FF2B5EF4-FFF2-40B4-BE49-F238E27FC236}">
                <a16:creationId xmlns:a16="http://schemas.microsoft.com/office/drawing/2014/main" xmlns="" id="{08B4AA81-97A3-485A-8198-E4445093B7FC}"/>
              </a:ext>
            </a:extLst>
          </p:cNvPr>
          <p:cNvSpPr/>
          <p:nvPr/>
        </p:nvSpPr>
        <p:spPr>
          <a:xfrm>
            <a:off x="3239556" y="4568343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9" name="Oval 98">
            <a:extLst>
              <a:ext uri="{FF2B5EF4-FFF2-40B4-BE49-F238E27FC236}">
                <a16:creationId xmlns:a16="http://schemas.microsoft.com/office/drawing/2014/main" xmlns="" id="{734E7687-F213-414C-800B-39522824EC53}"/>
              </a:ext>
            </a:extLst>
          </p:cNvPr>
          <p:cNvSpPr/>
          <p:nvPr/>
        </p:nvSpPr>
        <p:spPr>
          <a:xfrm>
            <a:off x="3416421" y="4568343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0" name="Oval 99">
            <a:extLst>
              <a:ext uri="{FF2B5EF4-FFF2-40B4-BE49-F238E27FC236}">
                <a16:creationId xmlns:a16="http://schemas.microsoft.com/office/drawing/2014/main" xmlns="" id="{C23FBEF2-569B-4426-9239-E8C5E57CBD56}"/>
              </a:ext>
            </a:extLst>
          </p:cNvPr>
          <p:cNvSpPr/>
          <p:nvPr/>
        </p:nvSpPr>
        <p:spPr>
          <a:xfrm>
            <a:off x="3593286" y="4568343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1" name="Oval 100">
            <a:extLst>
              <a:ext uri="{FF2B5EF4-FFF2-40B4-BE49-F238E27FC236}">
                <a16:creationId xmlns:a16="http://schemas.microsoft.com/office/drawing/2014/main" xmlns="" id="{66B16DB8-F4D3-47BD-8A53-D6732CD6446D}"/>
              </a:ext>
            </a:extLst>
          </p:cNvPr>
          <p:cNvSpPr/>
          <p:nvPr/>
        </p:nvSpPr>
        <p:spPr>
          <a:xfrm>
            <a:off x="3770151" y="4568343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2" name="Oval 101">
            <a:extLst>
              <a:ext uri="{FF2B5EF4-FFF2-40B4-BE49-F238E27FC236}">
                <a16:creationId xmlns:a16="http://schemas.microsoft.com/office/drawing/2014/main" xmlns="" id="{13593B58-FE23-4C98-A034-23AEBAE85A18}"/>
              </a:ext>
            </a:extLst>
          </p:cNvPr>
          <p:cNvSpPr/>
          <p:nvPr/>
        </p:nvSpPr>
        <p:spPr>
          <a:xfrm>
            <a:off x="3947016" y="4568343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3" name="Oval 102">
            <a:extLst>
              <a:ext uri="{FF2B5EF4-FFF2-40B4-BE49-F238E27FC236}">
                <a16:creationId xmlns:a16="http://schemas.microsoft.com/office/drawing/2014/main" xmlns="" id="{1DA2439C-368E-4866-AC4D-B1E0B4C487C7}"/>
              </a:ext>
            </a:extLst>
          </p:cNvPr>
          <p:cNvSpPr/>
          <p:nvPr/>
        </p:nvSpPr>
        <p:spPr>
          <a:xfrm>
            <a:off x="4123881" y="4568343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4" name="Oval 103">
            <a:extLst>
              <a:ext uri="{FF2B5EF4-FFF2-40B4-BE49-F238E27FC236}">
                <a16:creationId xmlns:a16="http://schemas.microsoft.com/office/drawing/2014/main" xmlns="" id="{81926DDE-E5B8-403A-8376-6FFEFA8C12BC}"/>
              </a:ext>
            </a:extLst>
          </p:cNvPr>
          <p:cNvSpPr/>
          <p:nvPr/>
        </p:nvSpPr>
        <p:spPr>
          <a:xfrm>
            <a:off x="4300746" y="4568343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5" name="Oval 104">
            <a:extLst>
              <a:ext uri="{FF2B5EF4-FFF2-40B4-BE49-F238E27FC236}">
                <a16:creationId xmlns:a16="http://schemas.microsoft.com/office/drawing/2014/main" xmlns="" id="{4C967940-F461-44D7-9804-532F6CB8F2AA}"/>
              </a:ext>
            </a:extLst>
          </p:cNvPr>
          <p:cNvSpPr/>
          <p:nvPr/>
        </p:nvSpPr>
        <p:spPr>
          <a:xfrm>
            <a:off x="4477611" y="4568343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6" name="Oval 105">
            <a:extLst>
              <a:ext uri="{FF2B5EF4-FFF2-40B4-BE49-F238E27FC236}">
                <a16:creationId xmlns:a16="http://schemas.microsoft.com/office/drawing/2014/main" xmlns="" id="{E7C10E1B-2546-4ADF-B043-3754C6C081DE}"/>
              </a:ext>
            </a:extLst>
          </p:cNvPr>
          <p:cNvSpPr/>
          <p:nvPr/>
        </p:nvSpPr>
        <p:spPr>
          <a:xfrm>
            <a:off x="4654476" y="4568343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7" name="Oval 106">
            <a:extLst>
              <a:ext uri="{FF2B5EF4-FFF2-40B4-BE49-F238E27FC236}">
                <a16:creationId xmlns:a16="http://schemas.microsoft.com/office/drawing/2014/main" xmlns="" id="{D0120C8E-F285-4424-B1DD-5A07A396528F}"/>
              </a:ext>
            </a:extLst>
          </p:cNvPr>
          <p:cNvSpPr/>
          <p:nvPr/>
        </p:nvSpPr>
        <p:spPr>
          <a:xfrm>
            <a:off x="4831341" y="4568343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8" name="Oval 107">
            <a:extLst>
              <a:ext uri="{FF2B5EF4-FFF2-40B4-BE49-F238E27FC236}">
                <a16:creationId xmlns:a16="http://schemas.microsoft.com/office/drawing/2014/main" xmlns="" id="{8C311F04-FBFE-4FA1-9DC7-1E62724FB5BC}"/>
              </a:ext>
            </a:extLst>
          </p:cNvPr>
          <p:cNvSpPr/>
          <p:nvPr/>
        </p:nvSpPr>
        <p:spPr>
          <a:xfrm>
            <a:off x="5008206" y="4568343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9" name="Oval 108">
            <a:extLst>
              <a:ext uri="{FF2B5EF4-FFF2-40B4-BE49-F238E27FC236}">
                <a16:creationId xmlns:a16="http://schemas.microsoft.com/office/drawing/2014/main" xmlns="" id="{F9BD5A73-CDA2-4DC4-8C88-744667AC5EAF}"/>
              </a:ext>
            </a:extLst>
          </p:cNvPr>
          <p:cNvSpPr/>
          <p:nvPr/>
        </p:nvSpPr>
        <p:spPr>
          <a:xfrm>
            <a:off x="5185071" y="4568343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0" name="Oval 109">
            <a:extLst>
              <a:ext uri="{FF2B5EF4-FFF2-40B4-BE49-F238E27FC236}">
                <a16:creationId xmlns:a16="http://schemas.microsoft.com/office/drawing/2014/main" xmlns="" id="{3F84A637-36B7-49A5-BD94-28CF8C31B4AF}"/>
              </a:ext>
            </a:extLst>
          </p:cNvPr>
          <p:cNvSpPr/>
          <p:nvPr/>
        </p:nvSpPr>
        <p:spPr>
          <a:xfrm>
            <a:off x="5361936" y="4568343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1" name="Oval 110">
            <a:extLst>
              <a:ext uri="{FF2B5EF4-FFF2-40B4-BE49-F238E27FC236}">
                <a16:creationId xmlns:a16="http://schemas.microsoft.com/office/drawing/2014/main" xmlns="" id="{73AC97E4-1E94-45A2-85BF-AA12580CC12A}"/>
              </a:ext>
            </a:extLst>
          </p:cNvPr>
          <p:cNvSpPr/>
          <p:nvPr/>
        </p:nvSpPr>
        <p:spPr>
          <a:xfrm>
            <a:off x="5538801" y="4568343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2" name="Oval 111">
            <a:extLst>
              <a:ext uri="{FF2B5EF4-FFF2-40B4-BE49-F238E27FC236}">
                <a16:creationId xmlns:a16="http://schemas.microsoft.com/office/drawing/2014/main" xmlns="" id="{5C4978C2-F298-47F1-A3E1-118786D373ED}"/>
              </a:ext>
            </a:extLst>
          </p:cNvPr>
          <p:cNvSpPr/>
          <p:nvPr/>
        </p:nvSpPr>
        <p:spPr>
          <a:xfrm>
            <a:off x="5715666" y="4568343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3" name="Oval 112">
            <a:extLst>
              <a:ext uri="{FF2B5EF4-FFF2-40B4-BE49-F238E27FC236}">
                <a16:creationId xmlns:a16="http://schemas.microsoft.com/office/drawing/2014/main" xmlns="" id="{755CC1A7-50BF-4D21-A608-39EA87288FBF}"/>
              </a:ext>
            </a:extLst>
          </p:cNvPr>
          <p:cNvSpPr/>
          <p:nvPr/>
        </p:nvSpPr>
        <p:spPr>
          <a:xfrm>
            <a:off x="5892531" y="4568343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4" name="Oval 113">
            <a:extLst>
              <a:ext uri="{FF2B5EF4-FFF2-40B4-BE49-F238E27FC236}">
                <a16:creationId xmlns:a16="http://schemas.microsoft.com/office/drawing/2014/main" xmlns="" id="{0916608B-D3B6-4002-9212-8081E40A3B06}"/>
              </a:ext>
            </a:extLst>
          </p:cNvPr>
          <p:cNvSpPr/>
          <p:nvPr/>
        </p:nvSpPr>
        <p:spPr>
          <a:xfrm>
            <a:off x="6069396" y="4568343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5" name="Oval 114">
            <a:extLst>
              <a:ext uri="{FF2B5EF4-FFF2-40B4-BE49-F238E27FC236}">
                <a16:creationId xmlns:a16="http://schemas.microsoft.com/office/drawing/2014/main" xmlns="" id="{6857611B-6DD0-487A-9196-AD4C9A181850}"/>
              </a:ext>
            </a:extLst>
          </p:cNvPr>
          <p:cNvSpPr/>
          <p:nvPr/>
        </p:nvSpPr>
        <p:spPr>
          <a:xfrm>
            <a:off x="6246261" y="4568343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6" name="Oval 115">
            <a:extLst>
              <a:ext uri="{FF2B5EF4-FFF2-40B4-BE49-F238E27FC236}">
                <a16:creationId xmlns:a16="http://schemas.microsoft.com/office/drawing/2014/main" xmlns="" id="{0346CF2C-98FB-435A-A860-1B528E2F0057}"/>
              </a:ext>
            </a:extLst>
          </p:cNvPr>
          <p:cNvSpPr/>
          <p:nvPr/>
        </p:nvSpPr>
        <p:spPr>
          <a:xfrm>
            <a:off x="6423126" y="4568343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7" name="Oval 116">
            <a:extLst>
              <a:ext uri="{FF2B5EF4-FFF2-40B4-BE49-F238E27FC236}">
                <a16:creationId xmlns:a16="http://schemas.microsoft.com/office/drawing/2014/main" xmlns="" id="{459E999C-F589-4BA1-92E6-AA61D600E907}"/>
              </a:ext>
            </a:extLst>
          </p:cNvPr>
          <p:cNvSpPr/>
          <p:nvPr/>
        </p:nvSpPr>
        <p:spPr>
          <a:xfrm>
            <a:off x="2885826" y="4731884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8" name="Oval 117">
            <a:extLst>
              <a:ext uri="{FF2B5EF4-FFF2-40B4-BE49-F238E27FC236}">
                <a16:creationId xmlns:a16="http://schemas.microsoft.com/office/drawing/2014/main" xmlns="" id="{BBC3AD50-85EF-41C7-80A7-06B066F73860}"/>
              </a:ext>
            </a:extLst>
          </p:cNvPr>
          <p:cNvSpPr/>
          <p:nvPr/>
        </p:nvSpPr>
        <p:spPr>
          <a:xfrm>
            <a:off x="3062691" y="4731884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9" name="Oval 118">
            <a:extLst>
              <a:ext uri="{FF2B5EF4-FFF2-40B4-BE49-F238E27FC236}">
                <a16:creationId xmlns:a16="http://schemas.microsoft.com/office/drawing/2014/main" xmlns="" id="{E703647F-6939-4046-9816-FBDD449EBFAD}"/>
              </a:ext>
            </a:extLst>
          </p:cNvPr>
          <p:cNvSpPr/>
          <p:nvPr/>
        </p:nvSpPr>
        <p:spPr>
          <a:xfrm>
            <a:off x="3239556" y="4731884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0" name="Oval 119">
            <a:extLst>
              <a:ext uri="{FF2B5EF4-FFF2-40B4-BE49-F238E27FC236}">
                <a16:creationId xmlns:a16="http://schemas.microsoft.com/office/drawing/2014/main" xmlns="" id="{1D7CAD5E-BF7E-4108-98B0-DC16BC1A9915}"/>
              </a:ext>
            </a:extLst>
          </p:cNvPr>
          <p:cNvSpPr/>
          <p:nvPr/>
        </p:nvSpPr>
        <p:spPr>
          <a:xfrm>
            <a:off x="3416421" y="4731884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1" name="Oval 120">
            <a:extLst>
              <a:ext uri="{FF2B5EF4-FFF2-40B4-BE49-F238E27FC236}">
                <a16:creationId xmlns:a16="http://schemas.microsoft.com/office/drawing/2014/main" xmlns="" id="{91484BEE-03C5-4456-9614-B1C7D659F3E9}"/>
              </a:ext>
            </a:extLst>
          </p:cNvPr>
          <p:cNvSpPr/>
          <p:nvPr/>
        </p:nvSpPr>
        <p:spPr>
          <a:xfrm>
            <a:off x="3593286" y="4731884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2" name="Oval 121">
            <a:extLst>
              <a:ext uri="{FF2B5EF4-FFF2-40B4-BE49-F238E27FC236}">
                <a16:creationId xmlns:a16="http://schemas.microsoft.com/office/drawing/2014/main" xmlns="" id="{CC0B3866-4B74-4C9A-B110-67E4FDBD9E61}"/>
              </a:ext>
            </a:extLst>
          </p:cNvPr>
          <p:cNvSpPr/>
          <p:nvPr/>
        </p:nvSpPr>
        <p:spPr>
          <a:xfrm>
            <a:off x="3770151" y="4731884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3" name="Oval 122">
            <a:extLst>
              <a:ext uri="{FF2B5EF4-FFF2-40B4-BE49-F238E27FC236}">
                <a16:creationId xmlns:a16="http://schemas.microsoft.com/office/drawing/2014/main" xmlns="" id="{3C4FA02B-9B4E-4C99-A14F-4899F0DC0320}"/>
              </a:ext>
            </a:extLst>
          </p:cNvPr>
          <p:cNvSpPr/>
          <p:nvPr/>
        </p:nvSpPr>
        <p:spPr>
          <a:xfrm>
            <a:off x="3947016" y="4731884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4" name="Oval 123">
            <a:extLst>
              <a:ext uri="{FF2B5EF4-FFF2-40B4-BE49-F238E27FC236}">
                <a16:creationId xmlns:a16="http://schemas.microsoft.com/office/drawing/2014/main" xmlns="" id="{1B0591FC-FBE8-4D93-B1D3-B61309E1B923}"/>
              </a:ext>
            </a:extLst>
          </p:cNvPr>
          <p:cNvSpPr/>
          <p:nvPr/>
        </p:nvSpPr>
        <p:spPr>
          <a:xfrm>
            <a:off x="4123881" y="4731884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5" name="Oval 124">
            <a:extLst>
              <a:ext uri="{FF2B5EF4-FFF2-40B4-BE49-F238E27FC236}">
                <a16:creationId xmlns:a16="http://schemas.microsoft.com/office/drawing/2014/main" xmlns="" id="{20018B34-0457-47E2-8EC4-9F6D911C4925}"/>
              </a:ext>
            </a:extLst>
          </p:cNvPr>
          <p:cNvSpPr/>
          <p:nvPr/>
        </p:nvSpPr>
        <p:spPr>
          <a:xfrm>
            <a:off x="4300746" y="4731884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6" name="Oval 125">
            <a:extLst>
              <a:ext uri="{FF2B5EF4-FFF2-40B4-BE49-F238E27FC236}">
                <a16:creationId xmlns:a16="http://schemas.microsoft.com/office/drawing/2014/main" xmlns="" id="{5C4B76D5-61B1-45AC-A069-D77AB7F07029}"/>
              </a:ext>
            </a:extLst>
          </p:cNvPr>
          <p:cNvSpPr/>
          <p:nvPr/>
        </p:nvSpPr>
        <p:spPr>
          <a:xfrm>
            <a:off x="4477611" y="4731884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7" name="Oval 126">
            <a:extLst>
              <a:ext uri="{FF2B5EF4-FFF2-40B4-BE49-F238E27FC236}">
                <a16:creationId xmlns:a16="http://schemas.microsoft.com/office/drawing/2014/main" xmlns="" id="{A1FE059B-4E9B-44F7-A10E-A051D29C502D}"/>
              </a:ext>
            </a:extLst>
          </p:cNvPr>
          <p:cNvSpPr/>
          <p:nvPr/>
        </p:nvSpPr>
        <p:spPr>
          <a:xfrm>
            <a:off x="4654476" y="4731884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8" name="Oval 127">
            <a:extLst>
              <a:ext uri="{FF2B5EF4-FFF2-40B4-BE49-F238E27FC236}">
                <a16:creationId xmlns:a16="http://schemas.microsoft.com/office/drawing/2014/main" xmlns="" id="{CFCDA865-4F93-4B52-903F-2706F6FADD54}"/>
              </a:ext>
            </a:extLst>
          </p:cNvPr>
          <p:cNvSpPr/>
          <p:nvPr/>
        </p:nvSpPr>
        <p:spPr>
          <a:xfrm>
            <a:off x="4831341" y="4731884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9" name="Oval 128">
            <a:extLst>
              <a:ext uri="{FF2B5EF4-FFF2-40B4-BE49-F238E27FC236}">
                <a16:creationId xmlns:a16="http://schemas.microsoft.com/office/drawing/2014/main" xmlns="" id="{B3836218-0935-4425-A314-B6F895E1E883}"/>
              </a:ext>
            </a:extLst>
          </p:cNvPr>
          <p:cNvSpPr/>
          <p:nvPr/>
        </p:nvSpPr>
        <p:spPr>
          <a:xfrm>
            <a:off x="5008206" y="4731884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0" name="Oval 129">
            <a:extLst>
              <a:ext uri="{FF2B5EF4-FFF2-40B4-BE49-F238E27FC236}">
                <a16:creationId xmlns:a16="http://schemas.microsoft.com/office/drawing/2014/main" xmlns="" id="{84B8F938-B9F6-4160-B0E9-3C223FD3CAA6}"/>
              </a:ext>
            </a:extLst>
          </p:cNvPr>
          <p:cNvSpPr/>
          <p:nvPr/>
        </p:nvSpPr>
        <p:spPr>
          <a:xfrm>
            <a:off x="5185071" y="4731884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1" name="Oval 130">
            <a:extLst>
              <a:ext uri="{FF2B5EF4-FFF2-40B4-BE49-F238E27FC236}">
                <a16:creationId xmlns:a16="http://schemas.microsoft.com/office/drawing/2014/main" xmlns="" id="{94D8FF1F-1617-46FA-A1ED-21AA886A1F5A}"/>
              </a:ext>
            </a:extLst>
          </p:cNvPr>
          <p:cNvSpPr/>
          <p:nvPr/>
        </p:nvSpPr>
        <p:spPr>
          <a:xfrm>
            <a:off x="5361936" y="4731884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2" name="Oval 131">
            <a:extLst>
              <a:ext uri="{FF2B5EF4-FFF2-40B4-BE49-F238E27FC236}">
                <a16:creationId xmlns:a16="http://schemas.microsoft.com/office/drawing/2014/main" xmlns="" id="{9AE810AF-10AB-43BF-B0C8-3E5FE1AC071F}"/>
              </a:ext>
            </a:extLst>
          </p:cNvPr>
          <p:cNvSpPr/>
          <p:nvPr/>
        </p:nvSpPr>
        <p:spPr>
          <a:xfrm>
            <a:off x="5538801" y="4731884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3" name="Oval 132">
            <a:extLst>
              <a:ext uri="{FF2B5EF4-FFF2-40B4-BE49-F238E27FC236}">
                <a16:creationId xmlns:a16="http://schemas.microsoft.com/office/drawing/2014/main" xmlns="" id="{7A6BF456-6924-4B96-B001-0FE887C28BC5}"/>
              </a:ext>
            </a:extLst>
          </p:cNvPr>
          <p:cNvSpPr/>
          <p:nvPr/>
        </p:nvSpPr>
        <p:spPr>
          <a:xfrm>
            <a:off x="5715666" y="4731884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4" name="Oval 133">
            <a:extLst>
              <a:ext uri="{FF2B5EF4-FFF2-40B4-BE49-F238E27FC236}">
                <a16:creationId xmlns:a16="http://schemas.microsoft.com/office/drawing/2014/main" xmlns="" id="{4840DF3D-CF48-4849-928D-5524977E61FF}"/>
              </a:ext>
            </a:extLst>
          </p:cNvPr>
          <p:cNvSpPr/>
          <p:nvPr/>
        </p:nvSpPr>
        <p:spPr>
          <a:xfrm>
            <a:off x="5892531" y="4731884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5" name="Oval 134">
            <a:extLst>
              <a:ext uri="{FF2B5EF4-FFF2-40B4-BE49-F238E27FC236}">
                <a16:creationId xmlns:a16="http://schemas.microsoft.com/office/drawing/2014/main" xmlns="" id="{71D1C586-8ED4-4794-8BC6-4327F9A41CD2}"/>
              </a:ext>
            </a:extLst>
          </p:cNvPr>
          <p:cNvSpPr/>
          <p:nvPr/>
        </p:nvSpPr>
        <p:spPr>
          <a:xfrm>
            <a:off x="6069396" y="4731884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6" name="Oval 135">
            <a:extLst>
              <a:ext uri="{FF2B5EF4-FFF2-40B4-BE49-F238E27FC236}">
                <a16:creationId xmlns:a16="http://schemas.microsoft.com/office/drawing/2014/main" xmlns="" id="{861C680F-1CCD-4DE4-8F37-6830D47BE183}"/>
              </a:ext>
            </a:extLst>
          </p:cNvPr>
          <p:cNvSpPr/>
          <p:nvPr/>
        </p:nvSpPr>
        <p:spPr>
          <a:xfrm>
            <a:off x="6246261" y="4731884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7" name="Oval 136">
            <a:extLst>
              <a:ext uri="{FF2B5EF4-FFF2-40B4-BE49-F238E27FC236}">
                <a16:creationId xmlns:a16="http://schemas.microsoft.com/office/drawing/2014/main" xmlns="" id="{188FE285-2591-4EEA-A3DB-4E4573D948A0}"/>
              </a:ext>
            </a:extLst>
          </p:cNvPr>
          <p:cNvSpPr/>
          <p:nvPr/>
        </p:nvSpPr>
        <p:spPr>
          <a:xfrm>
            <a:off x="6423126" y="4731884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8" name="Oval 137">
            <a:extLst>
              <a:ext uri="{FF2B5EF4-FFF2-40B4-BE49-F238E27FC236}">
                <a16:creationId xmlns:a16="http://schemas.microsoft.com/office/drawing/2014/main" xmlns="" id="{65D8D5B5-E69A-4566-9346-4EA61BC1F3DE}"/>
              </a:ext>
            </a:extLst>
          </p:cNvPr>
          <p:cNvSpPr/>
          <p:nvPr/>
        </p:nvSpPr>
        <p:spPr>
          <a:xfrm>
            <a:off x="2885826" y="4895425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9" name="Oval 138">
            <a:extLst>
              <a:ext uri="{FF2B5EF4-FFF2-40B4-BE49-F238E27FC236}">
                <a16:creationId xmlns:a16="http://schemas.microsoft.com/office/drawing/2014/main" xmlns="" id="{7F43B18C-8A03-435E-A9BC-716BB20AE214}"/>
              </a:ext>
            </a:extLst>
          </p:cNvPr>
          <p:cNvSpPr/>
          <p:nvPr/>
        </p:nvSpPr>
        <p:spPr>
          <a:xfrm>
            <a:off x="3062691" y="4895425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0" name="Oval 139">
            <a:extLst>
              <a:ext uri="{FF2B5EF4-FFF2-40B4-BE49-F238E27FC236}">
                <a16:creationId xmlns:a16="http://schemas.microsoft.com/office/drawing/2014/main" xmlns="" id="{DD615E4B-28D6-4BE1-974B-E4DFC1CB4A12}"/>
              </a:ext>
            </a:extLst>
          </p:cNvPr>
          <p:cNvSpPr/>
          <p:nvPr/>
        </p:nvSpPr>
        <p:spPr>
          <a:xfrm>
            <a:off x="3239556" y="4895425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1" name="Oval 140">
            <a:extLst>
              <a:ext uri="{FF2B5EF4-FFF2-40B4-BE49-F238E27FC236}">
                <a16:creationId xmlns:a16="http://schemas.microsoft.com/office/drawing/2014/main" xmlns="" id="{C4A63DEF-7D38-45CE-9117-72402B307271}"/>
              </a:ext>
            </a:extLst>
          </p:cNvPr>
          <p:cNvSpPr/>
          <p:nvPr/>
        </p:nvSpPr>
        <p:spPr>
          <a:xfrm>
            <a:off x="3416421" y="4895425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2" name="Oval 141">
            <a:extLst>
              <a:ext uri="{FF2B5EF4-FFF2-40B4-BE49-F238E27FC236}">
                <a16:creationId xmlns:a16="http://schemas.microsoft.com/office/drawing/2014/main" xmlns="" id="{0511AA8A-64D6-43DD-9885-E36957A2DF85}"/>
              </a:ext>
            </a:extLst>
          </p:cNvPr>
          <p:cNvSpPr/>
          <p:nvPr/>
        </p:nvSpPr>
        <p:spPr>
          <a:xfrm>
            <a:off x="3593286" y="4895425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3" name="Oval 142">
            <a:extLst>
              <a:ext uri="{FF2B5EF4-FFF2-40B4-BE49-F238E27FC236}">
                <a16:creationId xmlns:a16="http://schemas.microsoft.com/office/drawing/2014/main" xmlns="" id="{7204585F-91D1-4B7B-9CF4-0A25DB8BD7BD}"/>
              </a:ext>
            </a:extLst>
          </p:cNvPr>
          <p:cNvSpPr/>
          <p:nvPr/>
        </p:nvSpPr>
        <p:spPr>
          <a:xfrm>
            <a:off x="3770151" y="4895425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4" name="Oval 143">
            <a:extLst>
              <a:ext uri="{FF2B5EF4-FFF2-40B4-BE49-F238E27FC236}">
                <a16:creationId xmlns:a16="http://schemas.microsoft.com/office/drawing/2014/main" xmlns="" id="{F3A485F3-64CF-4AA4-BBA3-FEF70CA6970D}"/>
              </a:ext>
            </a:extLst>
          </p:cNvPr>
          <p:cNvSpPr/>
          <p:nvPr/>
        </p:nvSpPr>
        <p:spPr>
          <a:xfrm>
            <a:off x="3947016" y="4895425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5" name="Oval 144">
            <a:extLst>
              <a:ext uri="{FF2B5EF4-FFF2-40B4-BE49-F238E27FC236}">
                <a16:creationId xmlns:a16="http://schemas.microsoft.com/office/drawing/2014/main" xmlns="" id="{52140980-278B-46B1-A2DD-18D2A9477B55}"/>
              </a:ext>
            </a:extLst>
          </p:cNvPr>
          <p:cNvSpPr/>
          <p:nvPr/>
        </p:nvSpPr>
        <p:spPr>
          <a:xfrm>
            <a:off x="4123881" y="4895425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6" name="Oval 145">
            <a:extLst>
              <a:ext uri="{FF2B5EF4-FFF2-40B4-BE49-F238E27FC236}">
                <a16:creationId xmlns:a16="http://schemas.microsoft.com/office/drawing/2014/main" xmlns="" id="{52D9DA15-1E84-40E5-A3F0-A36097825EBB}"/>
              </a:ext>
            </a:extLst>
          </p:cNvPr>
          <p:cNvSpPr/>
          <p:nvPr/>
        </p:nvSpPr>
        <p:spPr>
          <a:xfrm>
            <a:off x="4300746" y="4895425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7" name="Oval 146">
            <a:extLst>
              <a:ext uri="{FF2B5EF4-FFF2-40B4-BE49-F238E27FC236}">
                <a16:creationId xmlns:a16="http://schemas.microsoft.com/office/drawing/2014/main" xmlns="" id="{EEC7A694-2F90-4327-8F9D-4B740027DB70}"/>
              </a:ext>
            </a:extLst>
          </p:cNvPr>
          <p:cNvSpPr/>
          <p:nvPr/>
        </p:nvSpPr>
        <p:spPr>
          <a:xfrm>
            <a:off x="4477611" y="4895425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8" name="Oval 147">
            <a:extLst>
              <a:ext uri="{FF2B5EF4-FFF2-40B4-BE49-F238E27FC236}">
                <a16:creationId xmlns:a16="http://schemas.microsoft.com/office/drawing/2014/main" xmlns="" id="{9BFCC3C6-A9B2-45F7-B39B-F86E5F2E9448}"/>
              </a:ext>
            </a:extLst>
          </p:cNvPr>
          <p:cNvSpPr/>
          <p:nvPr/>
        </p:nvSpPr>
        <p:spPr>
          <a:xfrm>
            <a:off x="4654476" y="4895425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9" name="Oval 148">
            <a:extLst>
              <a:ext uri="{FF2B5EF4-FFF2-40B4-BE49-F238E27FC236}">
                <a16:creationId xmlns:a16="http://schemas.microsoft.com/office/drawing/2014/main" xmlns="" id="{ADB9811C-A557-40FB-AD67-5583C6F591BD}"/>
              </a:ext>
            </a:extLst>
          </p:cNvPr>
          <p:cNvSpPr/>
          <p:nvPr/>
        </p:nvSpPr>
        <p:spPr>
          <a:xfrm>
            <a:off x="4831341" y="4895425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0" name="Oval 149">
            <a:extLst>
              <a:ext uri="{FF2B5EF4-FFF2-40B4-BE49-F238E27FC236}">
                <a16:creationId xmlns:a16="http://schemas.microsoft.com/office/drawing/2014/main" xmlns="" id="{4BDFE444-0BE9-4344-AFEB-171923AE010C}"/>
              </a:ext>
            </a:extLst>
          </p:cNvPr>
          <p:cNvSpPr/>
          <p:nvPr/>
        </p:nvSpPr>
        <p:spPr>
          <a:xfrm>
            <a:off x="5008206" y="4895425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1" name="Oval 150">
            <a:extLst>
              <a:ext uri="{FF2B5EF4-FFF2-40B4-BE49-F238E27FC236}">
                <a16:creationId xmlns:a16="http://schemas.microsoft.com/office/drawing/2014/main" xmlns="" id="{32D61D23-944E-4A91-B899-A996824EB02E}"/>
              </a:ext>
            </a:extLst>
          </p:cNvPr>
          <p:cNvSpPr/>
          <p:nvPr/>
        </p:nvSpPr>
        <p:spPr>
          <a:xfrm>
            <a:off x="5185071" y="4895425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2" name="Oval 151">
            <a:extLst>
              <a:ext uri="{FF2B5EF4-FFF2-40B4-BE49-F238E27FC236}">
                <a16:creationId xmlns:a16="http://schemas.microsoft.com/office/drawing/2014/main" xmlns="" id="{200B5203-739A-49E5-87D9-E323BED817A6}"/>
              </a:ext>
            </a:extLst>
          </p:cNvPr>
          <p:cNvSpPr/>
          <p:nvPr/>
        </p:nvSpPr>
        <p:spPr>
          <a:xfrm>
            <a:off x="5361936" y="4895425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3" name="Oval 152">
            <a:extLst>
              <a:ext uri="{FF2B5EF4-FFF2-40B4-BE49-F238E27FC236}">
                <a16:creationId xmlns:a16="http://schemas.microsoft.com/office/drawing/2014/main" xmlns="" id="{71D6EA12-0CD7-44E4-BB9F-C80162895FA8}"/>
              </a:ext>
            </a:extLst>
          </p:cNvPr>
          <p:cNvSpPr/>
          <p:nvPr/>
        </p:nvSpPr>
        <p:spPr>
          <a:xfrm>
            <a:off x="5538801" y="4895425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4" name="Oval 153">
            <a:extLst>
              <a:ext uri="{FF2B5EF4-FFF2-40B4-BE49-F238E27FC236}">
                <a16:creationId xmlns:a16="http://schemas.microsoft.com/office/drawing/2014/main" xmlns="" id="{6D79B565-6308-426B-A191-D207AC4A6338}"/>
              </a:ext>
            </a:extLst>
          </p:cNvPr>
          <p:cNvSpPr/>
          <p:nvPr/>
        </p:nvSpPr>
        <p:spPr>
          <a:xfrm>
            <a:off x="5715666" y="4895425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5" name="Oval 154">
            <a:extLst>
              <a:ext uri="{FF2B5EF4-FFF2-40B4-BE49-F238E27FC236}">
                <a16:creationId xmlns:a16="http://schemas.microsoft.com/office/drawing/2014/main" xmlns="" id="{51356910-A4E0-4570-A522-B471F3D703C0}"/>
              </a:ext>
            </a:extLst>
          </p:cNvPr>
          <p:cNvSpPr/>
          <p:nvPr/>
        </p:nvSpPr>
        <p:spPr>
          <a:xfrm>
            <a:off x="5892531" y="4895425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6" name="Oval 155">
            <a:extLst>
              <a:ext uri="{FF2B5EF4-FFF2-40B4-BE49-F238E27FC236}">
                <a16:creationId xmlns:a16="http://schemas.microsoft.com/office/drawing/2014/main" xmlns="" id="{C7F40FB1-8FFF-4EDB-A0D1-9F12C39B13BA}"/>
              </a:ext>
            </a:extLst>
          </p:cNvPr>
          <p:cNvSpPr/>
          <p:nvPr/>
        </p:nvSpPr>
        <p:spPr>
          <a:xfrm>
            <a:off x="6069396" y="4895425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7" name="Oval 156">
            <a:extLst>
              <a:ext uri="{FF2B5EF4-FFF2-40B4-BE49-F238E27FC236}">
                <a16:creationId xmlns:a16="http://schemas.microsoft.com/office/drawing/2014/main" xmlns="" id="{06674551-E603-4AEC-8785-9D9743D47EE0}"/>
              </a:ext>
            </a:extLst>
          </p:cNvPr>
          <p:cNvSpPr/>
          <p:nvPr/>
        </p:nvSpPr>
        <p:spPr>
          <a:xfrm>
            <a:off x="6246261" y="4895425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8" name="Oval 157">
            <a:extLst>
              <a:ext uri="{FF2B5EF4-FFF2-40B4-BE49-F238E27FC236}">
                <a16:creationId xmlns:a16="http://schemas.microsoft.com/office/drawing/2014/main" xmlns="" id="{35FA9DC6-410A-4C18-976B-636CC8BB2B7E}"/>
              </a:ext>
            </a:extLst>
          </p:cNvPr>
          <p:cNvSpPr/>
          <p:nvPr/>
        </p:nvSpPr>
        <p:spPr>
          <a:xfrm>
            <a:off x="6423126" y="4895425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9" name="Oval 158">
            <a:extLst>
              <a:ext uri="{FF2B5EF4-FFF2-40B4-BE49-F238E27FC236}">
                <a16:creationId xmlns:a16="http://schemas.microsoft.com/office/drawing/2014/main" xmlns="" id="{F7A03BEC-3344-4973-A219-CCDC75E859DE}"/>
              </a:ext>
            </a:extLst>
          </p:cNvPr>
          <p:cNvSpPr/>
          <p:nvPr/>
        </p:nvSpPr>
        <p:spPr>
          <a:xfrm>
            <a:off x="2885826" y="5058966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0" name="Oval 159">
            <a:extLst>
              <a:ext uri="{FF2B5EF4-FFF2-40B4-BE49-F238E27FC236}">
                <a16:creationId xmlns:a16="http://schemas.microsoft.com/office/drawing/2014/main" xmlns="" id="{9174C132-5F9F-41F0-AD8A-868BCB4CA59D}"/>
              </a:ext>
            </a:extLst>
          </p:cNvPr>
          <p:cNvSpPr/>
          <p:nvPr/>
        </p:nvSpPr>
        <p:spPr>
          <a:xfrm>
            <a:off x="3062691" y="5058966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1" name="Oval 160">
            <a:extLst>
              <a:ext uri="{FF2B5EF4-FFF2-40B4-BE49-F238E27FC236}">
                <a16:creationId xmlns:a16="http://schemas.microsoft.com/office/drawing/2014/main" xmlns="" id="{F82D4318-3771-42F8-9410-2EC7D1DFBCF2}"/>
              </a:ext>
            </a:extLst>
          </p:cNvPr>
          <p:cNvSpPr/>
          <p:nvPr/>
        </p:nvSpPr>
        <p:spPr>
          <a:xfrm>
            <a:off x="3239556" y="5058966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2" name="Oval 161">
            <a:extLst>
              <a:ext uri="{FF2B5EF4-FFF2-40B4-BE49-F238E27FC236}">
                <a16:creationId xmlns:a16="http://schemas.microsoft.com/office/drawing/2014/main" xmlns="" id="{037C3E81-1494-4012-9610-05F60059CC96}"/>
              </a:ext>
            </a:extLst>
          </p:cNvPr>
          <p:cNvSpPr/>
          <p:nvPr/>
        </p:nvSpPr>
        <p:spPr>
          <a:xfrm>
            <a:off x="3416421" y="5058966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3" name="Oval 162">
            <a:extLst>
              <a:ext uri="{FF2B5EF4-FFF2-40B4-BE49-F238E27FC236}">
                <a16:creationId xmlns:a16="http://schemas.microsoft.com/office/drawing/2014/main" xmlns="" id="{2BFE58EA-B54C-4D8D-A4A6-E9FBB40ED39B}"/>
              </a:ext>
            </a:extLst>
          </p:cNvPr>
          <p:cNvSpPr/>
          <p:nvPr/>
        </p:nvSpPr>
        <p:spPr>
          <a:xfrm>
            <a:off x="3593286" y="5058966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4" name="Oval 163">
            <a:extLst>
              <a:ext uri="{FF2B5EF4-FFF2-40B4-BE49-F238E27FC236}">
                <a16:creationId xmlns:a16="http://schemas.microsoft.com/office/drawing/2014/main" xmlns="" id="{DFE82057-161E-4CE9-8B95-BD0770BFA124}"/>
              </a:ext>
            </a:extLst>
          </p:cNvPr>
          <p:cNvSpPr/>
          <p:nvPr/>
        </p:nvSpPr>
        <p:spPr>
          <a:xfrm>
            <a:off x="3770151" y="5058966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5" name="Oval 164">
            <a:extLst>
              <a:ext uri="{FF2B5EF4-FFF2-40B4-BE49-F238E27FC236}">
                <a16:creationId xmlns:a16="http://schemas.microsoft.com/office/drawing/2014/main" xmlns="" id="{D4D5EC46-8A7A-46F4-9974-F5FEABCAF906}"/>
              </a:ext>
            </a:extLst>
          </p:cNvPr>
          <p:cNvSpPr/>
          <p:nvPr/>
        </p:nvSpPr>
        <p:spPr>
          <a:xfrm>
            <a:off x="3947016" y="5058966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6" name="Oval 165">
            <a:extLst>
              <a:ext uri="{FF2B5EF4-FFF2-40B4-BE49-F238E27FC236}">
                <a16:creationId xmlns:a16="http://schemas.microsoft.com/office/drawing/2014/main" xmlns="" id="{D42FE5AC-DB1B-428D-8BE0-9C76483A5E0C}"/>
              </a:ext>
            </a:extLst>
          </p:cNvPr>
          <p:cNvSpPr/>
          <p:nvPr/>
        </p:nvSpPr>
        <p:spPr>
          <a:xfrm>
            <a:off x="4123881" y="5058966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7" name="Oval 166">
            <a:extLst>
              <a:ext uri="{FF2B5EF4-FFF2-40B4-BE49-F238E27FC236}">
                <a16:creationId xmlns:a16="http://schemas.microsoft.com/office/drawing/2014/main" xmlns="" id="{FE90B1A5-1597-4406-A6B7-A6479DBDE154}"/>
              </a:ext>
            </a:extLst>
          </p:cNvPr>
          <p:cNvSpPr/>
          <p:nvPr/>
        </p:nvSpPr>
        <p:spPr>
          <a:xfrm>
            <a:off x="4300746" y="5058966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8" name="Oval 167">
            <a:extLst>
              <a:ext uri="{FF2B5EF4-FFF2-40B4-BE49-F238E27FC236}">
                <a16:creationId xmlns:a16="http://schemas.microsoft.com/office/drawing/2014/main" xmlns="" id="{B58B1783-0154-4B96-BBC2-BB33F58EDCC5}"/>
              </a:ext>
            </a:extLst>
          </p:cNvPr>
          <p:cNvSpPr/>
          <p:nvPr/>
        </p:nvSpPr>
        <p:spPr>
          <a:xfrm>
            <a:off x="4477611" y="5058966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9" name="Oval 168">
            <a:extLst>
              <a:ext uri="{FF2B5EF4-FFF2-40B4-BE49-F238E27FC236}">
                <a16:creationId xmlns:a16="http://schemas.microsoft.com/office/drawing/2014/main" xmlns="" id="{CBC8AD07-7F9C-42E9-8CC2-20687A3A5324}"/>
              </a:ext>
            </a:extLst>
          </p:cNvPr>
          <p:cNvSpPr/>
          <p:nvPr/>
        </p:nvSpPr>
        <p:spPr>
          <a:xfrm>
            <a:off x="4654476" y="5058966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0" name="Oval 169">
            <a:extLst>
              <a:ext uri="{FF2B5EF4-FFF2-40B4-BE49-F238E27FC236}">
                <a16:creationId xmlns:a16="http://schemas.microsoft.com/office/drawing/2014/main" xmlns="" id="{2D7B65EE-DC1A-4D26-9245-DC7B4F390D43}"/>
              </a:ext>
            </a:extLst>
          </p:cNvPr>
          <p:cNvSpPr/>
          <p:nvPr/>
        </p:nvSpPr>
        <p:spPr>
          <a:xfrm>
            <a:off x="4831341" y="5058966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1" name="Oval 170">
            <a:extLst>
              <a:ext uri="{FF2B5EF4-FFF2-40B4-BE49-F238E27FC236}">
                <a16:creationId xmlns:a16="http://schemas.microsoft.com/office/drawing/2014/main" xmlns="" id="{74340F9E-A521-49A5-AB6F-3C2CD00AF33E}"/>
              </a:ext>
            </a:extLst>
          </p:cNvPr>
          <p:cNvSpPr/>
          <p:nvPr/>
        </p:nvSpPr>
        <p:spPr>
          <a:xfrm>
            <a:off x="5008206" y="5058966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2" name="Oval 171">
            <a:extLst>
              <a:ext uri="{FF2B5EF4-FFF2-40B4-BE49-F238E27FC236}">
                <a16:creationId xmlns:a16="http://schemas.microsoft.com/office/drawing/2014/main" xmlns="" id="{0032FD45-E48F-4366-8579-7AD6B0ADB0AE}"/>
              </a:ext>
            </a:extLst>
          </p:cNvPr>
          <p:cNvSpPr/>
          <p:nvPr/>
        </p:nvSpPr>
        <p:spPr>
          <a:xfrm>
            <a:off x="5185071" y="5058966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3" name="Oval 172">
            <a:extLst>
              <a:ext uri="{FF2B5EF4-FFF2-40B4-BE49-F238E27FC236}">
                <a16:creationId xmlns:a16="http://schemas.microsoft.com/office/drawing/2014/main" xmlns="" id="{207E9AA2-69E2-4C68-86E3-1A1B2F641DD4}"/>
              </a:ext>
            </a:extLst>
          </p:cNvPr>
          <p:cNvSpPr/>
          <p:nvPr/>
        </p:nvSpPr>
        <p:spPr>
          <a:xfrm>
            <a:off x="5361936" y="5058966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4" name="Oval 173">
            <a:extLst>
              <a:ext uri="{FF2B5EF4-FFF2-40B4-BE49-F238E27FC236}">
                <a16:creationId xmlns:a16="http://schemas.microsoft.com/office/drawing/2014/main" xmlns="" id="{1F0BFE04-B47E-4AFD-914F-9B33ED6091FC}"/>
              </a:ext>
            </a:extLst>
          </p:cNvPr>
          <p:cNvSpPr/>
          <p:nvPr/>
        </p:nvSpPr>
        <p:spPr>
          <a:xfrm>
            <a:off x="5538801" y="5058966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5" name="Oval 174">
            <a:extLst>
              <a:ext uri="{FF2B5EF4-FFF2-40B4-BE49-F238E27FC236}">
                <a16:creationId xmlns:a16="http://schemas.microsoft.com/office/drawing/2014/main" xmlns="" id="{33A1BA7F-87EC-4BB1-949D-780BD30EC88B}"/>
              </a:ext>
            </a:extLst>
          </p:cNvPr>
          <p:cNvSpPr/>
          <p:nvPr/>
        </p:nvSpPr>
        <p:spPr>
          <a:xfrm>
            <a:off x="5715666" y="5058966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6" name="Oval 175">
            <a:extLst>
              <a:ext uri="{FF2B5EF4-FFF2-40B4-BE49-F238E27FC236}">
                <a16:creationId xmlns:a16="http://schemas.microsoft.com/office/drawing/2014/main" xmlns="" id="{766B9891-F07C-433C-B9D7-19A6E23D1F9D}"/>
              </a:ext>
            </a:extLst>
          </p:cNvPr>
          <p:cNvSpPr/>
          <p:nvPr/>
        </p:nvSpPr>
        <p:spPr>
          <a:xfrm>
            <a:off x="5892531" y="5058966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7" name="Oval 176">
            <a:extLst>
              <a:ext uri="{FF2B5EF4-FFF2-40B4-BE49-F238E27FC236}">
                <a16:creationId xmlns:a16="http://schemas.microsoft.com/office/drawing/2014/main" xmlns="" id="{1A08CDA0-C657-4849-8870-C52EFBD6B932}"/>
              </a:ext>
            </a:extLst>
          </p:cNvPr>
          <p:cNvSpPr/>
          <p:nvPr/>
        </p:nvSpPr>
        <p:spPr>
          <a:xfrm>
            <a:off x="6069396" y="5058966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8" name="Oval 177">
            <a:extLst>
              <a:ext uri="{FF2B5EF4-FFF2-40B4-BE49-F238E27FC236}">
                <a16:creationId xmlns:a16="http://schemas.microsoft.com/office/drawing/2014/main" xmlns="" id="{1C8DDB22-C645-444D-829E-2B12C92BD202}"/>
              </a:ext>
            </a:extLst>
          </p:cNvPr>
          <p:cNvSpPr/>
          <p:nvPr/>
        </p:nvSpPr>
        <p:spPr>
          <a:xfrm>
            <a:off x="6246261" y="5058966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9" name="Oval 178">
            <a:extLst>
              <a:ext uri="{FF2B5EF4-FFF2-40B4-BE49-F238E27FC236}">
                <a16:creationId xmlns:a16="http://schemas.microsoft.com/office/drawing/2014/main" xmlns="" id="{2C2EB57A-805A-4D0A-A556-85C8BB031A86}"/>
              </a:ext>
            </a:extLst>
          </p:cNvPr>
          <p:cNvSpPr/>
          <p:nvPr/>
        </p:nvSpPr>
        <p:spPr>
          <a:xfrm>
            <a:off x="6423126" y="5058966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0" name="Oval 179">
            <a:extLst>
              <a:ext uri="{FF2B5EF4-FFF2-40B4-BE49-F238E27FC236}">
                <a16:creationId xmlns:a16="http://schemas.microsoft.com/office/drawing/2014/main" xmlns="" id="{BDF08B9B-4CE1-4D0D-BBC2-6138A202D96E}"/>
              </a:ext>
            </a:extLst>
          </p:cNvPr>
          <p:cNvSpPr/>
          <p:nvPr/>
        </p:nvSpPr>
        <p:spPr>
          <a:xfrm>
            <a:off x="2885826" y="5222507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1" name="Oval 180">
            <a:extLst>
              <a:ext uri="{FF2B5EF4-FFF2-40B4-BE49-F238E27FC236}">
                <a16:creationId xmlns:a16="http://schemas.microsoft.com/office/drawing/2014/main" xmlns="" id="{1CF88A4A-1970-4EA6-85BD-00B12D37F996}"/>
              </a:ext>
            </a:extLst>
          </p:cNvPr>
          <p:cNvSpPr/>
          <p:nvPr/>
        </p:nvSpPr>
        <p:spPr>
          <a:xfrm>
            <a:off x="3062691" y="5222507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2" name="Oval 181">
            <a:extLst>
              <a:ext uri="{FF2B5EF4-FFF2-40B4-BE49-F238E27FC236}">
                <a16:creationId xmlns:a16="http://schemas.microsoft.com/office/drawing/2014/main" xmlns="" id="{600F8918-6440-465D-BAB9-17973CEEDF3E}"/>
              </a:ext>
            </a:extLst>
          </p:cNvPr>
          <p:cNvSpPr/>
          <p:nvPr/>
        </p:nvSpPr>
        <p:spPr>
          <a:xfrm>
            <a:off x="3239556" y="5222507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3" name="Oval 182">
            <a:extLst>
              <a:ext uri="{FF2B5EF4-FFF2-40B4-BE49-F238E27FC236}">
                <a16:creationId xmlns:a16="http://schemas.microsoft.com/office/drawing/2014/main" xmlns="" id="{5DE4254E-C923-4CD2-A99E-8EC0A826C0B4}"/>
              </a:ext>
            </a:extLst>
          </p:cNvPr>
          <p:cNvSpPr/>
          <p:nvPr/>
        </p:nvSpPr>
        <p:spPr>
          <a:xfrm>
            <a:off x="3416421" y="5222507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4" name="Oval 183">
            <a:extLst>
              <a:ext uri="{FF2B5EF4-FFF2-40B4-BE49-F238E27FC236}">
                <a16:creationId xmlns:a16="http://schemas.microsoft.com/office/drawing/2014/main" xmlns="" id="{4B2897E8-5D52-4283-A25D-B8FBE82F4426}"/>
              </a:ext>
            </a:extLst>
          </p:cNvPr>
          <p:cNvSpPr/>
          <p:nvPr/>
        </p:nvSpPr>
        <p:spPr>
          <a:xfrm>
            <a:off x="3593286" y="5222507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5" name="Oval 184">
            <a:extLst>
              <a:ext uri="{FF2B5EF4-FFF2-40B4-BE49-F238E27FC236}">
                <a16:creationId xmlns:a16="http://schemas.microsoft.com/office/drawing/2014/main" xmlns="" id="{86BA7AD5-3503-46A3-85F3-7252D2791D34}"/>
              </a:ext>
            </a:extLst>
          </p:cNvPr>
          <p:cNvSpPr/>
          <p:nvPr/>
        </p:nvSpPr>
        <p:spPr>
          <a:xfrm>
            <a:off x="3770151" y="5222507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6" name="Oval 185">
            <a:extLst>
              <a:ext uri="{FF2B5EF4-FFF2-40B4-BE49-F238E27FC236}">
                <a16:creationId xmlns:a16="http://schemas.microsoft.com/office/drawing/2014/main" xmlns="" id="{E6955EC8-2CD2-46D5-983C-6002BD829E37}"/>
              </a:ext>
            </a:extLst>
          </p:cNvPr>
          <p:cNvSpPr/>
          <p:nvPr/>
        </p:nvSpPr>
        <p:spPr>
          <a:xfrm>
            <a:off x="3947016" y="5222507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7" name="Oval 186">
            <a:extLst>
              <a:ext uri="{FF2B5EF4-FFF2-40B4-BE49-F238E27FC236}">
                <a16:creationId xmlns:a16="http://schemas.microsoft.com/office/drawing/2014/main" xmlns="" id="{6D475ABC-9266-43B6-AF6A-57EC30301876}"/>
              </a:ext>
            </a:extLst>
          </p:cNvPr>
          <p:cNvSpPr/>
          <p:nvPr/>
        </p:nvSpPr>
        <p:spPr>
          <a:xfrm>
            <a:off x="4123881" y="5222507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8" name="Oval 187">
            <a:extLst>
              <a:ext uri="{FF2B5EF4-FFF2-40B4-BE49-F238E27FC236}">
                <a16:creationId xmlns:a16="http://schemas.microsoft.com/office/drawing/2014/main" xmlns="" id="{ECD37587-AACD-4026-B1A2-6EE702259547}"/>
              </a:ext>
            </a:extLst>
          </p:cNvPr>
          <p:cNvSpPr/>
          <p:nvPr/>
        </p:nvSpPr>
        <p:spPr>
          <a:xfrm>
            <a:off x="4300746" y="5222507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9" name="Oval 188">
            <a:extLst>
              <a:ext uri="{FF2B5EF4-FFF2-40B4-BE49-F238E27FC236}">
                <a16:creationId xmlns:a16="http://schemas.microsoft.com/office/drawing/2014/main" xmlns="" id="{D096AFC5-659A-4292-A53E-270BD8F27D70}"/>
              </a:ext>
            </a:extLst>
          </p:cNvPr>
          <p:cNvSpPr/>
          <p:nvPr/>
        </p:nvSpPr>
        <p:spPr>
          <a:xfrm>
            <a:off x="4477611" y="5222507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0" name="Oval 189">
            <a:extLst>
              <a:ext uri="{FF2B5EF4-FFF2-40B4-BE49-F238E27FC236}">
                <a16:creationId xmlns:a16="http://schemas.microsoft.com/office/drawing/2014/main" xmlns="" id="{2DA1B032-57EA-4621-A7D0-EF9C1877D672}"/>
              </a:ext>
            </a:extLst>
          </p:cNvPr>
          <p:cNvSpPr/>
          <p:nvPr/>
        </p:nvSpPr>
        <p:spPr>
          <a:xfrm>
            <a:off x="4654476" y="5222507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1" name="Oval 190">
            <a:extLst>
              <a:ext uri="{FF2B5EF4-FFF2-40B4-BE49-F238E27FC236}">
                <a16:creationId xmlns:a16="http://schemas.microsoft.com/office/drawing/2014/main" xmlns="" id="{2FB2A930-BFC6-4E7E-BFF5-F894769B2100}"/>
              </a:ext>
            </a:extLst>
          </p:cNvPr>
          <p:cNvSpPr/>
          <p:nvPr/>
        </p:nvSpPr>
        <p:spPr>
          <a:xfrm>
            <a:off x="4831341" y="5222507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2" name="Oval 191">
            <a:extLst>
              <a:ext uri="{FF2B5EF4-FFF2-40B4-BE49-F238E27FC236}">
                <a16:creationId xmlns:a16="http://schemas.microsoft.com/office/drawing/2014/main" xmlns="" id="{2F958208-44F6-42B7-A0B0-F5F15B123B2F}"/>
              </a:ext>
            </a:extLst>
          </p:cNvPr>
          <p:cNvSpPr/>
          <p:nvPr/>
        </p:nvSpPr>
        <p:spPr>
          <a:xfrm>
            <a:off x="5008206" y="5222507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3" name="Oval 192">
            <a:extLst>
              <a:ext uri="{FF2B5EF4-FFF2-40B4-BE49-F238E27FC236}">
                <a16:creationId xmlns:a16="http://schemas.microsoft.com/office/drawing/2014/main" xmlns="" id="{D027F2F4-EEF5-45D5-9E7D-CFE17BE97A79}"/>
              </a:ext>
            </a:extLst>
          </p:cNvPr>
          <p:cNvSpPr/>
          <p:nvPr/>
        </p:nvSpPr>
        <p:spPr>
          <a:xfrm>
            <a:off x="5185071" y="5222507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4" name="Oval 193">
            <a:extLst>
              <a:ext uri="{FF2B5EF4-FFF2-40B4-BE49-F238E27FC236}">
                <a16:creationId xmlns:a16="http://schemas.microsoft.com/office/drawing/2014/main" xmlns="" id="{9CF192F5-794C-4DE1-9949-55A2058BC994}"/>
              </a:ext>
            </a:extLst>
          </p:cNvPr>
          <p:cNvSpPr/>
          <p:nvPr/>
        </p:nvSpPr>
        <p:spPr>
          <a:xfrm>
            <a:off x="5361936" y="5222507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5" name="Oval 194">
            <a:extLst>
              <a:ext uri="{FF2B5EF4-FFF2-40B4-BE49-F238E27FC236}">
                <a16:creationId xmlns:a16="http://schemas.microsoft.com/office/drawing/2014/main" xmlns="" id="{EC07E5B6-AAFA-41BB-8289-868D3A2CFFDE}"/>
              </a:ext>
            </a:extLst>
          </p:cNvPr>
          <p:cNvSpPr/>
          <p:nvPr/>
        </p:nvSpPr>
        <p:spPr>
          <a:xfrm>
            <a:off x="5538801" y="5222507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6" name="Oval 195">
            <a:extLst>
              <a:ext uri="{FF2B5EF4-FFF2-40B4-BE49-F238E27FC236}">
                <a16:creationId xmlns:a16="http://schemas.microsoft.com/office/drawing/2014/main" xmlns="" id="{50E8ABD9-28D7-4D60-94BC-554F41E839BD}"/>
              </a:ext>
            </a:extLst>
          </p:cNvPr>
          <p:cNvSpPr/>
          <p:nvPr/>
        </p:nvSpPr>
        <p:spPr>
          <a:xfrm>
            <a:off x="5715666" y="5222507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7" name="Oval 196">
            <a:extLst>
              <a:ext uri="{FF2B5EF4-FFF2-40B4-BE49-F238E27FC236}">
                <a16:creationId xmlns:a16="http://schemas.microsoft.com/office/drawing/2014/main" xmlns="" id="{F2F5AAAA-5003-4221-80D9-6299DE552374}"/>
              </a:ext>
            </a:extLst>
          </p:cNvPr>
          <p:cNvSpPr/>
          <p:nvPr/>
        </p:nvSpPr>
        <p:spPr>
          <a:xfrm>
            <a:off x="5892531" y="5222507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8" name="Oval 197">
            <a:extLst>
              <a:ext uri="{FF2B5EF4-FFF2-40B4-BE49-F238E27FC236}">
                <a16:creationId xmlns:a16="http://schemas.microsoft.com/office/drawing/2014/main" xmlns="" id="{A018B7E4-A9BD-4B2D-BF4E-9CA0D02E8F17}"/>
              </a:ext>
            </a:extLst>
          </p:cNvPr>
          <p:cNvSpPr/>
          <p:nvPr/>
        </p:nvSpPr>
        <p:spPr>
          <a:xfrm>
            <a:off x="6069396" y="5222507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9" name="Oval 198">
            <a:extLst>
              <a:ext uri="{FF2B5EF4-FFF2-40B4-BE49-F238E27FC236}">
                <a16:creationId xmlns:a16="http://schemas.microsoft.com/office/drawing/2014/main" xmlns="" id="{C676E193-2737-4281-85B7-B27297B77227}"/>
              </a:ext>
            </a:extLst>
          </p:cNvPr>
          <p:cNvSpPr/>
          <p:nvPr/>
        </p:nvSpPr>
        <p:spPr>
          <a:xfrm>
            <a:off x="6246261" y="5222507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0" name="Oval 199">
            <a:extLst>
              <a:ext uri="{FF2B5EF4-FFF2-40B4-BE49-F238E27FC236}">
                <a16:creationId xmlns:a16="http://schemas.microsoft.com/office/drawing/2014/main" xmlns="" id="{7917AEEC-8DDC-4B24-8031-78C88C656F80}"/>
              </a:ext>
            </a:extLst>
          </p:cNvPr>
          <p:cNvSpPr/>
          <p:nvPr/>
        </p:nvSpPr>
        <p:spPr>
          <a:xfrm>
            <a:off x="6423126" y="5222507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1" name="Oval 200">
            <a:extLst>
              <a:ext uri="{FF2B5EF4-FFF2-40B4-BE49-F238E27FC236}">
                <a16:creationId xmlns:a16="http://schemas.microsoft.com/office/drawing/2014/main" xmlns="" id="{51BD0C17-3B59-4AA6-BDC3-16EE00D480A1}"/>
              </a:ext>
            </a:extLst>
          </p:cNvPr>
          <p:cNvSpPr/>
          <p:nvPr/>
        </p:nvSpPr>
        <p:spPr>
          <a:xfrm>
            <a:off x="2885826" y="5386048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2" name="Oval 201">
            <a:extLst>
              <a:ext uri="{FF2B5EF4-FFF2-40B4-BE49-F238E27FC236}">
                <a16:creationId xmlns:a16="http://schemas.microsoft.com/office/drawing/2014/main" xmlns="" id="{3EADCD7C-7451-414E-A78C-BC794B91CC5B}"/>
              </a:ext>
            </a:extLst>
          </p:cNvPr>
          <p:cNvSpPr/>
          <p:nvPr/>
        </p:nvSpPr>
        <p:spPr>
          <a:xfrm>
            <a:off x="3062691" y="5386048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3" name="Oval 202">
            <a:extLst>
              <a:ext uri="{FF2B5EF4-FFF2-40B4-BE49-F238E27FC236}">
                <a16:creationId xmlns:a16="http://schemas.microsoft.com/office/drawing/2014/main" xmlns="" id="{2628D17C-A6DC-4457-A725-D990D69E8DB7}"/>
              </a:ext>
            </a:extLst>
          </p:cNvPr>
          <p:cNvSpPr/>
          <p:nvPr/>
        </p:nvSpPr>
        <p:spPr>
          <a:xfrm>
            <a:off x="3239556" y="5386048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4" name="Oval 203">
            <a:extLst>
              <a:ext uri="{FF2B5EF4-FFF2-40B4-BE49-F238E27FC236}">
                <a16:creationId xmlns:a16="http://schemas.microsoft.com/office/drawing/2014/main" xmlns="" id="{F17DC6B5-98D2-4398-98E4-A89F763BD502}"/>
              </a:ext>
            </a:extLst>
          </p:cNvPr>
          <p:cNvSpPr/>
          <p:nvPr/>
        </p:nvSpPr>
        <p:spPr>
          <a:xfrm>
            <a:off x="3416421" y="5386048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5" name="Oval 204">
            <a:extLst>
              <a:ext uri="{FF2B5EF4-FFF2-40B4-BE49-F238E27FC236}">
                <a16:creationId xmlns:a16="http://schemas.microsoft.com/office/drawing/2014/main" xmlns="" id="{1C4B6329-34C4-4591-88AA-BF4135E38473}"/>
              </a:ext>
            </a:extLst>
          </p:cNvPr>
          <p:cNvSpPr/>
          <p:nvPr/>
        </p:nvSpPr>
        <p:spPr>
          <a:xfrm>
            <a:off x="3593286" y="5386048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6" name="Oval 205">
            <a:extLst>
              <a:ext uri="{FF2B5EF4-FFF2-40B4-BE49-F238E27FC236}">
                <a16:creationId xmlns:a16="http://schemas.microsoft.com/office/drawing/2014/main" xmlns="" id="{3A948F4E-9F9C-451D-AA0A-8405B5CF1957}"/>
              </a:ext>
            </a:extLst>
          </p:cNvPr>
          <p:cNvSpPr/>
          <p:nvPr/>
        </p:nvSpPr>
        <p:spPr>
          <a:xfrm>
            <a:off x="3770151" y="5386048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7" name="Oval 206">
            <a:extLst>
              <a:ext uri="{FF2B5EF4-FFF2-40B4-BE49-F238E27FC236}">
                <a16:creationId xmlns:a16="http://schemas.microsoft.com/office/drawing/2014/main" xmlns="" id="{4004DA82-3423-4CF1-A24C-82E24AD4D2A5}"/>
              </a:ext>
            </a:extLst>
          </p:cNvPr>
          <p:cNvSpPr/>
          <p:nvPr/>
        </p:nvSpPr>
        <p:spPr>
          <a:xfrm>
            <a:off x="3947016" y="5386048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8" name="Oval 207">
            <a:extLst>
              <a:ext uri="{FF2B5EF4-FFF2-40B4-BE49-F238E27FC236}">
                <a16:creationId xmlns:a16="http://schemas.microsoft.com/office/drawing/2014/main" xmlns="" id="{59FA4E11-8DF3-4F4D-9E2E-5F2361433619}"/>
              </a:ext>
            </a:extLst>
          </p:cNvPr>
          <p:cNvSpPr/>
          <p:nvPr/>
        </p:nvSpPr>
        <p:spPr>
          <a:xfrm>
            <a:off x="4123881" y="5386048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9" name="Oval 208">
            <a:extLst>
              <a:ext uri="{FF2B5EF4-FFF2-40B4-BE49-F238E27FC236}">
                <a16:creationId xmlns:a16="http://schemas.microsoft.com/office/drawing/2014/main" xmlns="" id="{17596062-4F96-48A6-95F9-6861E66E62A1}"/>
              </a:ext>
            </a:extLst>
          </p:cNvPr>
          <p:cNvSpPr/>
          <p:nvPr/>
        </p:nvSpPr>
        <p:spPr>
          <a:xfrm>
            <a:off x="4300746" y="5386048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0" name="Oval 209">
            <a:extLst>
              <a:ext uri="{FF2B5EF4-FFF2-40B4-BE49-F238E27FC236}">
                <a16:creationId xmlns:a16="http://schemas.microsoft.com/office/drawing/2014/main" xmlns="" id="{E342D773-693B-4D07-B3F9-D12789E1A126}"/>
              </a:ext>
            </a:extLst>
          </p:cNvPr>
          <p:cNvSpPr/>
          <p:nvPr/>
        </p:nvSpPr>
        <p:spPr>
          <a:xfrm>
            <a:off x="4477611" y="5386048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1" name="Oval 210">
            <a:extLst>
              <a:ext uri="{FF2B5EF4-FFF2-40B4-BE49-F238E27FC236}">
                <a16:creationId xmlns:a16="http://schemas.microsoft.com/office/drawing/2014/main" xmlns="" id="{58913A77-E59C-495D-A672-8A798B38962E}"/>
              </a:ext>
            </a:extLst>
          </p:cNvPr>
          <p:cNvSpPr/>
          <p:nvPr/>
        </p:nvSpPr>
        <p:spPr>
          <a:xfrm>
            <a:off x="4654476" y="5386048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2" name="Oval 211">
            <a:extLst>
              <a:ext uri="{FF2B5EF4-FFF2-40B4-BE49-F238E27FC236}">
                <a16:creationId xmlns:a16="http://schemas.microsoft.com/office/drawing/2014/main" xmlns="" id="{BBB3DEDA-BBBB-4E59-A556-77413712FCE6}"/>
              </a:ext>
            </a:extLst>
          </p:cNvPr>
          <p:cNvSpPr/>
          <p:nvPr/>
        </p:nvSpPr>
        <p:spPr>
          <a:xfrm>
            <a:off x="4831341" y="5386048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3" name="Oval 212">
            <a:extLst>
              <a:ext uri="{FF2B5EF4-FFF2-40B4-BE49-F238E27FC236}">
                <a16:creationId xmlns:a16="http://schemas.microsoft.com/office/drawing/2014/main" xmlns="" id="{FF86C707-4BA8-4760-AFAB-0CB67ABA5769}"/>
              </a:ext>
            </a:extLst>
          </p:cNvPr>
          <p:cNvSpPr/>
          <p:nvPr/>
        </p:nvSpPr>
        <p:spPr>
          <a:xfrm>
            <a:off x="5008206" y="5386048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4" name="Oval 213">
            <a:extLst>
              <a:ext uri="{FF2B5EF4-FFF2-40B4-BE49-F238E27FC236}">
                <a16:creationId xmlns:a16="http://schemas.microsoft.com/office/drawing/2014/main" xmlns="" id="{E1E5D92C-8224-4B09-AEBB-7CDA39186C92}"/>
              </a:ext>
            </a:extLst>
          </p:cNvPr>
          <p:cNvSpPr/>
          <p:nvPr/>
        </p:nvSpPr>
        <p:spPr>
          <a:xfrm>
            <a:off x="5185071" y="5386048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5" name="Oval 214">
            <a:extLst>
              <a:ext uri="{FF2B5EF4-FFF2-40B4-BE49-F238E27FC236}">
                <a16:creationId xmlns:a16="http://schemas.microsoft.com/office/drawing/2014/main" xmlns="" id="{B4166A56-136C-499F-9E98-342B43A8C66A}"/>
              </a:ext>
            </a:extLst>
          </p:cNvPr>
          <p:cNvSpPr/>
          <p:nvPr/>
        </p:nvSpPr>
        <p:spPr>
          <a:xfrm>
            <a:off x="5361936" y="5386048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6" name="Oval 215">
            <a:extLst>
              <a:ext uri="{FF2B5EF4-FFF2-40B4-BE49-F238E27FC236}">
                <a16:creationId xmlns:a16="http://schemas.microsoft.com/office/drawing/2014/main" xmlns="" id="{0563CE24-3920-4DE4-A59A-200BE458FE23}"/>
              </a:ext>
            </a:extLst>
          </p:cNvPr>
          <p:cNvSpPr/>
          <p:nvPr/>
        </p:nvSpPr>
        <p:spPr>
          <a:xfrm>
            <a:off x="5538801" y="5386048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7" name="Oval 216">
            <a:extLst>
              <a:ext uri="{FF2B5EF4-FFF2-40B4-BE49-F238E27FC236}">
                <a16:creationId xmlns:a16="http://schemas.microsoft.com/office/drawing/2014/main" xmlns="" id="{1DE2B5F9-B06F-4A6D-9818-F44AEB5C596E}"/>
              </a:ext>
            </a:extLst>
          </p:cNvPr>
          <p:cNvSpPr/>
          <p:nvPr/>
        </p:nvSpPr>
        <p:spPr>
          <a:xfrm>
            <a:off x="5715666" y="5386048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8" name="Oval 217">
            <a:extLst>
              <a:ext uri="{FF2B5EF4-FFF2-40B4-BE49-F238E27FC236}">
                <a16:creationId xmlns:a16="http://schemas.microsoft.com/office/drawing/2014/main" xmlns="" id="{5463642D-7336-4DB1-973B-471AC3B46927}"/>
              </a:ext>
            </a:extLst>
          </p:cNvPr>
          <p:cNvSpPr/>
          <p:nvPr/>
        </p:nvSpPr>
        <p:spPr>
          <a:xfrm>
            <a:off x="5892531" y="5386048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9" name="Oval 218">
            <a:extLst>
              <a:ext uri="{FF2B5EF4-FFF2-40B4-BE49-F238E27FC236}">
                <a16:creationId xmlns:a16="http://schemas.microsoft.com/office/drawing/2014/main" xmlns="" id="{790C6D34-943A-4C95-A3B5-8FE6B635EBD3}"/>
              </a:ext>
            </a:extLst>
          </p:cNvPr>
          <p:cNvSpPr/>
          <p:nvPr/>
        </p:nvSpPr>
        <p:spPr>
          <a:xfrm>
            <a:off x="6069396" y="5386048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0" name="Oval 219">
            <a:extLst>
              <a:ext uri="{FF2B5EF4-FFF2-40B4-BE49-F238E27FC236}">
                <a16:creationId xmlns:a16="http://schemas.microsoft.com/office/drawing/2014/main" xmlns="" id="{631AED57-3BC9-4DDA-9A12-D3CC614C05B4}"/>
              </a:ext>
            </a:extLst>
          </p:cNvPr>
          <p:cNvSpPr/>
          <p:nvPr/>
        </p:nvSpPr>
        <p:spPr>
          <a:xfrm>
            <a:off x="6246261" y="5386048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1" name="Oval 220">
            <a:extLst>
              <a:ext uri="{FF2B5EF4-FFF2-40B4-BE49-F238E27FC236}">
                <a16:creationId xmlns:a16="http://schemas.microsoft.com/office/drawing/2014/main" xmlns="" id="{F98CF9EE-869A-4726-BC0C-71BD3B10C5B6}"/>
              </a:ext>
            </a:extLst>
          </p:cNvPr>
          <p:cNvSpPr/>
          <p:nvPr/>
        </p:nvSpPr>
        <p:spPr>
          <a:xfrm>
            <a:off x="6423126" y="5386048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2" name="TextBox 221">
            <a:extLst>
              <a:ext uri="{FF2B5EF4-FFF2-40B4-BE49-F238E27FC236}">
                <a16:creationId xmlns:a16="http://schemas.microsoft.com/office/drawing/2014/main" xmlns="" id="{8749A5C4-E701-46AB-8B88-BB86544CF424}"/>
              </a:ext>
            </a:extLst>
          </p:cNvPr>
          <p:cNvSpPr txBox="1"/>
          <p:nvPr/>
        </p:nvSpPr>
        <p:spPr>
          <a:xfrm>
            <a:off x="4456793" y="3380685"/>
            <a:ext cx="6866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21</a:t>
            </a:r>
          </a:p>
        </p:txBody>
      </p:sp>
      <p:sp>
        <p:nvSpPr>
          <p:cNvPr id="223" name="TextBox 222">
            <a:extLst>
              <a:ext uri="{FF2B5EF4-FFF2-40B4-BE49-F238E27FC236}">
                <a16:creationId xmlns:a16="http://schemas.microsoft.com/office/drawing/2014/main" xmlns="" id="{B432B414-C99F-4848-BF2D-585B44B92EF6}"/>
              </a:ext>
            </a:extLst>
          </p:cNvPr>
          <p:cNvSpPr txBox="1"/>
          <p:nvPr/>
        </p:nvSpPr>
        <p:spPr>
          <a:xfrm>
            <a:off x="2304707" y="4416472"/>
            <a:ext cx="6866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10</a:t>
            </a:r>
          </a:p>
        </p:txBody>
      </p:sp>
      <p:sp>
        <p:nvSpPr>
          <p:cNvPr id="224" name="TextBox 223">
            <a:extLst>
              <a:ext uri="{FF2B5EF4-FFF2-40B4-BE49-F238E27FC236}">
                <a16:creationId xmlns:a16="http://schemas.microsoft.com/office/drawing/2014/main" xmlns="" id="{473C5C1A-D372-4543-8BB9-A819C81052B3}"/>
              </a:ext>
            </a:extLst>
          </p:cNvPr>
          <p:cNvSpPr txBox="1"/>
          <p:nvPr/>
        </p:nvSpPr>
        <p:spPr>
          <a:xfrm>
            <a:off x="2418688" y="4390721"/>
            <a:ext cx="6866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9</a:t>
            </a:r>
          </a:p>
        </p:txBody>
      </p:sp>
    </p:spTree>
    <p:extLst>
      <p:ext uri="{BB962C8B-B14F-4D97-AF65-F5344CB8AC3E}">
        <p14:creationId xmlns:p14="http://schemas.microsoft.com/office/powerpoint/2010/main" val="31895562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6" fill="hold">
                      <p:stCondLst>
                        <p:cond delay="indefinite"/>
                      </p:stCondLst>
                      <p:childTnLst>
                        <p:par>
                          <p:cTn id="457" fill="hold">
                            <p:stCondLst>
                              <p:cond delay="0"/>
                            </p:stCondLst>
                            <p:childTnLst>
                              <p:par>
                                <p:cTn id="458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59" dur="5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66"/>
                                      </p:to>
                                    </p:animClr>
                                    <p:animClr clrSpc="rgb" dir="cw">
                                      <p:cBhvr>
                                        <p:cTn id="460" dur="5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66"/>
                                      </p:to>
                                    </p:animClr>
                                    <p:set>
                                      <p:cBhvr>
                                        <p:cTn id="461" dur="5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62" dur="5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3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64" dur="500" fill="hold"/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66"/>
                                      </p:to>
                                    </p:animClr>
                                    <p:animClr clrSpc="rgb" dir="cw">
                                      <p:cBhvr>
                                        <p:cTn id="465" dur="500" fill="hold"/>
                                        <p:tgtEl>
                                          <p:spTgt spid="20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66"/>
                                      </p:to>
                                    </p:animClr>
                                    <p:set>
                                      <p:cBhvr>
                                        <p:cTn id="466" dur="500" fill="hold"/>
                                        <p:tgtEl>
                                          <p:spTgt spid="20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67" dur="500" fill="hold"/>
                                        <p:tgtEl>
                                          <p:spTgt spid="20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69" dur="500" fill="hold"/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66"/>
                                      </p:to>
                                    </p:animClr>
                                    <p:animClr clrSpc="rgb" dir="cw">
                                      <p:cBhvr>
                                        <p:cTn id="470" dur="500" fill="hold"/>
                                        <p:tgtEl>
                                          <p:spTgt spid="20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66"/>
                                      </p:to>
                                    </p:animClr>
                                    <p:set>
                                      <p:cBhvr>
                                        <p:cTn id="471" dur="500" fill="hold"/>
                                        <p:tgtEl>
                                          <p:spTgt spid="20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72" dur="500" fill="hold"/>
                                        <p:tgtEl>
                                          <p:spTgt spid="20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74" dur="500" fill="hold"/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66"/>
                                      </p:to>
                                    </p:animClr>
                                    <p:animClr clrSpc="rgb" dir="cw">
                                      <p:cBhvr>
                                        <p:cTn id="475" dur="500" fill="hold"/>
                                        <p:tgtEl>
                                          <p:spTgt spid="20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66"/>
                                      </p:to>
                                    </p:animClr>
                                    <p:set>
                                      <p:cBhvr>
                                        <p:cTn id="476" dur="500" fill="hold"/>
                                        <p:tgtEl>
                                          <p:spTgt spid="20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77" dur="500" fill="hold"/>
                                        <p:tgtEl>
                                          <p:spTgt spid="20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8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79" dur="500" fill="hold"/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66"/>
                                      </p:to>
                                    </p:animClr>
                                    <p:animClr clrSpc="rgb" dir="cw">
                                      <p:cBhvr>
                                        <p:cTn id="480" dur="500" fill="hold"/>
                                        <p:tgtEl>
                                          <p:spTgt spid="20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66"/>
                                      </p:to>
                                    </p:animClr>
                                    <p:set>
                                      <p:cBhvr>
                                        <p:cTn id="481" dur="500" fill="hold"/>
                                        <p:tgtEl>
                                          <p:spTgt spid="20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82" dur="500" fill="hold"/>
                                        <p:tgtEl>
                                          <p:spTgt spid="20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3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84" dur="500" fill="hold"/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66"/>
                                      </p:to>
                                    </p:animClr>
                                    <p:animClr clrSpc="rgb" dir="cw">
                                      <p:cBhvr>
                                        <p:cTn id="485" dur="500" fill="hold"/>
                                        <p:tgtEl>
                                          <p:spTgt spid="20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66"/>
                                      </p:to>
                                    </p:animClr>
                                    <p:set>
                                      <p:cBhvr>
                                        <p:cTn id="486" dur="500" fill="hold"/>
                                        <p:tgtEl>
                                          <p:spTgt spid="20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87" dur="500" fill="hold"/>
                                        <p:tgtEl>
                                          <p:spTgt spid="20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89" dur="500" fill="hold"/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66"/>
                                      </p:to>
                                    </p:animClr>
                                    <p:animClr clrSpc="rgb" dir="cw">
                                      <p:cBhvr>
                                        <p:cTn id="490" dur="500" fill="hold"/>
                                        <p:tgtEl>
                                          <p:spTgt spid="20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66"/>
                                      </p:to>
                                    </p:animClr>
                                    <p:set>
                                      <p:cBhvr>
                                        <p:cTn id="491" dur="500" fill="hold"/>
                                        <p:tgtEl>
                                          <p:spTgt spid="20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92" dur="500" fill="hold"/>
                                        <p:tgtEl>
                                          <p:spTgt spid="20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94" dur="500" fill="hold"/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66"/>
                                      </p:to>
                                    </p:animClr>
                                    <p:animClr clrSpc="rgb" dir="cw">
                                      <p:cBhvr>
                                        <p:cTn id="495" dur="500" fill="hold"/>
                                        <p:tgtEl>
                                          <p:spTgt spid="20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66"/>
                                      </p:to>
                                    </p:animClr>
                                    <p:set>
                                      <p:cBhvr>
                                        <p:cTn id="496" dur="500" fill="hold"/>
                                        <p:tgtEl>
                                          <p:spTgt spid="20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97" dur="500" fill="hold"/>
                                        <p:tgtEl>
                                          <p:spTgt spid="20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8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99" dur="500" fill="hold"/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66"/>
                                      </p:to>
                                    </p:animClr>
                                    <p:animClr clrSpc="rgb" dir="cw">
                                      <p:cBhvr>
                                        <p:cTn id="500" dur="500" fill="hold"/>
                                        <p:tgtEl>
                                          <p:spTgt spid="20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66"/>
                                      </p:to>
                                    </p:animClr>
                                    <p:set>
                                      <p:cBhvr>
                                        <p:cTn id="501" dur="500" fill="hold"/>
                                        <p:tgtEl>
                                          <p:spTgt spid="20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02" dur="500" fill="hold"/>
                                        <p:tgtEl>
                                          <p:spTgt spid="20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3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04" dur="500" fill="hold"/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66"/>
                                      </p:to>
                                    </p:animClr>
                                    <p:animClr clrSpc="rgb" dir="cw">
                                      <p:cBhvr>
                                        <p:cTn id="505" dur="500" fill="hold"/>
                                        <p:tgtEl>
                                          <p:spTgt spid="2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66"/>
                                      </p:to>
                                    </p:animClr>
                                    <p:set>
                                      <p:cBhvr>
                                        <p:cTn id="506" dur="500" fill="hold"/>
                                        <p:tgtEl>
                                          <p:spTgt spid="2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07" dur="500" fill="hold"/>
                                        <p:tgtEl>
                                          <p:spTgt spid="2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8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09" dur="500" fill="hold"/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66"/>
                                      </p:to>
                                    </p:animClr>
                                    <p:animClr clrSpc="rgb" dir="cw">
                                      <p:cBhvr>
                                        <p:cTn id="510" dur="500" fill="hold"/>
                                        <p:tgtEl>
                                          <p:spTgt spid="2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66"/>
                                      </p:to>
                                    </p:animClr>
                                    <p:set>
                                      <p:cBhvr>
                                        <p:cTn id="511" dur="500" fill="hold"/>
                                        <p:tgtEl>
                                          <p:spTgt spid="2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12" dur="500" fill="hold"/>
                                        <p:tgtEl>
                                          <p:spTgt spid="2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14" dur="500" fill="hold"/>
                                        <p:tgtEl>
                                          <p:spTgt spid="2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66"/>
                                      </p:to>
                                    </p:animClr>
                                    <p:animClr clrSpc="rgb" dir="cw">
                                      <p:cBhvr>
                                        <p:cTn id="515" dur="500" fill="hold"/>
                                        <p:tgtEl>
                                          <p:spTgt spid="2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66"/>
                                      </p:to>
                                    </p:animClr>
                                    <p:set>
                                      <p:cBhvr>
                                        <p:cTn id="516" dur="500" fill="hold"/>
                                        <p:tgtEl>
                                          <p:spTgt spid="2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17" dur="500" fill="hold"/>
                                        <p:tgtEl>
                                          <p:spTgt spid="2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8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19" dur="500" fill="hold"/>
                                        <p:tgtEl>
                                          <p:spTgt spid="2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66"/>
                                      </p:to>
                                    </p:animClr>
                                    <p:animClr clrSpc="rgb" dir="cw">
                                      <p:cBhvr>
                                        <p:cTn id="520" dur="500" fill="hold"/>
                                        <p:tgtEl>
                                          <p:spTgt spid="2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66"/>
                                      </p:to>
                                    </p:animClr>
                                    <p:set>
                                      <p:cBhvr>
                                        <p:cTn id="521" dur="500" fill="hold"/>
                                        <p:tgtEl>
                                          <p:spTgt spid="2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22" dur="500" fill="hold"/>
                                        <p:tgtEl>
                                          <p:spTgt spid="2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3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24" dur="500" fill="hold"/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66"/>
                                      </p:to>
                                    </p:animClr>
                                    <p:animClr clrSpc="rgb" dir="cw">
                                      <p:cBhvr>
                                        <p:cTn id="525" dur="500" fill="hold"/>
                                        <p:tgtEl>
                                          <p:spTgt spid="2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66"/>
                                      </p:to>
                                    </p:animClr>
                                    <p:set>
                                      <p:cBhvr>
                                        <p:cTn id="526" dur="500" fill="hold"/>
                                        <p:tgtEl>
                                          <p:spTgt spid="2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27" dur="500" fill="hold"/>
                                        <p:tgtEl>
                                          <p:spTgt spid="2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8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29" dur="500" fill="hold"/>
                                        <p:tgtEl>
                                          <p:spTgt spid="2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66"/>
                                      </p:to>
                                    </p:animClr>
                                    <p:animClr clrSpc="rgb" dir="cw">
                                      <p:cBhvr>
                                        <p:cTn id="530" dur="500" fill="hold"/>
                                        <p:tgtEl>
                                          <p:spTgt spid="2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66"/>
                                      </p:to>
                                    </p:animClr>
                                    <p:set>
                                      <p:cBhvr>
                                        <p:cTn id="531" dur="500" fill="hold"/>
                                        <p:tgtEl>
                                          <p:spTgt spid="2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32" dur="500" fill="hold"/>
                                        <p:tgtEl>
                                          <p:spTgt spid="2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34" dur="500" fill="hold"/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66"/>
                                      </p:to>
                                    </p:animClr>
                                    <p:animClr clrSpc="rgb" dir="cw">
                                      <p:cBhvr>
                                        <p:cTn id="535" dur="500" fill="hold"/>
                                        <p:tgtEl>
                                          <p:spTgt spid="2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66"/>
                                      </p:to>
                                    </p:animClr>
                                    <p:set>
                                      <p:cBhvr>
                                        <p:cTn id="536" dur="500" fill="hold"/>
                                        <p:tgtEl>
                                          <p:spTgt spid="2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37" dur="500" fill="hold"/>
                                        <p:tgtEl>
                                          <p:spTgt spid="2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8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39" dur="500" fill="hold"/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66"/>
                                      </p:to>
                                    </p:animClr>
                                    <p:animClr clrSpc="rgb" dir="cw">
                                      <p:cBhvr>
                                        <p:cTn id="540" dur="500" fill="hold"/>
                                        <p:tgtEl>
                                          <p:spTgt spid="2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66"/>
                                      </p:to>
                                    </p:animClr>
                                    <p:set>
                                      <p:cBhvr>
                                        <p:cTn id="541" dur="500" fill="hold"/>
                                        <p:tgtEl>
                                          <p:spTgt spid="2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42" dur="500" fill="hold"/>
                                        <p:tgtEl>
                                          <p:spTgt spid="2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3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44" dur="500" fill="hold"/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66"/>
                                      </p:to>
                                    </p:animClr>
                                    <p:animClr clrSpc="rgb" dir="cw">
                                      <p:cBhvr>
                                        <p:cTn id="545" dur="500" fill="hold"/>
                                        <p:tgtEl>
                                          <p:spTgt spid="2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66"/>
                                      </p:to>
                                    </p:animClr>
                                    <p:set>
                                      <p:cBhvr>
                                        <p:cTn id="546" dur="500" fill="hold"/>
                                        <p:tgtEl>
                                          <p:spTgt spid="2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47" dur="500" fill="hold"/>
                                        <p:tgtEl>
                                          <p:spTgt spid="2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8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49" dur="500" fill="hold"/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66"/>
                                      </p:to>
                                    </p:animClr>
                                    <p:animClr clrSpc="rgb" dir="cw">
                                      <p:cBhvr>
                                        <p:cTn id="550" dur="500" fill="hold"/>
                                        <p:tgtEl>
                                          <p:spTgt spid="2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66"/>
                                      </p:to>
                                    </p:animClr>
                                    <p:set>
                                      <p:cBhvr>
                                        <p:cTn id="551" dur="500" fill="hold"/>
                                        <p:tgtEl>
                                          <p:spTgt spid="2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52" dur="500" fill="hold"/>
                                        <p:tgtEl>
                                          <p:spTgt spid="2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54" dur="500" fill="hold"/>
                                        <p:tgtEl>
                                          <p:spTgt spid="2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66"/>
                                      </p:to>
                                    </p:animClr>
                                    <p:animClr clrSpc="rgb" dir="cw">
                                      <p:cBhvr>
                                        <p:cTn id="555" dur="500" fill="hold"/>
                                        <p:tgtEl>
                                          <p:spTgt spid="2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66"/>
                                      </p:to>
                                    </p:animClr>
                                    <p:set>
                                      <p:cBhvr>
                                        <p:cTn id="556" dur="500" fill="hold"/>
                                        <p:tgtEl>
                                          <p:spTgt spid="2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57" dur="500" fill="hold"/>
                                        <p:tgtEl>
                                          <p:spTgt spid="2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8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59" dur="500" fill="hold"/>
                                        <p:tgtEl>
                                          <p:spTgt spid="2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66"/>
                                      </p:to>
                                    </p:animClr>
                                    <p:animClr clrSpc="rgb" dir="cw">
                                      <p:cBhvr>
                                        <p:cTn id="560" dur="500" fill="hold"/>
                                        <p:tgtEl>
                                          <p:spTgt spid="2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66"/>
                                      </p:to>
                                    </p:animClr>
                                    <p:set>
                                      <p:cBhvr>
                                        <p:cTn id="561" dur="500" fill="hold"/>
                                        <p:tgtEl>
                                          <p:spTgt spid="2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62" dur="500" fill="hold"/>
                                        <p:tgtEl>
                                          <p:spTgt spid="22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3" fill="hold">
                      <p:stCondLst>
                        <p:cond delay="indefinite"/>
                      </p:stCondLst>
                      <p:childTnLst>
                        <p:par>
                          <p:cTn id="564" fill="hold">
                            <p:stCondLst>
                              <p:cond delay="0"/>
                            </p:stCondLst>
                            <p:childTnLst>
                              <p:par>
                                <p:cTn id="565" presetID="2" presetClass="exit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6" dur="500"/>
                                        <p:tgtEl>
                                          <p:spTgt spid="2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7" dur="500"/>
                                        <p:tgtEl>
                                          <p:spTgt spid="2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0" dur="500"/>
                                        <p:tgtEl>
                                          <p:spTgt spid="2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1" dur="500"/>
                                        <p:tgtEl>
                                          <p:spTgt spid="2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4" dur="500"/>
                                        <p:tgtEl>
                                          <p:spTgt spid="2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5" dur="500"/>
                                        <p:tgtEl>
                                          <p:spTgt spid="2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8" dur="500"/>
                                        <p:tgtEl>
                                          <p:spTgt spid="2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9" dur="500"/>
                                        <p:tgtEl>
                                          <p:spTgt spid="2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2" dur="500"/>
                                        <p:tgtEl>
                                          <p:spTgt spid="2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3" dur="500"/>
                                        <p:tgtEl>
                                          <p:spTgt spid="2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6" dur="500"/>
                                        <p:tgtEl>
                                          <p:spTgt spid="2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7" dur="500"/>
                                        <p:tgtEl>
                                          <p:spTgt spid="2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0" dur="500"/>
                                        <p:tgtEl>
                                          <p:spTgt spid="2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1" dur="500"/>
                                        <p:tgtEl>
                                          <p:spTgt spid="2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4" dur="500"/>
                                        <p:tgtEl>
                                          <p:spTgt spid="2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5" dur="500"/>
                                        <p:tgtEl>
                                          <p:spTgt spid="2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8" dur="500"/>
                                        <p:tgtEl>
                                          <p:spTgt spid="2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9" dur="500"/>
                                        <p:tgtEl>
                                          <p:spTgt spid="2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2" dur="500"/>
                                        <p:tgtEl>
                                          <p:spTgt spid="2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3" dur="500"/>
                                        <p:tgtEl>
                                          <p:spTgt spid="2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6" dur="500"/>
                                        <p:tgtEl>
                                          <p:spTgt spid="2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7" dur="500"/>
                                        <p:tgtEl>
                                          <p:spTgt spid="2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0" dur="500"/>
                                        <p:tgtEl>
                                          <p:spTgt spid="2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1" dur="500"/>
                                        <p:tgtEl>
                                          <p:spTgt spid="2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4" dur="500"/>
                                        <p:tgtEl>
                                          <p:spTgt spid="2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5" dur="500"/>
                                        <p:tgtEl>
                                          <p:spTgt spid="2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8" dur="500"/>
                                        <p:tgtEl>
                                          <p:spTgt spid="2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9" dur="500"/>
                                        <p:tgtEl>
                                          <p:spTgt spid="2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2" dur="500"/>
                                        <p:tgtEl>
                                          <p:spTgt spid="2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3" dur="500"/>
                                        <p:tgtEl>
                                          <p:spTgt spid="2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6" dur="500"/>
                                        <p:tgtEl>
                                          <p:spTgt spid="2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7" dur="500"/>
                                        <p:tgtEl>
                                          <p:spTgt spid="2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0" dur="500"/>
                                        <p:tgtEl>
                                          <p:spTgt spid="2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1" dur="500"/>
                                        <p:tgtEl>
                                          <p:spTgt spid="2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4" dur="500"/>
                                        <p:tgtEl>
                                          <p:spTgt spid="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5" dur="500"/>
                                        <p:tgtEl>
                                          <p:spTgt spid="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8" dur="500"/>
                                        <p:tgtEl>
                                          <p:spTgt spid="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9" dur="500"/>
                                        <p:tgtEl>
                                          <p:spTgt spid="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2" dur="500"/>
                                        <p:tgtEl>
                                          <p:spTgt spid="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3" dur="500"/>
                                        <p:tgtEl>
                                          <p:spTgt spid="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6" dur="500"/>
                                        <p:tgtEl>
                                          <p:spTgt spid="2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7" dur="500"/>
                                        <p:tgtEl>
                                          <p:spTgt spid="2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0" dur="500"/>
                                        <p:tgtEl>
                                          <p:spTgt spid="2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1" dur="500"/>
                                        <p:tgtEl>
                                          <p:spTgt spid="2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5" dur="500"/>
                                        <p:tgtEl>
                                          <p:spTgt spid="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4" grpId="1"/>
      <p:bldP spid="5" grpId="0"/>
      <p:bldP spid="6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87" grpId="0" animBg="1"/>
      <p:bldP spid="88" grpId="0" animBg="1"/>
      <p:bldP spid="89" grpId="0" animBg="1"/>
      <p:bldP spid="90" grpId="0" animBg="1"/>
      <p:bldP spid="91" grpId="0" animBg="1"/>
      <p:bldP spid="92" grpId="0" animBg="1"/>
      <p:bldP spid="93" grpId="0" animBg="1"/>
      <p:bldP spid="94" grpId="0" animBg="1"/>
      <p:bldP spid="95" grpId="0" animBg="1"/>
      <p:bldP spid="96" grpId="0" animBg="1"/>
      <p:bldP spid="97" grpId="0" animBg="1"/>
      <p:bldP spid="98" grpId="0" animBg="1"/>
      <p:bldP spid="99" grpId="0" animBg="1"/>
      <p:bldP spid="100" grpId="0" animBg="1"/>
      <p:bldP spid="101" grpId="0" animBg="1"/>
      <p:bldP spid="102" grpId="0" animBg="1"/>
      <p:bldP spid="103" grpId="0" animBg="1"/>
      <p:bldP spid="104" grpId="0" animBg="1"/>
      <p:bldP spid="105" grpId="0" animBg="1"/>
      <p:bldP spid="106" grpId="0" animBg="1"/>
      <p:bldP spid="107" grpId="0" animBg="1"/>
      <p:bldP spid="108" grpId="0" animBg="1"/>
      <p:bldP spid="109" grpId="0" animBg="1"/>
      <p:bldP spid="110" grpId="0" animBg="1"/>
      <p:bldP spid="111" grpId="0" animBg="1"/>
      <p:bldP spid="112" grpId="0" animBg="1"/>
      <p:bldP spid="113" grpId="0" animBg="1"/>
      <p:bldP spid="114" grpId="0" animBg="1"/>
      <p:bldP spid="115" grpId="0" animBg="1"/>
      <p:bldP spid="116" grpId="0" animBg="1"/>
      <p:bldP spid="117" grpId="0" animBg="1"/>
      <p:bldP spid="118" grpId="0" animBg="1"/>
      <p:bldP spid="119" grpId="0" animBg="1"/>
      <p:bldP spid="120" grpId="0" animBg="1"/>
      <p:bldP spid="121" grpId="0" animBg="1"/>
      <p:bldP spid="122" grpId="0" animBg="1"/>
      <p:bldP spid="123" grpId="0" animBg="1"/>
      <p:bldP spid="124" grpId="0" animBg="1"/>
      <p:bldP spid="125" grpId="0" animBg="1"/>
      <p:bldP spid="126" grpId="0" animBg="1"/>
      <p:bldP spid="127" grpId="0" animBg="1"/>
      <p:bldP spid="128" grpId="0" animBg="1"/>
      <p:bldP spid="129" grpId="0" animBg="1"/>
      <p:bldP spid="130" grpId="0" animBg="1"/>
      <p:bldP spid="131" grpId="0" animBg="1"/>
      <p:bldP spid="132" grpId="0" animBg="1"/>
      <p:bldP spid="133" grpId="0" animBg="1"/>
      <p:bldP spid="134" grpId="0" animBg="1"/>
      <p:bldP spid="135" grpId="0" animBg="1"/>
      <p:bldP spid="136" grpId="0" animBg="1"/>
      <p:bldP spid="137" grpId="0" animBg="1"/>
      <p:bldP spid="138" grpId="0" animBg="1"/>
      <p:bldP spid="139" grpId="0" animBg="1"/>
      <p:bldP spid="140" grpId="0" animBg="1"/>
      <p:bldP spid="141" grpId="0" animBg="1"/>
      <p:bldP spid="142" grpId="0" animBg="1"/>
      <p:bldP spid="143" grpId="0" animBg="1"/>
      <p:bldP spid="144" grpId="0" animBg="1"/>
      <p:bldP spid="145" grpId="0" animBg="1"/>
      <p:bldP spid="146" grpId="0" animBg="1"/>
      <p:bldP spid="147" grpId="0" animBg="1"/>
      <p:bldP spid="148" grpId="0" animBg="1"/>
      <p:bldP spid="149" grpId="0" animBg="1"/>
      <p:bldP spid="150" grpId="0" animBg="1"/>
      <p:bldP spid="151" grpId="0" animBg="1"/>
      <p:bldP spid="152" grpId="0" animBg="1"/>
      <p:bldP spid="153" grpId="0" animBg="1"/>
      <p:bldP spid="154" grpId="0" animBg="1"/>
      <p:bldP spid="155" grpId="0" animBg="1"/>
      <p:bldP spid="156" grpId="0" animBg="1"/>
      <p:bldP spid="157" grpId="0" animBg="1"/>
      <p:bldP spid="158" grpId="0" animBg="1"/>
      <p:bldP spid="159" grpId="0" animBg="1"/>
      <p:bldP spid="160" grpId="0" animBg="1"/>
      <p:bldP spid="161" grpId="0" animBg="1"/>
      <p:bldP spid="162" grpId="0" animBg="1"/>
      <p:bldP spid="163" grpId="0" animBg="1"/>
      <p:bldP spid="164" grpId="0" animBg="1"/>
      <p:bldP spid="165" grpId="0" animBg="1"/>
      <p:bldP spid="166" grpId="0" animBg="1"/>
      <p:bldP spid="167" grpId="0" animBg="1"/>
      <p:bldP spid="168" grpId="0" animBg="1"/>
      <p:bldP spid="169" grpId="0" animBg="1"/>
      <p:bldP spid="170" grpId="0" animBg="1"/>
      <p:bldP spid="171" grpId="0" animBg="1"/>
      <p:bldP spid="172" grpId="0" animBg="1"/>
      <p:bldP spid="173" grpId="0" animBg="1"/>
      <p:bldP spid="174" grpId="0" animBg="1"/>
      <p:bldP spid="175" grpId="0" animBg="1"/>
      <p:bldP spid="176" grpId="0" animBg="1"/>
      <p:bldP spid="177" grpId="0" animBg="1"/>
      <p:bldP spid="178" grpId="0" animBg="1"/>
      <p:bldP spid="179" grpId="0" animBg="1"/>
      <p:bldP spid="180" grpId="0" animBg="1"/>
      <p:bldP spid="181" grpId="0" animBg="1"/>
      <p:bldP spid="182" grpId="0" animBg="1"/>
      <p:bldP spid="183" grpId="0" animBg="1"/>
      <p:bldP spid="184" grpId="0" animBg="1"/>
      <p:bldP spid="185" grpId="0" animBg="1"/>
      <p:bldP spid="186" grpId="0" animBg="1"/>
      <p:bldP spid="187" grpId="0" animBg="1"/>
      <p:bldP spid="188" grpId="0" animBg="1"/>
      <p:bldP spid="189" grpId="0" animBg="1"/>
      <p:bldP spid="190" grpId="0" animBg="1"/>
      <p:bldP spid="191" grpId="0" animBg="1"/>
      <p:bldP spid="192" grpId="0" animBg="1"/>
      <p:bldP spid="193" grpId="0" animBg="1"/>
      <p:bldP spid="194" grpId="0" animBg="1"/>
      <p:bldP spid="195" grpId="0" animBg="1"/>
      <p:bldP spid="196" grpId="0" animBg="1"/>
      <p:bldP spid="197" grpId="0" animBg="1"/>
      <p:bldP spid="198" grpId="0" animBg="1"/>
      <p:bldP spid="199" grpId="0" animBg="1"/>
      <p:bldP spid="200" grpId="0" animBg="1"/>
      <p:bldP spid="201" grpId="0" animBg="1"/>
      <p:bldP spid="201" grpId="1" animBg="1"/>
      <p:bldP spid="201" grpId="2" animBg="1"/>
      <p:bldP spid="202" grpId="0" animBg="1"/>
      <p:bldP spid="202" grpId="1" animBg="1"/>
      <p:bldP spid="202" grpId="2" animBg="1"/>
      <p:bldP spid="203" grpId="0" animBg="1"/>
      <p:bldP spid="203" grpId="1" animBg="1"/>
      <p:bldP spid="203" grpId="2" animBg="1"/>
      <p:bldP spid="204" grpId="0" animBg="1"/>
      <p:bldP spid="204" grpId="1" animBg="1"/>
      <p:bldP spid="204" grpId="2" animBg="1"/>
      <p:bldP spid="205" grpId="0" animBg="1"/>
      <p:bldP spid="205" grpId="1" animBg="1"/>
      <p:bldP spid="205" grpId="2" animBg="1"/>
      <p:bldP spid="206" grpId="0" animBg="1"/>
      <p:bldP spid="206" grpId="1" animBg="1"/>
      <p:bldP spid="206" grpId="2" animBg="1"/>
      <p:bldP spid="207" grpId="0" animBg="1"/>
      <p:bldP spid="207" grpId="1" animBg="1"/>
      <p:bldP spid="207" grpId="2" animBg="1"/>
      <p:bldP spid="208" grpId="0" animBg="1"/>
      <p:bldP spid="208" grpId="1" animBg="1"/>
      <p:bldP spid="208" grpId="2" animBg="1"/>
      <p:bldP spid="209" grpId="0" animBg="1"/>
      <p:bldP spid="209" grpId="1" animBg="1"/>
      <p:bldP spid="209" grpId="2" animBg="1"/>
      <p:bldP spid="210" grpId="0" animBg="1"/>
      <p:bldP spid="210" grpId="1" animBg="1"/>
      <p:bldP spid="210" grpId="2" animBg="1"/>
      <p:bldP spid="211" grpId="0" animBg="1"/>
      <p:bldP spid="211" grpId="1" animBg="1"/>
      <p:bldP spid="211" grpId="2" animBg="1"/>
      <p:bldP spid="212" grpId="0" animBg="1"/>
      <p:bldP spid="212" grpId="1" animBg="1"/>
      <p:bldP spid="212" grpId="2" animBg="1"/>
      <p:bldP spid="213" grpId="0" animBg="1"/>
      <p:bldP spid="213" grpId="1" animBg="1"/>
      <p:bldP spid="213" grpId="2" animBg="1"/>
      <p:bldP spid="214" grpId="0" animBg="1"/>
      <p:bldP spid="214" grpId="1" animBg="1"/>
      <p:bldP spid="214" grpId="2" animBg="1"/>
      <p:bldP spid="215" grpId="0" animBg="1"/>
      <p:bldP spid="215" grpId="1" animBg="1"/>
      <p:bldP spid="215" grpId="2" animBg="1"/>
      <p:bldP spid="216" grpId="0" animBg="1"/>
      <p:bldP spid="216" grpId="1" animBg="1"/>
      <p:bldP spid="216" grpId="2" animBg="1"/>
      <p:bldP spid="217" grpId="0" animBg="1"/>
      <p:bldP spid="217" grpId="1" animBg="1"/>
      <p:bldP spid="217" grpId="2" animBg="1"/>
      <p:bldP spid="218" grpId="0" animBg="1"/>
      <p:bldP spid="218" grpId="1" animBg="1"/>
      <p:bldP spid="218" grpId="2" animBg="1"/>
      <p:bldP spid="219" grpId="0" animBg="1"/>
      <p:bldP spid="219" grpId="1" animBg="1"/>
      <p:bldP spid="219" grpId="2" animBg="1"/>
      <p:bldP spid="220" grpId="0" animBg="1"/>
      <p:bldP spid="220" grpId="1" animBg="1"/>
      <p:bldP spid="220" grpId="2" animBg="1"/>
      <p:bldP spid="221" grpId="0" animBg="1"/>
      <p:bldP spid="221" grpId="1" animBg="1"/>
      <p:bldP spid="221" grpId="2" animBg="1"/>
      <p:bldP spid="222" grpId="0"/>
      <p:bldP spid="223" grpId="0"/>
      <p:bldP spid="223" grpId="1"/>
      <p:bldP spid="22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xmlns="" id="{4D2A6F94-136D-47CA-B99F-677C1A0A7763}"/>
                  </a:ext>
                </a:extLst>
              </p:cNvPr>
              <p:cNvSpPr txBox="1"/>
              <p:nvPr/>
            </p:nvSpPr>
            <p:spPr>
              <a:xfrm>
                <a:off x="2384008" y="2539793"/>
                <a:ext cx="3366409" cy="10156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6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21 </a:t>
                </a:r>
                <a14:m>
                  <m:oMath xmlns:m="http://schemas.openxmlformats.org/officeDocument/2006/math">
                    <m:r>
                      <a:rPr kumimoji="0" lang="en-GB" sz="60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6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 9 </a:t>
                </a:r>
                <a14:m>
                  <m:oMath xmlns:m="http://schemas.openxmlformats.org/officeDocument/2006/math">
                    <m:r>
                      <a:rPr kumimoji="0" lang="en-GB" sz="60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endParaRPr kumimoji="0" lang="en-GB" sz="6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4D2A6F94-136D-47CA-B99F-677C1A0A776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84008" y="2539793"/>
                <a:ext cx="3366409" cy="1015663"/>
              </a:xfrm>
              <a:prstGeom prst="rect">
                <a:avLst/>
              </a:prstGeom>
              <a:blipFill>
                <a:blip r:embed="rId2"/>
                <a:stretch>
                  <a:fillRect l="-5797" t="-18675" b="-4036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xmlns="" id="{111DD3AC-7DED-42DA-A96B-D813554238F8}"/>
                  </a:ext>
                </a:extLst>
              </p:cNvPr>
              <p:cNvSpPr txBox="1"/>
              <p:nvPr/>
            </p:nvSpPr>
            <p:spPr>
              <a:xfrm>
                <a:off x="2418688" y="270786"/>
                <a:ext cx="4388302" cy="919401"/>
              </a:xfrm>
              <a:prstGeom prst="wedgeRoundRectCallout">
                <a:avLst>
                  <a:gd name="adj1" fmla="val 56685"/>
                  <a:gd name="adj2" fmla="val 21305"/>
                  <a:gd name="adj3" fmla="val 16667"/>
                </a:avLst>
              </a:prstGeom>
              <a:solidFill>
                <a:schemeClr val="bg1"/>
              </a:solidFill>
              <a:ln w="28575">
                <a:solidFill>
                  <a:schemeClr val="accent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400" dirty="0"/>
                  <a:t>I know that 21 </a:t>
                </a:r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 10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210 </a:t>
                </a:r>
              </a:p>
              <a:p>
                <a:pPr algn="ctr"/>
                <a:r>
                  <a:rPr lang="en-GB" sz="2400" dirty="0"/>
                  <a:t>210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/>
                  <a:t> 21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189</a:t>
                </a:r>
              </a:p>
            </p:txBody>
          </p:sp>
        </mc:Choice>
        <mc:Fallback xmlns="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111DD3AC-7DED-42DA-A96B-D813554238F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18688" y="270786"/>
                <a:ext cx="4388302" cy="919401"/>
              </a:xfrm>
              <a:prstGeom prst="wedgeRoundRectCallout">
                <a:avLst>
                  <a:gd name="adj1" fmla="val 56685"/>
                  <a:gd name="adj2" fmla="val 21305"/>
                  <a:gd name="adj3" fmla="val 16667"/>
                </a:avLst>
              </a:prstGeom>
              <a:blipFill>
                <a:blip r:embed="rId3"/>
                <a:stretch>
                  <a:fillRect b="-7692"/>
                </a:stretch>
              </a:blipFill>
              <a:ln w="28575">
                <a:solidFill>
                  <a:schemeClr val="accent1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8274B79E-E4AD-4821-B6A3-574EE77887F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960471" y="224746"/>
            <a:ext cx="1344759" cy="169072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FB9C3CD6-6BD7-40A6-9F22-FD980B80A1F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490" y="1326394"/>
            <a:ext cx="1427798" cy="1722321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xmlns="" id="{B86346F9-861E-416D-906D-906A816429D3}"/>
                  </a:ext>
                </a:extLst>
              </p:cNvPr>
              <p:cNvSpPr txBox="1"/>
              <p:nvPr/>
            </p:nvSpPr>
            <p:spPr>
              <a:xfrm>
                <a:off x="1713628" y="1510638"/>
                <a:ext cx="2146547" cy="919401"/>
              </a:xfrm>
              <a:prstGeom prst="wedgeRoundRectCallout">
                <a:avLst>
                  <a:gd name="adj1" fmla="val -56883"/>
                  <a:gd name="adj2" fmla="val 30922"/>
                  <a:gd name="adj3" fmla="val 16667"/>
                </a:avLst>
              </a:prstGeom>
              <a:solidFill>
                <a:schemeClr val="bg1"/>
              </a:solidFill>
              <a:ln w="28575">
                <a:solidFill>
                  <a:schemeClr val="bg1">
                    <a:lumMod val="50000"/>
                  </a:schemeClr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400" dirty="0"/>
                  <a:t>21 </a:t>
                </a:r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 3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63</a:t>
                </a:r>
              </a:p>
              <a:p>
                <a:pPr algn="ctr"/>
                <a:r>
                  <a:rPr lang="en-GB" sz="2400" dirty="0"/>
                  <a:t>63 </a:t>
                </a:r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 3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189</a:t>
                </a:r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B86346F9-861E-416D-906D-906A816429D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13628" y="1510638"/>
                <a:ext cx="2146547" cy="919401"/>
              </a:xfrm>
              <a:prstGeom prst="wedgeRoundRectCallout">
                <a:avLst>
                  <a:gd name="adj1" fmla="val -56883"/>
                  <a:gd name="adj2" fmla="val 30922"/>
                  <a:gd name="adj3" fmla="val 16667"/>
                </a:avLst>
              </a:prstGeom>
              <a:blipFill>
                <a:blip r:embed="rId6"/>
                <a:stretch>
                  <a:fillRect b="-7051"/>
                </a:stretch>
              </a:blipFill>
              <a:ln w="28575">
                <a:solidFill>
                  <a:schemeClr val="bg1">
                    <a:lumMod val="50000"/>
                  </a:schemeClr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Oval 11">
            <a:extLst>
              <a:ext uri="{FF2B5EF4-FFF2-40B4-BE49-F238E27FC236}">
                <a16:creationId xmlns:a16="http://schemas.microsoft.com/office/drawing/2014/main" xmlns="" id="{984A7EAF-4BD8-4425-91FC-E3877E9D06BE}"/>
              </a:ext>
            </a:extLst>
          </p:cNvPr>
          <p:cNvSpPr/>
          <p:nvPr/>
        </p:nvSpPr>
        <p:spPr>
          <a:xfrm>
            <a:off x="2885826" y="3914179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xmlns="" id="{4DE8B003-8CFC-4462-B5E4-B5C16B35E346}"/>
              </a:ext>
            </a:extLst>
          </p:cNvPr>
          <p:cNvSpPr/>
          <p:nvPr/>
        </p:nvSpPr>
        <p:spPr>
          <a:xfrm>
            <a:off x="3062691" y="3914179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xmlns="" id="{26ECCCC5-4139-4610-AFB9-D9D7D07C8CA6}"/>
              </a:ext>
            </a:extLst>
          </p:cNvPr>
          <p:cNvSpPr/>
          <p:nvPr/>
        </p:nvSpPr>
        <p:spPr>
          <a:xfrm>
            <a:off x="3239556" y="3914179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xmlns="" id="{7256FF2A-2316-42F9-96C5-49ECBC492F5E}"/>
              </a:ext>
            </a:extLst>
          </p:cNvPr>
          <p:cNvSpPr/>
          <p:nvPr/>
        </p:nvSpPr>
        <p:spPr>
          <a:xfrm>
            <a:off x="3416421" y="3914179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xmlns="" id="{67355DC4-EC54-4B1F-82A9-4A12642D5C74}"/>
              </a:ext>
            </a:extLst>
          </p:cNvPr>
          <p:cNvSpPr/>
          <p:nvPr/>
        </p:nvSpPr>
        <p:spPr>
          <a:xfrm>
            <a:off x="3593286" y="3914179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xmlns="" id="{DC14EDAB-6143-4B52-8A73-867A3F2CB92E}"/>
              </a:ext>
            </a:extLst>
          </p:cNvPr>
          <p:cNvSpPr/>
          <p:nvPr/>
        </p:nvSpPr>
        <p:spPr>
          <a:xfrm>
            <a:off x="3770151" y="3914179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xmlns="" id="{31E6E706-E262-4D1C-9B2C-5A5C2A9C5E7D}"/>
              </a:ext>
            </a:extLst>
          </p:cNvPr>
          <p:cNvSpPr/>
          <p:nvPr/>
        </p:nvSpPr>
        <p:spPr>
          <a:xfrm>
            <a:off x="3947016" y="3914179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xmlns="" id="{32361E8F-E3F4-4D88-80CB-879ACAD635F5}"/>
              </a:ext>
            </a:extLst>
          </p:cNvPr>
          <p:cNvSpPr/>
          <p:nvPr/>
        </p:nvSpPr>
        <p:spPr>
          <a:xfrm>
            <a:off x="4123881" y="3914179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xmlns="" id="{4FB86FBF-9EE6-4064-9148-60D1ECADF544}"/>
              </a:ext>
            </a:extLst>
          </p:cNvPr>
          <p:cNvSpPr/>
          <p:nvPr/>
        </p:nvSpPr>
        <p:spPr>
          <a:xfrm>
            <a:off x="4300746" y="3914179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xmlns="" id="{D188CCB0-74F0-4F0C-B031-52833BB08FB8}"/>
              </a:ext>
            </a:extLst>
          </p:cNvPr>
          <p:cNvSpPr/>
          <p:nvPr/>
        </p:nvSpPr>
        <p:spPr>
          <a:xfrm>
            <a:off x="4477611" y="3914179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xmlns="" id="{44872FE9-19A7-47D6-8F05-B5C32D0EC53A}"/>
              </a:ext>
            </a:extLst>
          </p:cNvPr>
          <p:cNvSpPr/>
          <p:nvPr/>
        </p:nvSpPr>
        <p:spPr>
          <a:xfrm>
            <a:off x="4654476" y="3914179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xmlns="" id="{88CF7A15-960F-4D74-BDD2-4BDA0F34B270}"/>
              </a:ext>
            </a:extLst>
          </p:cNvPr>
          <p:cNvSpPr/>
          <p:nvPr/>
        </p:nvSpPr>
        <p:spPr>
          <a:xfrm>
            <a:off x="4831341" y="3914179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xmlns="" id="{B045A901-7A57-40F8-AF09-86DD2422BCCC}"/>
              </a:ext>
            </a:extLst>
          </p:cNvPr>
          <p:cNvSpPr/>
          <p:nvPr/>
        </p:nvSpPr>
        <p:spPr>
          <a:xfrm>
            <a:off x="5008206" y="3914179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xmlns="" id="{67CE8CE7-8E20-40A2-9E4B-8D6B3A3FE1EF}"/>
              </a:ext>
            </a:extLst>
          </p:cNvPr>
          <p:cNvSpPr/>
          <p:nvPr/>
        </p:nvSpPr>
        <p:spPr>
          <a:xfrm>
            <a:off x="5185071" y="3914179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xmlns="" id="{B09D19C4-E9AF-4459-A6E4-5A5E94883B93}"/>
              </a:ext>
            </a:extLst>
          </p:cNvPr>
          <p:cNvSpPr/>
          <p:nvPr/>
        </p:nvSpPr>
        <p:spPr>
          <a:xfrm>
            <a:off x="5361936" y="3914179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xmlns="" id="{E23A7301-8F87-49F8-BBEB-7F277937A6AA}"/>
              </a:ext>
            </a:extLst>
          </p:cNvPr>
          <p:cNvSpPr/>
          <p:nvPr/>
        </p:nvSpPr>
        <p:spPr>
          <a:xfrm>
            <a:off x="5538801" y="3914179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xmlns="" id="{E971BAA9-52A2-4AE9-89D9-8B763E6C3553}"/>
              </a:ext>
            </a:extLst>
          </p:cNvPr>
          <p:cNvSpPr/>
          <p:nvPr/>
        </p:nvSpPr>
        <p:spPr>
          <a:xfrm>
            <a:off x="5715666" y="3914179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xmlns="" id="{A5D8268C-8FC6-40E6-819D-79A14FC4C2B5}"/>
              </a:ext>
            </a:extLst>
          </p:cNvPr>
          <p:cNvSpPr/>
          <p:nvPr/>
        </p:nvSpPr>
        <p:spPr>
          <a:xfrm>
            <a:off x="5892531" y="3914179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xmlns="" id="{C996D0D0-0BDB-495E-9970-6AA3C1B5E908}"/>
              </a:ext>
            </a:extLst>
          </p:cNvPr>
          <p:cNvSpPr/>
          <p:nvPr/>
        </p:nvSpPr>
        <p:spPr>
          <a:xfrm>
            <a:off x="6069396" y="3914179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xmlns="" id="{2151C3CC-DF56-4BA3-AB6A-938EC8840D84}"/>
              </a:ext>
            </a:extLst>
          </p:cNvPr>
          <p:cNvSpPr/>
          <p:nvPr/>
        </p:nvSpPr>
        <p:spPr>
          <a:xfrm>
            <a:off x="6246261" y="3914179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xmlns="" id="{14240342-2269-4173-BE9B-10B77B7CABDD}"/>
              </a:ext>
            </a:extLst>
          </p:cNvPr>
          <p:cNvSpPr/>
          <p:nvPr/>
        </p:nvSpPr>
        <p:spPr>
          <a:xfrm>
            <a:off x="6423126" y="3914179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xmlns="" id="{4791A612-6E53-44F3-9AD6-EB2D229BDF56}"/>
              </a:ext>
            </a:extLst>
          </p:cNvPr>
          <p:cNvSpPr/>
          <p:nvPr/>
        </p:nvSpPr>
        <p:spPr>
          <a:xfrm>
            <a:off x="2885826" y="4077720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xmlns="" id="{FB255B62-A51D-4467-96F7-7926D9201A43}"/>
              </a:ext>
            </a:extLst>
          </p:cNvPr>
          <p:cNvSpPr/>
          <p:nvPr/>
        </p:nvSpPr>
        <p:spPr>
          <a:xfrm>
            <a:off x="3062691" y="4077720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xmlns="" id="{4FF16DB4-6971-4996-8283-B4FF6EC16AA4}"/>
              </a:ext>
            </a:extLst>
          </p:cNvPr>
          <p:cNvSpPr/>
          <p:nvPr/>
        </p:nvSpPr>
        <p:spPr>
          <a:xfrm>
            <a:off x="3239556" y="4077720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xmlns="" id="{2D176E01-43AD-4DD6-8A7D-64B9E0FED556}"/>
              </a:ext>
            </a:extLst>
          </p:cNvPr>
          <p:cNvSpPr/>
          <p:nvPr/>
        </p:nvSpPr>
        <p:spPr>
          <a:xfrm>
            <a:off x="3416421" y="4077720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xmlns="" id="{1C19C882-5024-4FE1-97C9-6AED8584C716}"/>
              </a:ext>
            </a:extLst>
          </p:cNvPr>
          <p:cNvSpPr/>
          <p:nvPr/>
        </p:nvSpPr>
        <p:spPr>
          <a:xfrm>
            <a:off x="3593286" y="4077720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xmlns="" id="{1E04EFCC-3737-4C33-8094-BBC8A150A869}"/>
              </a:ext>
            </a:extLst>
          </p:cNvPr>
          <p:cNvSpPr/>
          <p:nvPr/>
        </p:nvSpPr>
        <p:spPr>
          <a:xfrm>
            <a:off x="3770151" y="4077720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Oval 38">
            <a:extLst>
              <a:ext uri="{FF2B5EF4-FFF2-40B4-BE49-F238E27FC236}">
                <a16:creationId xmlns:a16="http://schemas.microsoft.com/office/drawing/2014/main" xmlns="" id="{F1275ADF-B24E-4195-9E6D-8C498EDD9DCF}"/>
              </a:ext>
            </a:extLst>
          </p:cNvPr>
          <p:cNvSpPr/>
          <p:nvPr/>
        </p:nvSpPr>
        <p:spPr>
          <a:xfrm>
            <a:off x="3947016" y="4077720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xmlns="" id="{B3B50FBC-6259-4BA8-A77C-187B42CB124E}"/>
              </a:ext>
            </a:extLst>
          </p:cNvPr>
          <p:cNvSpPr/>
          <p:nvPr/>
        </p:nvSpPr>
        <p:spPr>
          <a:xfrm>
            <a:off x="4123881" y="4077720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xmlns="" id="{75247040-8E76-4CC0-A07F-2149757D5C97}"/>
              </a:ext>
            </a:extLst>
          </p:cNvPr>
          <p:cNvSpPr/>
          <p:nvPr/>
        </p:nvSpPr>
        <p:spPr>
          <a:xfrm>
            <a:off x="4300746" y="4077720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xmlns="" id="{7DDD4F8B-5716-4DE3-8E15-1137DCE34DB6}"/>
              </a:ext>
            </a:extLst>
          </p:cNvPr>
          <p:cNvSpPr/>
          <p:nvPr/>
        </p:nvSpPr>
        <p:spPr>
          <a:xfrm>
            <a:off x="4477611" y="4077720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Oval 42">
            <a:extLst>
              <a:ext uri="{FF2B5EF4-FFF2-40B4-BE49-F238E27FC236}">
                <a16:creationId xmlns:a16="http://schemas.microsoft.com/office/drawing/2014/main" xmlns="" id="{28348CE1-9DDE-4DCE-A429-4CD07DA9C740}"/>
              </a:ext>
            </a:extLst>
          </p:cNvPr>
          <p:cNvSpPr/>
          <p:nvPr/>
        </p:nvSpPr>
        <p:spPr>
          <a:xfrm>
            <a:off x="4654476" y="4077720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xmlns="" id="{40ABC119-4071-4F11-9B57-5F0BEABA49C0}"/>
              </a:ext>
            </a:extLst>
          </p:cNvPr>
          <p:cNvSpPr/>
          <p:nvPr/>
        </p:nvSpPr>
        <p:spPr>
          <a:xfrm>
            <a:off x="4831341" y="4077720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>
            <a:extLst>
              <a:ext uri="{FF2B5EF4-FFF2-40B4-BE49-F238E27FC236}">
                <a16:creationId xmlns:a16="http://schemas.microsoft.com/office/drawing/2014/main" xmlns="" id="{716B1BF2-8B7F-49BD-89F4-A4DD15748505}"/>
              </a:ext>
            </a:extLst>
          </p:cNvPr>
          <p:cNvSpPr/>
          <p:nvPr/>
        </p:nvSpPr>
        <p:spPr>
          <a:xfrm>
            <a:off x="5008206" y="4077720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>
            <a:extLst>
              <a:ext uri="{FF2B5EF4-FFF2-40B4-BE49-F238E27FC236}">
                <a16:creationId xmlns:a16="http://schemas.microsoft.com/office/drawing/2014/main" xmlns="" id="{E8E105E6-BC48-439F-8530-060C30E3074F}"/>
              </a:ext>
            </a:extLst>
          </p:cNvPr>
          <p:cNvSpPr/>
          <p:nvPr/>
        </p:nvSpPr>
        <p:spPr>
          <a:xfrm>
            <a:off x="5185071" y="4077720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Oval 46">
            <a:extLst>
              <a:ext uri="{FF2B5EF4-FFF2-40B4-BE49-F238E27FC236}">
                <a16:creationId xmlns:a16="http://schemas.microsoft.com/office/drawing/2014/main" xmlns="" id="{A1D1AB48-7881-4C82-B1B7-190B1E63D3BB}"/>
              </a:ext>
            </a:extLst>
          </p:cNvPr>
          <p:cNvSpPr/>
          <p:nvPr/>
        </p:nvSpPr>
        <p:spPr>
          <a:xfrm>
            <a:off x="5361936" y="4077720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Oval 47">
            <a:extLst>
              <a:ext uri="{FF2B5EF4-FFF2-40B4-BE49-F238E27FC236}">
                <a16:creationId xmlns:a16="http://schemas.microsoft.com/office/drawing/2014/main" xmlns="" id="{5E6EF076-FC14-48E9-A35F-445C79B87884}"/>
              </a:ext>
            </a:extLst>
          </p:cNvPr>
          <p:cNvSpPr/>
          <p:nvPr/>
        </p:nvSpPr>
        <p:spPr>
          <a:xfrm>
            <a:off x="5538801" y="4077720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Oval 48">
            <a:extLst>
              <a:ext uri="{FF2B5EF4-FFF2-40B4-BE49-F238E27FC236}">
                <a16:creationId xmlns:a16="http://schemas.microsoft.com/office/drawing/2014/main" xmlns="" id="{7C8ED1B4-E53C-450C-AEB0-48710D7A15B9}"/>
              </a:ext>
            </a:extLst>
          </p:cNvPr>
          <p:cNvSpPr/>
          <p:nvPr/>
        </p:nvSpPr>
        <p:spPr>
          <a:xfrm>
            <a:off x="5715666" y="4077720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xmlns="" id="{081F9A4D-D0F1-4E2F-8F29-89D6D7E0A577}"/>
              </a:ext>
            </a:extLst>
          </p:cNvPr>
          <p:cNvSpPr/>
          <p:nvPr/>
        </p:nvSpPr>
        <p:spPr>
          <a:xfrm>
            <a:off x="5892531" y="4077720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xmlns="" id="{5A18FE31-01DF-4985-8148-E7354B6245E3}"/>
              </a:ext>
            </a:extLst>
          </p:cNvPr>
          <p:cNvSpPr/>
          <p:nvPr/>
        </p:nvSpPr>
        <p:spPr>
          <a:xfrm>
            <a:off x="6069396" y="4077720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xmlns="" id="{F03B26F3-ED77-4ACF-BA03-A60CB5E9E65D}"/>
              </a:ext>
            </a:extLst>
          </p:cNvPr>
          <p:cNvSpPr/>
          <p:nvPr/>
        </p:nvSpPr>
        <p:spPr>
          <a:xfrm>
            <a:off x="6246261" y="4077720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xmlns="" id="{04244C57-F9F9-48B3-A9E0-195AFAC722C2}"/>
              </a:ext>
            </a:extLst>
          </p:cNvPr>
          <p:cNvSpPr/>
          <p:nvPr/>
        </p:nvSpPr>
        <p:spPr>
          <a:xfrm>
            <a:off x="6423126" y="4077720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Oval 53">
            <a:extLst>
              <a:ext uri="{FF2B5EF4-FFF2-40B4-BE49-F238E27FC236}">
                <a16:creationId xmlns:a16="http://schemas.microsoft.com/office/drawing/2014/main" xmlns="" id="{7E048732-3CD4-4400-A593-52004EDA5BB4}"/>
              </a:ext>
            </a:extLst>
          </p:cNvPr>
          <p:cNvSpPr/>
          <p:nvPr/>
        </p:nvSpPr>
        <p:spPr>
          <a:xfrm>
            <a:off x="2885826" y="4241261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Oval 54">
            <a:extLst>
              <a:ext uri="{FF2B5EF4-FFF2-40B4-BE49-F238E27FC236}">
                <a16:creationId xmlns:a16="http://schemas.microsoft.com/office/drawing/2014/main" xmlns="" id="{9A43C599-92BD-4EE5-B617-49F9A3F4C377}"/>
              </a:ext>
            </a:extLst>
          </p:cNvPr>
          <p:cNvSpPr/>
          <p:nvPr/>
        </p:nvSpPr>
        <p:spPr>
          <a:xfrm>
            <a:off x="3062691" y="4241261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Oval 55">
            <a:extLst>
              <a:ext uri="{FF2B5EF4-FFF2-40B4-BE49-F238E27FC236}">
                <a16:creationId xmlns:a16="http://schemas.microsoft.com/office/drawing/2014/main" xmlns="" id="{C080C76E-6E58-4ED7-8BE9-2BB112763FAD}"/>
              </a:ext>
            </a:extLst>
          </p:cNvPr>
          <p:cNvSpPr/>
          <p:nvPr/>
        </p:nvSpPr>
        <p:spPr>
          <a:xfrm>
            <a:off x="3239556" y="4241261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Oval 56">
            <a:extLst>
              <a:ext uri="{FF2B5EF4-FFF2-40B4-BE49-F238E27FC236}">
                <a16:creationId xmlns:a16="http://schemas.microsoft.com/office/drawing/2014/main" xmlns="" id="{DC0069A0-B10C-4608-A7CB-EB5C55FAB527}"/>
              </a:ext>
            </a:extLst>
          </p:cNvPr>
          <p:cNvSpPr/>
          <p:nvPr/>
        </p:nvSpPr>
        <p:spPr>
          <a:xfrm>
            <a:off x="3416421" y="4241261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Oval 57">
            <a:extLst>
              <a:ext uri="{FF2B5EF4-FFF2-40B4-BE49-F238E27FC236}">
                <a16:creationId xmlns:a16="http://schemas.microsoft.com/office/drawing/2014/main" xmlns="" id="{758B7CD4-29EE-416F-A4C4-A9C435C32446}"/>
              </a:ext>
            </a:extLst>
          </p:cNvPr>
          <p:cNvSpPr/>
          <p:nvPr/>
        </p:nvSpPr>
        <p:spPr>
          <a:xfrm>
            <a:off x="3593286" y="4241261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Oval 58">
            <a:extLst>
              <a:ext uri="{FF2B5EF4-FFF2-40B4-BE49-F238E27FC236}">
                <a16:creationId xmlns:a16="http://schemas.microsoft.com/office/drawing/2014/main" xmlns="" id="{C86CEB1B-5067-491C-9476-AFF2F6E0E20B}"/>
              </a:ext>
            </a:extLst>
          </p:cNvPr>
          <p:cNvSpPr/>
          <p:nvPr/>
        </p:nvSpPr>
        <p:spPr>
          <a:xfrm>
            <a:off x="3770151" y="4241261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Oval 59">
            <a:extLst>
              <a:ext uri="{FF2B5EF4-FFF2-40B4-BE49-F238E27FC236}">
                <a16:creationId xmlns:a16="http://schemas.microsoft.com/office/drawing/2014/main" xmlns="" id="{BA478891-1161-41AE-88A7-86A958CF6D0A}"/>
              </a:ext>
            </a:extLst>
          </p:cNvPr>
          <p:cNvSpPr/>
          <p:nvPr/>
        </p:nvSpPr>
        <p:spPr>
          <a:xfrm>
            <a:off x="3947016" y="4241261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Oval 60">
            <a:extLst>
              <a:ext uri="{FF2B5EF4-FFF2-40B4-BE49-F238E27FC236}">
                <a16:creationId xmlns:a16="http://schemas.microsoft.com/office/drawing/2014/main" xmlns="" id="{60311984-77AF-40C2-A1F9-152E6D530819}"/>
              </a:ext>
            </a:extLst>
          </p:cNvPr>
          <p:cNvSpPr/>
          <p:nvPr/>
        </p:nvSpPr>
        <p:spPr>
          <a:xfrm>
            <a:off x="4123881" y="4241261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Oval 61">
            <a:extLst>
              <a:ext uri="{FF2B5EF4-FFF2-40B4-BE49-F238E27FC236}">
                <a16:creationId xmlns:a16="http://schemas.microsoft.com/office/drawing/2014/main" xmlns="" id="{E92E531A-8AD0-4718-B387-6383F77A8FEB}"/>
              </a:ext>
            </a:extLst>
          </p:cNvPr>
          <p:cNvSpPr/>
          <p:nvPr/>
        </p:nvSpPr>
        <p:spPr>
          <a:xfrm>
            <a:off x="4300746" y="4241261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Oval 62">
            <a:extLst>
              <a:ext uri="{FF2B5EF4-FFF2-40B4-BE49-F238E27FC236}">
                <a16:creationId xmlns:a16="http://schemas.microsoft.com/office/drawing/2014/main" xmlns="" id="{3702E391-404E-48A2-9A25-3C37A35B6D6F}"/>
              </a:ext>
            </a:extLst>
          </p:cNvPr>
          <p:cNvSpPr/>
          <p:nvPr/>
        </p:nvSpPr>
        <p:spPr>
          <a:xfrm>
            <a:off x="4477611" y="4241261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" name="Oval 63">
            <a:extLst>
              <a:ext uri="{FF2B5EF4-FFF2-40B4-BE49-F238E27FC236}">
                <a16:creationId xmlns:a16="http://schemas.microsoft.com/office/drawing/2014/main" xmlns="" id="{513CF4B1-ECA2-4FC5-BE67-0F2FB4207397}"/>
              </a:ext>
            </a:extLst>
          </p:cNvPr>
          <p:cNvSpPr/>
          <p:nvPr/>
        </p:nvSpPr>
        <p:spPr>
          <a:xfrm>
            <a:off x="4654476" y="4241261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5" name="Oval 64">
            <a:extLst>
              <a:ext uri="{FF2B5EF4-FFF2-40B4-BE49-F238E27FC236}">
                <a16:creationId xmlns:a16="http://schemas.microsoft.com/office/drawing/2014/main" xmlns="" id="{65BAD1EC-3BA7-4CDB-9ABB-8761A268F759}"/>
              </a:ext>
            </a:extLst>
          </p:cNvPr>
          <p:cNvSpPr/>
          <p:nvPr/>
        </p:nvSpPr>
        <p:spPr>
          <a:xfrm>
            <a:off x="4831341" y="4241261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6" name="Oval 65">
            <a:extLst>
              <a:ext uri="{FF2B5EF4-FFF2-40B4-BE49-F238E27FC236}">
                <a16:creationId xmlns:a16="http://schemas.microsoft.com/office/drawing/2014/main" xmlns="" id="{B08B2E08-C2E7-43D6-952C-D50962A7784E}"/>
              </a:ext>
            </a:extLst>
          </p:cNvPr>
          <p:cNvSpPr/>
          <p:nvPr/>
        </p:nvSpPr>
        <p:spPr>
          <a:xfrm>
            <a:off x="5008206" y="4241261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7" name="Oval 66">
            <a:extLst>
              <a:ext uri="{FF2B5EF4-FFF2-40B4-BE49-F238E27FC236}">
                <a16:creationId xmlns:a16="http://schemas.microsoft.com/office/drawing/2014/main" xmlns="" id="{A7FCEA3A-2CEB-4865-A3B7-3B08A488BF2E}"/>
              </a:ext>
            </a:extLst>
          </p:cNvPr>
          <p:cNvSpPr/>
          <p:nvPr/>
        </p:nvSpPr>
        <p:spPr>
          <a:xfrm>
            <a:off x="5185071" y="4241261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Oval 67">
            <a:extLst>
              <a:ext uri="{FF2B5EF4-FFF2-40B4-BE49-F238E27FC236}">
                <a16:creationId xmlns:a16="http://schemas.microsoft.com/office/drawing/2014/main" xmlns="" id="{1814B8ED-54C3-4883-ABA0-0F20A6E2F85B}"/>
              </a:ext>
            </a:extLst>
          </p:cNvPr>
          <p:cNvSpPr/>
          <p:nvPr/>
        </p:nvSpPr>
        <p:spPr>
          <a:xfrm>
            <a:off x="5361936" y="4241261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" name="Oval 68">
            <a:extLst>
              <a:ext uri="{FF2B5EF4-FFF2-40B4-BE49-F238E27FC236}">
                <a16:creationId xmlns:a16="http://schemas.microsoft.com/office/drawing/2014/main" xmlns="" id="{EC569094-FF4A-4E43-B83C-47D7C87025C4}"/>
              </a:ext>
            </a:extLst>
          </p:cNvPr>
          <p:cNvSpPr/>
          <p:nvPr/>
        </p:nvSpPr>
        <p:spPr>
          <a:xfrm>
            <a:off x="5538801" y="4241261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Oval 69">
            <a:extLst>
              <a:ext uri="{FF2B5EF4-FFF2-40B4-BE49-F238E27FC236}">
                <a16:creationId xmlns:a16="http://schemas.microsoft.com/office/drawing/2014/main" xmlns="" id="{783D9883-7DDC-41B7-BEAF-F49FBA060AA8}"/>
              </a:ext>
            </a:extLst>
          </p:cNvPr>
          <p:cNvSpPr/>
          <p:nvPr/>
        </p:nvSpPr>
        <p:spPr>
          <a:xfrm>
            <a:off x="5715666" y="4241261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1" name="Oval 70">
            <a:extLst>
              <a:ext uri="{FF2B5EF4-FFF2-40B4-BE49-F238E27FC236}">
                <a16:creationId xmlns:a16="http://schemas.microsoft.com/office/drawing/2014/main" xmlns="" id="{5C78FA7A-6BD0-46E5-BE34-9D316C648ADC}"/>
              </a:ext>
            </a:extLst>
          </p:cNvPr>
          <p:cNvSpPr/>
          <p:nvPr/>
        </p:nvSpPr>
        <p:spPr>
          <a:xfrm>
            <a:off x="5892531" y="4241261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2" name="Oval 71">
            <a:extLst>
              <a:ext uri="{FF2B5EF4-FFF2-40B4-BE49-F238E27FC236}">
                <a16:creationId xmlns:a16="http://schemas.microsoft.com/office/drawing/2014/main" xmlns="" id="{33C528A7-1C27-4F5B-BCB1-2BC81C0D2392}"/>
              </a:ext>
            </a:extLst>
          </p:cNvPr>
          <p:cNvSpPr/>
          <p:nvPr/>
        </p:nvSpPr>
        <p:spPr>
          <a:xfrm>
            <a:off x="6069396" y="4241261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3" name="Oval 72">
            <a:extLst>
              <a:ext uri="{FF2B5EF4-FFF2-40B4-BE49-F238E27FC236}">
                <a16:creationId xmlns:a16="http://schemas.microsoft.com/office/drawing/2014/main" xmlns="" id="{362FEDFC-0467-4D86-8A7A-3C6D05C5AB29}"/>
              </a:ext>
            </a:extLst>
          </p:cNvPr>
          <p:cNvSpPr/>
          <p:nvPr/>
        </p:nvSpPr>
        <p:spPr>
          <a:xfrm>
            <a:off x="6246261" y="4241261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4" name="Oval 73">
            <a:extLst>
              <a:ext uri="{FF2B5EF4-FFF2-40B4-BE49-F238E27FC236}">
                <a16:creationId xmlns:a16="http://schemas.microsoft.com/office/drawing/2014/main" xmlns="" id="{D1EC4D8E-5DD9-4681-ABA0-190B837FA66F}"/>
              </a:ext>
            </a:extLst>
          </p:cNvPr>
          <p:cNvSpPr/>
          <p:nvPr/>
        </p:nvSpPr>
        <p:spPr>
          <a:xfrm>
            <a:off x="6423126" y="4241261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5" name="Oval 74">
            <a:extLst>
              <a:ext uri="{FF2B5EF4-FFF2-40B4-BE49-F238E27FC236}">
                <a16:creationId xmlns:a16="http://schemas.microsoft.com/office/drawing/2014/main" xmlns="" id="{3D8ED2E8-BFEC-4115-9AD7-CB4B7E34039D}"/>
              </a:ext>
            </a:extLst>
          </p:cNvPr>
          <p:cNvSpPr/>
          <p:nvPr/>
        </p:nvSpPr>
        <p:spPr>
          <a:xfrm>
            <a:off x="2885826" y="4404802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6" name="Oval 75">
            <a:extLst>
              <a:ext uri="{FF2B5EF4-FFF2-40B4-BE49-F238E27FC236}">
                <a16:creationId xmlns:a16="http://schemas.microsoft.com/office/drawing/2014/main" xmlns="" id="{BAB5BD18-0D46-451E-A0A4-B574B5DCBD01}"/>
              </a:ext>
            </a:extLst>
          </p:cNvPr>
          <p:cNvSpPr/>
          <p:nvPr/>
        </p:nvSpPr>
        <p:spPr>
          <a:xfrm>
            <a:off x="3062691" y="4404802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7" name="Oval 76">
            <a:extLst>
              <a:ext uri="{FF2B5EF4-FFF2-40B4-BE49-F238E27FC236}">
                <a16:creationId xmlns:a16="http://schemas.microsoft.com/office/drawing/2014/main" xmlns="" id="{84F74C4B-C1FB-4134-9C34-59E250A5D5FC}"/>
              </a:ext>
            </a:extLst>
          </p:cNvPr>
          <p:cNvSpPr/>
          <p:nvPr/>
        </p:nvSpPr>
        <p:spPr>
          <a:xfrm>
            <a:off x="3239556" y="4404802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8" name="Oval 77">
            <a:extLst>
              <a:ext uri="{FF2B5EF4-FFF2-40B4-BE49-F238E27FC236}">
                <a16:creationId xmlns:a16="http://schemas.microsoft.com/office/drawing/2014/main" xmlns="" id="{C14BE23B-7A96-41A7-9577-C4B1F9CAC08A}"/>
              </a:ext>
            </a:extLst>
          </p:cNvPr>
          <p:cNvSpPr/>
          <p:nvPr/>
        </p:nvSpPr>
        <p:spPr>
          <a:xfrm>
            <a:off x="3416421" y="4404802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9" name="Oval 78">
            <a:extLst>
              <a:ext uri="{FF2B5EF4-FFF2-40B4-BE49-F238E27FC236}">
                <a16:creationId xmlns:a16="http://schemas.microsoft.com/office/drawing/2014/main" xmlns="" id="{C05A5822-C3DD-4178-BC3C-3CED088C7E31}"/>
              </a:ext>
            </a:extLst>
          </p:cNvPr>
          <p:cNvSpPr/>
          <p:nvPr/>
        </p:nvSpPr>
        <p:spPr>
          <a:xfrm>
            <a:off x="3593286" y="4404802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0" name="Oval 79">
            <a:extLst>
              <a:ext uri="{FF2B5EF4-FFF2-40B4-BE49-F238E27FC236}">
                <a16:creationId xmlns:a16="http://schemas.microsoft.com/office/drawing/2014/main" xmlns="" id="{775D9540-0A78-4ED6-B52C-972E28EDB725}"/>
              </a:ext>
            </a:extLst>
          </p:cNvPr>
          <p:cNvSpPr/>
          <p:nvPr/>
        </p:nvSpPr>
        <p:spPr>
          <a:xfrm>
            <a:off x="3770151" y="4404802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1" name="Oval 80">
            <a:extLst>
              <a:ext uri="{FF2B5EF4-FFF2-40B4-BE49-F238E27FC236}">
                <a16:creationId xmlns:a16="http://schemas.microsoft.com/office/drawing/2014/main" xmlns="" id="{09EED452-CC10-4C4E-8ECB-E614036F3531}"/>
              </a:ext>
            </a:extLst>
          </p:cNvPr>
          <p:cNvSpPr/>
          <p:nvPr/>
        </p:nvSpPr>
        <p:spPr>
          <a:xfrm>
            <a:off x="3947016" y="4404802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2" name="Oval 81">
            <a:extLst>
              <a:ext uri="{FF2B5EF4-FFF2-40B4-BE49-F238E27FC236}">
                <a16:creationId xmlns:a16="http://schemas.microsoft.com/office/drawing/2014/main" xmlns="" id="{BFD3CD96-246C-4F19-B8D2-FC436DF0E68C}"/>
              </a:ext>
            </a:extLst>
          </p:cNvPr>
          <p:cNvSpPr/>
          <p:nvPr/>
        </p:nvSpPr>
        <p:spPr>
          <a:xfrm>
            <a:off x="4123881" y="4404802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3" name="Oval 82">
            <a:extLst>
              <a:ext uri="{FF2B5EF4-FFF2-40B4-BE49-F238E27FC236}">
                <a16:creationId xmlns:a16="http://schemas.microsoft.com/office/drawing/2014/main" xmlns="" id="{6B24D5A4-DE53-4734-A3A1-DB4046D38800}"/>
              </a:ext>
            </a:extLst>
          </p:cNvPr>
          <p:cNvSpPr/>
          <p:nvPr/>
        </p:nvSpPr>
        <p:spPr>
          <a:xfrm>
            <a:off x="4300746" y="4404802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4" name="Oval 83">
            <a:extLst>
              <a:ext uri="{FF2B5EF4-FFF2-40B4-BE49-F238E27FC236}">
                <a16:creationId xmlns:a16="http://schemas.microsoft.com/office/drawing/2014/main" xmlns="" id="{3A9C024C-FD2D-498C-98FD-AFB6C4A32655}"/>
              </a:ext>
            </a:extLst>
          </p:cNvPr>
          <p:cNvSpPr/>
          <p:nvPr/>
        </p:nvSpPr>
        <p:spPr>
          <a:xfrm>
            <a:off x="4477611" y="4404802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5" name="Oval 84">
            <a:extLst>
              <a:ext uri="{FF2B5EF4-FFF2-40B4-BE49-F238E27FC236}">
                <a16:creationId xmlns:a16="http://schemas.microsoft.com/office/drawing/2014/main" xmlns="" id="{3023DB54-1D19-4C59-A4E5-DAF816A1DC98}"/>
              </a:ext>
            </a:extLst>
          </p:cNvPr>
          <p:cNvSpPr/>
          <p:nvPr/>
        </p:nvSpPr>
        <p:spPr>
          <a:xfrm>
            <a:off x="4654476" y="4404802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6" name="Oval 85">
            <a:extLst>
              <a:ext uri="{FF2B5EF4-FFF2-40B4-BE49-F238E27FC236}">
                <a16:creationId xmlns:a16="http://schemas.microsoft.com/office/drawing/2014/main" xmlns="" id="{4E67F514-8237-4450-9109-15379F0FB12E}"/>
              </a:ext>
            </a:extLst>
          </p:cNvPr>
          <p:cNvSpPr/>
          <p:nvPr/>
        </p:nvSpPr>
        <p:spPr>
          <a:xfrm>
            <a:off x="4831341" y="4404802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7" name="Oval 86">
            <a:extLst>
              <a:ext uri="{FF2B5EF4-FFF2-40B4-BE49-F238E27FC236}">
                <a16:creationId xmlns:a16="http://schemas.microsoft.com/office/drawing/2014/main" xmlns="" id="{D2224B55-1240-4043-8A38-221E50F8E1BB}"/>
              </a:ext>
            </a:extLst>
          </p:cNvPr>
          <p:cNvSpPr/>
          <p:nvPr/>
        </p:nvSpPr>
        <p:spPr>
          <a:xfrm>
            <a:off x="5008206" y="4404802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8" name="Oval 87">
            <a:extLst>
              <a:ext uri="{FF2B5EF4-FFF2-40B4-BE49-F238E27FC236}">
                <a16:creationId xmlns:a16="http://schemas.microsoft.com/office/drawing/2014/main" xmlns="" id="{FBA1FA24-8B28-4D63-B80D-183FEEBA2A30}"/>
              </a:ext>
            </a:extLst>
          </p:cNvPr>
          <p:cNvSpPr/>
          <p:nvPr/>
        </p:nvSpPr>
        <p:spPr>
          <a:xfrm>
            <a:off x="5185071" y="4404802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9" name="Oval 88">
            <a:extLst>
              <a:ext uri="{FF2B5EF4-FFF2-40B4-BE49-F238E27FC236}">
                <a16:creationId xmlns:a16="http://schemas.microsoft.com/office/drawing/2014/main" xmlns="" id="{D2451C29-04EE-4088-8105-BBABD0B4EEE3}"/>
              </a:ext>
            </a:extLst>
          </p:cNvPr>
          <p:cNvSpPr/>
          <p:nvPr/>
        </p:nvSpPr>
        <p:spPr>
          <a:xfrm>
            <a:off x="5361936" y="4404802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0" name="Oval 89">
            <a:extLst>
              <a:ext uri="{FF2B5EF4-FFF2-40B4-BE49-F238E27FC236}">
                <a16:creationId xmlns:a16="http://schemas.microsoft.com/office/drawing/2014/main" xmlns="" id="{43B7C4AB-91B6-4301-9A5F-9BD78CBFE693}"/>
              </a:ext>
            </a:extLst>
          </p:cNvPr>
          <p:cNvSpPr/>
          <p:nvPr/>
        </p:nvSpPr>
        <p:spPr>
          <a:xfrm>
            <a:off x="5538801" y="4404802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1" name="Oval 90">
            <a:extLst>
              <a:ext uri="{FF2B5EF4-FFF2-40B4-BE49-F238E27FC236}">
                <a16:creationId xmlns:a16="http://schemas.microsoft.com/office/drawing/2014/main" xmlns="" id="{43993EAE-CC3F-4EB0-A33C-FB4325A5FC2E}"/>
              </a:ext>
            </a:extLst>
          </p:cNvPr>
          <p:cNvSpPr/>
          <p:nvPr/>
        </p:nvSpPr>
        <p:spPr>
          <a:xfrm>
            <a:off x="5715666" y="4404802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2" name="Oval 91">
            <a:extLst>
              <a:ext uri="{FF2B5EF4-FFF2-40B4-BE49-F238E27FC236}">
                <a16:creationId xmlns:a16="http://schemas.microsoft.com/office/drawing/2014/main" xmlns="" id="{8DD32935-7591-42BC-A236-B1462FC27790}"/>
              </a:ext>
            </a:extLst>
          </p:cNvPr>
          <p:cNvSpPr/>
          <p:nvPr/>
        </p:nvSpPr>
        <p:spPr>
          <a:xfrm>
            <a:off x="5892531" y="4404802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3" name="Oval 92">
            <a:extLst>
              <a:ext uri="{FF2B5EF4-FFF2-40B4-BE49-F238E27FC236}">
                <a16:creationId xmlns:a16="http://schemas.microsoft.com/office/drawing/2014/main" xmlns="" id="{25CEEC8C-3ECA-4CCF-891C-4C95D057663A}"/>
              </a:ext>
            </a:extLst>
          </p:cNvPr>
          <p:cNvSpPr/>
          <p:nvPr/>
        </p:nvSpPr>
        <p:spPr>
          <a:xfrm>
            <a:off x="6069396" y="4404802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4" name="Oval 93">
            <a:extLst>
              <a:ext uri="{FF2B5EF4-FFF2-40B4-BE49-F238E27FC236}">
                <a16:creationId xmlns:a16="http://schemas.microsoft.com/office/drawing/2014/main" xmlns="" id="{DCCA3BFD-5D6E-467F-9F6F-F884C7A7A3A0}"/>
              </a:ext>
            </a:extLst>
          </p:cNvPr>
          <p:cNvSpPr/>
          <p:nvPr/>
        </p:nvSpPr>
        <p:spPr>
          <a:xfrm>
            <a:off x="6246261" y="4404802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5" name="Oval 94">
            <a:extLst>
              <a:ext uri="{FF2B5EF4-FFF2-40B4-BE49-F238E27FC236}">
                <a16:creationId xmlns:a16="http://schemas.microsoft.com/office/drawing/2014/main" xmlns="" id="{03B40C13-3991-4E64-BAF2-B4399BDD6C63}"/>
              </a:ext>
            </a:extLst>
          </p:cNvPr>
          <p:cNvSpPr/>
          <p:nvPr/>
        </p:nvSpPr>
        <p:spPr>
          <a:xfrm>
            <a:off x="6423126" y="4404802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6" name="Oval 95">
            <a:extLst>
              <a:ext uri="{FF2B5EF4-FFF2-40B4-BE49-F238E27FC236}">
                <a16:creationId xmlns:a16="http://schemas.microsoft.com/office/drawing/2014/main" xmlns="" id="{484531E7-B4B1-4822-809B-EC8AA7F7ECB0}"/>
              </a:ext>
            </a:extLst>
          </p:cNvPr>
          <p:cNvSpPr/>
          <p:nvPr/>
        </p:nvSpPr>
        <p:spPr>
          <a:xfrm>
            <a:off x="2885826" y="4568343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7" name="Oval 96">
            <a:extLst>
              <a:ext uri="{FF2B5EF4-FFF2-40B4-BE49-F238E27FC236}">
                <a16:creationId xmlns:a16="http://schemas.microsoft.com/office/drawing/2014/main" xmlns="" id="{5EA58714-66B0-47D2-B713-2D67F389662B}"/>
              </a:ext>
            </a:extLst>
          </p:cNvPr>
          <p:cNvSpPr/>
          <p:nvPr/>
        </p:nvSpPr>
        <p:spPr>
          <a:xfrm>
            <a:off x="3062691" y="4568343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8" name="Oval 97">
            <a:extLst>
              <a:ext uri="{FF2B5EF4-FFF2-40B4-BE49-F238E27FC236}">
                <a16:creationId xmlns:a16="http://schemas.microsoft.com/office/drawing/2014/main" xmlns="" id="{08B4AA81-97A3-485A-8198-E4445093B7FC}"/>
              </a:ext>
            </a:extLst>
          </p:cNvPr>
          <p:cNvSpPr/>
          <p:nvPr/>
        </p:nvSpPr>
        <p:spPr>
          <a:xfrm>
            <a:off x="3239556" y="4568343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9" name="Oval 98">
            <a:extLst>
              <a:ext uri="{FF2B5EF4-FFF2-40B4-BE49-F238E27FC236}">
                <a16:creationId xmlns:a16="http://schemas.microsoft.com/office/drawing/2014/main" xmlns="" id="{734E7687-F213-414C-800B-39522824EC53}"/>
              </a:ext>
            </a:extLst>
          </p:cNvPr>
          <p:cNvSpPr/>
          <p:nvPr/>
        </p:nvSpPr>
        <p:spPr>
          <a:xfrm>
            <a:off x="3416421" y="4568343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0" name="Oval 99">
            <a:extLst>
              <a:ext uri="{FF2B5EF4-FFF2-40B4-BE49-F238E27FC236}">
                <a16:creationId xmlns:a16="http://schemas.microsoft.com/office/drawing/2014/main" xmlns="" id="{C23FBEF2-569B-4426-9239-E8C5E57CBD56}"/>
              </a:ext>
            </a:extLst>
          </p:cNvPr>
          <p:cNvSpPr/>
          <p:nvPr/>
        </p:nvSpPr>
        <p:spPr>
          <a:xfrm>
            <a:off x="3593286" y="4568343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1" name="Oval 100">
            <a:extLst>
              <a:ext uri="{FF2B5EF4-FFF2-40B4-BE49-F238E27FC236}">
                <a16:creationId xmlns:a16="http://schemas.microsoft.com/office/drawing/2014/main" xmlns="" id="{66B16DB8-F4D3-47BD-8A53-D6732CD6446D}"/>
              </a:ext>
            </a:extLst>
          </p:cNvPr>
          <p:cNvSpPr/>
          <p:nvPr/>
        </p:nvSpPr>
        <p:spPr>
          <a:xfrm>
            <a:off x="3770151" y="4568343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2" name="Oval 101">
            <a:extLst>
              <a:ext uri="{FF2B5EF4-FFF2-40B4-BE49-F238E27FC236}">
                <a16:creationId xmlns:a16="http://schemas.microsoft.com/office/drawing/2014/main" xmlns="" id="{13593B58-FE23-4C98-A034-23AEBAE85A18}"/>
              </a:ext>
            </a:extLst>
          </p:cNvPr>
          <p:cNvSpPr/>
          <p:nvPr/>
        </p:nvSpPr>
        <p:spPr>
          <a:xfrm>
            <a:off x="3947016" y="4568343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3" name="Oval 102">
            <a:extLst>
              <a:ext uri="{FF2B5EF4-FFF2-40B4-BE49-F238E27FC236}">
                <a16:creationId xmlns:a16="http://schemas.microsoft.com/office/drawing/2014/main" xmlns="" id="{1DA2439C-368E-4866-AC4D-B1E0B4C487C7}"/>
              </a:ext>
            </a:extLst>
          </p:cNvPr>
          <p:cNvSpPr/>
          <p:nvPr/>
        </p:nvSpPr>
        <p:spPr>
          <a:xfrm>
            <a:off x="4123881" y="4568343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4" name="Oval 103">
            <a:extLst>
              <a:ext uri="{FF2B5EF4-FFF2-40B4-BE49-F238E27FC236}">
                <a16:creationId xmlns:a16="http://schemas.microsoft.com/office/drawing/2014/main" xmlns="" id="{81926DDE-E5B8-403A-8376-6FFEFA8C12BC}"/>
              </a:ext>
            </a:extLst>
          </p:cNvPr>
          <p:cNvSpPr/>
          <p:nvPr/>
        </p:nvSpPr>
        <p:spPr>
          <a:xfrm>
            <a:off x="4300746" y="4568343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5" name="Oval 104">
            <a:extLst>
              <a:ext uri="{FF2B5EF4-FFF2-40B4-BE49-F238E27FC236}">
                <a16:creationId xmlns:a16="http://schemas.microsoft.com/office/drawing/2014/main" xmlns="" id="{4C967940-F461-44D7-9804-532F6CB8F2AA}"/>
              </a:ext>
            </a:extLst>
          </p:cNvPr>
          <p:cNvSpPr/>
          <p:nvPr/>
        </p:nvSpPr>
        <p:spPr>
          <a:xfrm>
            <a:off x="4477611" y="4568343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6" name="Oval 105">
            <a:extLst>
              <a:ext uri="{FF2B5EF4-FFF2-40B4-BE49-F238E27FC236}">
                <a16:creationId xmlns:a16="http://schemas.microsoft.com/office/drawing/2014/main" xmlns="" id="{E7C10E1B-2546-4ADF-B043-3754C6C081DE}"/>
              </a:ext>
            </a:extLst>
          </p:cNvPr>
          <p:cNvSpPr/>
          <p:nvPr/>
        </p:nvSpPr>
        <p:spPr>
          <a:xfrm>
            <a:off x="4654476" y="4568343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7" name="Oval 106">
            <a:extLst>
              <a:ext uri="{FF2B5EF4-FFF2-40B4-BE49-F238E27FC236}">
                <a16:creationId xmlns:a16="http://schemas.microsoft.com/office/drawing/2014/main" xmlns="" id="{D0120C8E-F285-4424-B1DD-5A07A396528F}"/>
              </a:ext>
            </a:extLst>
          </p:cNvPr>
          <p:cNvSpPr/>
          <p:nvPr/>
        </p:nvSpPr>
        <p:spPr>
          <a:xfrm>
            <a:off x="4831341" y="4568343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8" name="Oval 107">
            <a:extLst>
              <a:ext uri="{FF2B5EF4-FFF2-40B4-BE49-F238E27FC236}">
                <a16:creationId xmlns:a16="http://schemas.microsoft.com/office/drawing/2014/main" xmlns="" id="{8C311F04-FBFE-4FA1-9DC7-1E62724FB5BC}"/>
              </a:ext>
            </a:extLst>
          </p:cNvPr>
          <p:cNvSpPr/>
          <p:nvPr/>
        </p:nvSpPr>
        <p:spPr>
          <a:xfrm>
            <a:off x="5008206" y="4568343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9" name="Oval 108">
            <a:extLst>
              <a:ext uri="{FF2B5EF4-FFF2-40B4-BE49-F238E27FC236}">
                <a16:creationId xmlns:a16="http://schemas.microsoft.com/office/drawing/2014/main" xmlns="" id="{F9BD5A73-CDA2-4DC4-8C88-744667AC5EAF}"/>
              </a:ext>
            </a:extLst>
          </p:cNvPr>
          <p:cNvSpPr/>
          <p:nvPr/>
        </p:nvSpPr>
        <p:spPr>
          <a:xfrm>
            <a:off x="5185071" y="4568343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0" name="Oval 109">
            <a:extLst>
              <a:ext uri="{FF2B5EF4-FFF2-40B4-BE49-F238E27FC236}">
                <a16:creationId xmlns:a16="http://schemas.microsoft.com/office/drawing/2014/main" xmlns="" id="{3F84A637-36B7-49A5-BD94-28CF8C31B4AF}"/>
              </a:ext>
            </a:extLst>
          </p:cNvPr>
          <p:cNvSpPr/>
          <p:nvPr/>
        </p:nvSpPr>
        <p:spPr>
          <a:xfrm>
            <a:off x="5361936" y="4568343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1" name="Oval 110">
            <a:extLst>
              <a:ext uri="{FF2B5EF4-FFF2-40B4-BE49-F238E27FC236}">
                <a16:creationId xmlns:a16="http://schemas.microsoft.com/office/drawing/2014/main" xmlns="" id="{73AC97E4-1E94-45A2-85BF-AA12580CC12A}"/>
              </a:ext>
            </a:extLst>
          </p:cNvPr>
          <p:cNvSpPr/>
          <p:nvPr/>
        </p:nvSpPr>
        <p:spPr>
          <a:xfrm>
            <a:off x="5538801" y="4568343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2" name="Oval 111">
            <a:extLst>
              <a:ext uri="{FF2B5EF4-FFF2-40B4-BE49-F238E27FC236}">
                <a16:creationId xmlns:a16="http://schemas.microsoft.com/office/drawing/2014/main" xmlns="" id="{5C4978C2-F298-47F1-A3E1-118786D373ED}"/>
              </a:ext>
            </a:extLst>
          </p:cNvPr>
          <p:cNvSpPr/>
          <p:nvPr/>
        </p:nvSpPr>
        <p:spPr>
          <a:xfrm>
            <a:off x="5715666" y="4568343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3" name="Oval 112">
            <a:extLst>
              <a:ext uri="{FF2B5EF4-FFF2-40B4-BE49-F238E27FC236}">
                <a16:creationId xmlns:a16="http://schemas.microsoft.com/office/drawing/2014/main" xmlns="" id="{755CC1A7-50BF-4D21-A608-39EA87288FBF}"/>
              </a:ext>
            </a:extLst>
          </p:cNvPr>
          <p:cNvSpPr/>
          <p:nvPr/>
        </p:nvSpPr>
        <p:spPr>
          <a:xfrm>
            <a:off x="5892531" y="4568343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4" name="Oval 113">
            <a:extLst>
              <a:ext uri="{FF2B5EF4-FFF2-40B4-BE49-F238E27FC236}">
                <a16:creationId xmlns:a16="http://schemas.microsoft.com/office/drawing/2014/main" xmlns="" id="{0916608B-D3B6-4002-9212-8081E40A3B06}"/>
              </a:ext>
            </a:extLst>
          </p:cNvPr>
          <p:cNvSpPr/>
          <p:nvPr/>
        </p:nvSpPr>
        <p:spPr>
          <a:xfrm>
            <a:off x="6069396" y="4568343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5" name="Oval 114">
            <a:extLst>
              <a:ext uri="{FF2B5EF4-FFF2-40B4-BE49-F238E27FC236}">
                <a16:creationId xmlns:a16="http://schemas.microsoft.com/office/drawing/2014/main" xmlns="" id="{6857611B-6DD0-487A-9196-AD4C9A181850}"/>
              </a:ext>
            </a:extLst>
          </p:cNvPr>
          <p:cNvSpPr/>
          <p:nvPr/>
        </p:nvSpPr>
        <p:spPr>
          <a:xfrm>
            <a:off x="6246261" y="4568343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6" name="Oval 115">
            <a:extLst>
              <a:ext uri="{FF2B5EF4-FFF2-40B4-BE49-F238E27FC236}">
                <a16:creationId xmlns:a16="http://schemas.microsoft.com/office/drawing/2014/main" xmlns="" id="{0346CF2C-98FB-435A-A860-1B528E2F0057}"/>
              </a:ext>
            </a:extLst>
          </p:cNvPr>
          <p:cNvSpPr/>
          <p:nvPr/>
        </p:nvSpPr>
        <p:spPr>
          <a:xfrm>
            <a:off x="6423126" y="4568343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7" name="Oval 116">
            <a:extLst>
              <a:ext uri="{FF2B5EF4-FFF2-40B4-BE49-F238E27FC236}">
                <a16:creationId xmlns:a16="http://schemas.microsoft.com/office/drawing/2014/main" xmlns="" id="{459E999C-F589-4BA1-92E6-AA61D600E907}"/>
              </a:ext>
            </a:extLst>
          </p:cNvPr>
          <p:cNvSpPr/>
          <p:nvPr/>
        </p:nvSpPr>
        <p:spPr>
          <a:xfrm>
            <a:off x="2885826" y="4731884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8" name="Oval 117">
            <a:extLst>
              <a:ext uri="{FF2B5EF4-FFF2-40B4-BE49-F238E27FC236}">
                <a16:creationId xmlns:a16="http://schemas.microsoft.com/office/drawing/2014/main" xmlns="" id="{BBC3AD50-85EF-41C7-80A7-06B066F73860}"/>
              </a:ext>
            </a:extLst>
          </p:cNvPr>
          <p:cNvSpPr/>
          <p:nvPr/>
        </p:nvSpPr>
        <p:spPr>
          <a:xfrm>
            <a:off x="3062691" y="4731884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9" name="Oval 118">
            <a:extLst>
              <a:ext uri="{FF2B5EF4-FFF2-40B4-BE49-F238E27FC236}">
                <a16:creationId xmlns:a16="http://schemas.microsoft.com/office/drawing/2014/main" xmlns="" id="{E703647F-6939-4046-9816-FBDD449EBFAD}"/>
              </a:ext>
            </a:extLst>
          </p:cNvPr>
          <p:cNvSpPr/>
          <p:nvPr/>
        </p:nvSpPr>
        <p:spPr>
          <a:xfrm>
            <a:off x="3239556" y="4731884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0" name="Oval 119">
            <a:extLst>
              <a:ext uri="{FF2B5EF4-FFF2-40B4-BE49-F238E27FC236}">
                <a16:creationId xmlns:a16="http://schemas.microsoft.com/office/drawing/2014/main" xmlns="" id="{1D7CAD5E-BF7E-4108-98B0-DC16BC1A9915}"/>
              </a:ext>
            </a:extLst>
          </p:cNvPr>
          <p:cNvSpPr/>
          <p:nvPr/>
        </p:nvSpPr>
        <p:spPr>
          <a:xfrm>
            <a:off x="3416421" y="4731884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1" name="Oval 120">
            <a:extLst>
              <a:ext uri="{FF2B5EF4-FFF2-40B4-BE49-F238E27FC236}">
                <a16:creationId xmlns:a16="http://schemas.microsoft.com/office/drawing/2014/main" xmlns="" id="{91484BEE-03C5-4456-9614-B1C7D659F3E9}"/>
              </a:ext>
            </a:extLst>
          </p:cNvPr>
          <p:cNvSpPr/>
          <p:nvPr/>
        </p:nvSpPr>
        <p:spPr>
          <a:xfrm>
            <a:off x="3593286" y="4731884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2" name="Oval 121">
            <a:extLst>
              <a:ext uri="{FF2B5EF4-FFF2-40B4-BE49-F238E27FC236}">
                <a16:creationId xmlns:a16="http://schemas.microsoft.com/office/drawing/2014/main" xmlns="" id="{CC0B3866-4B74-4C9A-B110-67E4FDBD9E61}"/>
              </a:ext>
            </a:extLst>
          </p:cNvPr>
          <p:cNvSpPr/>
          <p:nvPr/>
        </p:nvSpPr>
        <p:spPr>
          <a:xfrm>
            <a:off x="3770151" y="4731884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3" name="Oval 122">
            <a:extLst>
              <a:ext uri="{FF2B5EF4-FFF2-40B4-BE49-F238E27FC236}">
                <a16:creationId xmlns:a16="http://schemas.microsoft.com/office/drawing/2014/main" xmlns="" id="{3C4FA02B-9B4E-4C99-A14F-4899F0DC0320}"/>
              </a:ext>
            </a:extLst>
          </p:cNvPr>
          <p:cNvSpPr/>
          <p:nvPr/>
        </p:nvSpPr>
        <p:spPr>
          <a:xfrm>
            <a:off x="3947016" y="4731884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4" name="Oval 123">
            <a:extLst>
              <a:ext uri="{FF2B5EF4-FFF2-40B4-BE49-F238E27FC236}">
                <a16:creationId xmlns:a16="http://schemas.microsoft.com/office/drawing/2014/main" xmlns="" id="{1B0591FC-FBE8-4D93-B1D3-B61309E1B923}"/>
              </a:ext>
            </a:extLst>
          </p:cNvPr>
          <p:cNvSpPr/>
          <p:nvPr/>
        </p:nvSpPr>
        <p:spPr>
          <a:xfrm>
            <a:off x="4123881" y="4731884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5" name="Oval 124">
            <a:extLst>
              <a:ext uri="{FF2B5EF4-FFF2-40B4-BE49-F238E27FC236}">
                <a16:creationId xmlns:a16="http://schemas.microsoft.com/office/drawing/2014/main" xmlns="" id="{20018B34-0457-47E2-8EC4-9F6D911C4925}"/>
              </a:ext>
            </a:extLst>
          </p:cNvPr>
          <p:cNvSpPr/>
          <p:nvPr/>
        </p:nvSpPr>
        <p:spPr>
          <a:xfrm>
            <a:off x="4300746" y="4731884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6" name="Oval 125">
            <a:extLst>
              <a:ext uri="{FF2B5EF4-FFF2-40B4-BE49-F238E27FC236}">
                <a16:creationId xmlns:a16="http://schemas.microsoft.com/office/drawing/2014/main" xmlns="" id="{5C4B76D5-61B1-45AC-A069-D77AB7F07029}"/>
              </a:ext>
            </a:extLst>
          </p:cNvPr>
          <p:cNvSpPr/>
          <p:nvPr/>
        </p:nvSpPr>
        <p:spPr>
          <a:xfrm>
            <a:off x="4477611" y="4731884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7" name="Oval 126">
            <a:extLst>
              <a:ext uri="{FF2B5EF4-FFF2-40B4-BE49-F238E27FC236}">
                <a16:creationId xmlns:a16="http://schemas.microsoft.com/office/drawing/2014/main" xmlns="" id="{A1FE059B-4E9B-44F7-A10E-A051D29C502D}"/>
              </a:ext>
            </a:extLst>
          </p:cNvPr>
          <p:cNvSpPr/>
          <p:nvPr/>
        </p:nvSpPr>
        <p:spPr>
          <a:xfrm>
            <a:off x="4654476" y="4731884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8" name="Oval 127">
            <a:extLst>
              <a:ext uri="{FF2B5EF4-FFF2-40B4-BE49-F238E27FC236}">
                <a16:creationId xmlns:a16="http://schemas.microsoft.com/office/drawing/2014/main" xmlns="" id="{CFCDA865-4F93-4B52-903F-2706F6FADD54}"/>
              </a:ext>
            </a:extLst>
          </p:cNvPr>
          <p:cNvSpPr/>
          <p:nvPr/>
        </p:nvSpPr>
        <p:spPr>
          <a:xfrm>
            <a:off x="4831341" y="4731884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9" name="Oval 128">
            <a:extLst>
              <a:ext uri="{FF2B5EF4-FFF2-40B4-BE49-F238E27FC236}">
                <a16:creationId xmlns:a16="http://schemas.microsoft.com/office/drawing/2014/main" xmlns="" id="{B3836218-0935-4425-A314-B6F895E1E883}"/>
              </a:ext>
            </a:extLst>
          </p:cNvPr>
          <p:cNvSpPr/>
          <p:nvPr/>
        </p:nvSpPr>
        <p:spPr>
          <a:xfrm>
            <a:off x="5008206" y="4731884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0" name="Oval 129">
            <a:extLst>
              <a:ext uri="{FF2B5EF4-FFF2-40B4-BE49-F238E27FC236}">
                <a16:creationId xmlns:a16="http://schemas.microsoft.com/office/drawing/2014/main" xmlns="" id="{84B8F938-B9F6-4160-B0E9-3C223FD3CAA6}"/>
              </a:ext>
            </a:extLst>
          </p:cNvPr>
          <p:cNvSpPr/>
          <p:nvPr/>
        </p:nvSpPr>
        <p:spPr>
          <a:xfrm>
            <a:off x="5185071" y="4731884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1" name="Oval 130">
            <a:extLst>
              <a:ext uri="{FF2B5EF4-FFF2-40B4-BE49-F238E27FC236}">
                <a16:creationId xmlns:a16="http://schemas.microsoft.com/office/drawing/2014/main" xmlns="" id="{94D8FF1F-1617-46FA-A1ED-21AA886A1F5A}"/>
              </a:ext>
            </a:extLst>
          </p:cNvPr>
          <p:cNvSpPr/>
          <p:nvPr/>
        </p:nvSpPr>
        <p:spPr>
          <a:xfrm>
            <a:off x="5361936" y="4731884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2" name="Oval 131">
            <a:extLst>
              <a:ext uri="{FF2B5EF4-FFF2-40B4-BE49-F238E27FC236}">
                <a16:creationId xmlns:a16="http://schemas.microsoft.com/office/drawing/2014/main" xmlns="" id="{9AE810AF-10AB-43BF-B0C8-3E5FE1AC071F}"/>
              </a:ext>
            </a:extLst>
          </p:cNvPr>
          <p:cNvSpPr/>
          <p:nvPr/>
        </p:nvSpPr>
        <p:spPr>
          <a:xfrm>
            <a:off x="5538801" y="4731884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3" name="Oval 132">
            <a:extLst>
              <a:ext uri="{FF2B5EF4-FFF2-40B4-BE49-F238E27FC236}">
                <a16:creationId xmlns:a16="http://schemas.microsoft.com/office/drawing/2014/main" xmlns="" id="{7A6BF456-6924-4B96-B001-0FE887C28BC5}"/>
              </a:ext>
            </a:extLst>
          </p:cNvPr>
          <p:cNvSpPr/>
          <p:nvPr/>
        </p:nvSpPr>
        <p:spPr>
          <a:xfrm>
            <a:off x="5715666" y="4731884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4" name="Oval 133">
            <a:extLst>
              <a:ext uri="{FF2B5EF4-FFF2-40B4-BE49-F238E27FC236}">
                <a16:creationId xmlns:a16="http://schemas.microsoft.com/office/drawing/2014/main" xmlns="" id="{4840DF3D-CF48-4849-928D-5524977E61FF}"/>
              </a:ext>
            </a:extLst>
          </p:cNvPr>
          <p:cNvSpPr/>
          <p:nvPr/>
        </p:nvSpPr>
        <p:spPr>
          <a:xfrm>
            <a:off x="5892531" y="4731884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5" name="Oval 134">
            <a:extLst>
              <a:ext uri="{FF2B5EF4-FFF2-40B4-BE49-F238E27FC236}">
                <a16:creationId xmlns:a16="http://schemas.microsoft.com/office/drawing/2014/main" xmlns="" id="{71D1C586-8ED4-4794-8BC6-4327F9A41CD2}"/>
              </a:ext>
            </a:extLst>
          </p:cNvPr>
          <p:cNvSpPr/>
          <p:nvPr/>
        </p:nvSpPr>
        <p:spPr>
          <a:xfrm>
            <a:off x="6069396" y="4731884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6" name="Oval 135">
            <a:extLst>
              <a:ext uri="{FF2B5EF4-FFF2-40B4-BE49-F238E27FC236}">
                <a16:creationId xmlns:a16="http://schemas.microsoft.com/office/drawing/2014/main" xmlns="" id="{861C680F-1CCD-4DE4-8F37-6830D47BE183}"/>
              </a:ext>
            </a:extLst>
          </p:cNvPr>
          <p:cNvSpPr/>
          <p:nvPr/>
        </p:nvSpPr>
        <p:spPr>
          <a:xfrm>
            <a:off x="6246261" y="4731884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7" name="Oval 136">
            <a:extLst>
              <a:ext uri="{FF2B5EF4-FFF2-40B4-BE49-F238E27FC236}">
                <a16:creationId xmlns:a16="http://schemas.microsoft.com/office/drawing/2014/main" xmlns="" id="{188FE285-2591-4EEA-A3DB-4E4573D948A0}"/>
              </a:ext>
            </a:extLst>
          </p:cNvPr>
          <p:cNvSpPr/>
          <p:nvPr/>
        </p:nvSpPr>
        <p:spPr>
          <a:xfrm>
            <a:off x="6423126" y="4731884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8" name="Oval 137">
            <a:extLst>
              <a:ext uri="{FF2B5EF4-FFF2-40B4-BE49-F238E27FC236}">
                <a16:creationId xmlns:a16="http://schemas.microsoft.com/office/drawing/2014/main" xmlns="" id="{65D8D5B5-E69A-4566-9346-4EA61BC1F3DE}"/>
              </a:ext>
            </a:extLst>
          </p:cNvPr>
          <p:cNvSpPr/>
          <p:nvPr/>
        </p:nvSpPr>
        <p:spPr>
          <a:xfrm>
            <a:off x="2885826" y="4895425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9" name="Oval 138">
            <a:extLst>
              <a:ext uri="{FF2B5EF4-FFF2-40B4-BE49-F238E27FC236}">
                <a16:creationId xmlns:a16="http://schemas.microsoft.com/office/drawing/2014/main" xmlns="" id="{7F43B18C-8A03-435E-A9BC-716BB20AE214}"/>
              </a:ext>
            </a:extLst>
          </p:cNvPr>
          <p:cNvSpPr/>
          <p:nvPr/>
        </p:nvSpPr>
        <p:spPr>
          <a:xfrm>
            <a:off x="3062691" y="4895425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0" name="Oval 139">
            <a:extLst>
              <a:ext uri="{FF2B5EF4-FFF2-40B4-BE49-F238E27FC236}">
                <a16:creationId xmlns:a16="http://schemas.microsoft.com/office/drawing/2014/main" xmlns="" id="{DD615E4B-28D6-4BE1-974B-E4DFC1CB4A12}"/>
              </a:ext>
            </a:extLst>
          </p:cNvPr>
          <p:cNvSpPr/>
          <p:nvPr/>
        </p:nvSpPr>
        <p:spPr>
          <a:xfrm>
            <a:off x="3239556" y="4895425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1" name="Oval 140">
            <a:extLst>
              <a:ext uri="{FF2B5EF4-FFF2-40B4-BE49-F238E27FC236}">
                <a16:creationId xmlns:a16="http://schemas.microsoft.com/office/drawing/2014/main" xmlns="" id="{C4A63DEF-7D38-45CE-9117-72402B307271}"/>
              </a:ext>
            </a:extLst>
          </p:cNvPr>
          <p:cNvSpPr/>
          <p:nvPr/>
        </p:nvSpPr>
        <p:spPr>
          <a:xfrm>
            <a:off x="3416421" y="4895425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2" name="Oval 141">
            <a:extLst>
              <a:ext uri="{FF2B5EF4-FFF2-40B4-BE49-F238E27FC236}">
                <a16:creationId xmlns:a16="http://schemas.microsoft.com/office/drawing/2014/main" xmlns="" id="{0511AA8A-64D6-43DD-9885-E36957A2DF85}"/>
              </a:ext>
            </a:extLst>
          </p:cNvPr>
          <p:cNvSpPr/>
          <p:nvPr/>
        </p:nvSpPr>
        <p:spPr>
          <a:xfrm>
            <a:off x="3593286" y="4895425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3" name="Oval 142">
            <a:extLst>
              <a:ext uri="{FF2B5EF4-FFF2-40B4-BE49-F238E27FC236}">
                <a16:creationId xmlns:a16="http://schemas.microsoft.com/office/drawing/2014/main" xmlns="" id="{7204585F-91D1-4B7B-9CF4-0A25DB8BD7BD}"/>
              </a:ext>
            </a:extLst>
          </p:cNvPr>
          <p:cNvSpPr/>
          <p:nvPr/>
        </p:nvSpPr>
        <p:spPr>
          <a:xfrm>
            <a:off x="3770151" y="4895425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4" name="Oval 143">
            <a:extLst>
              <a:ext uri="{FF2B5EF4-FFF2-40B4-BE49-F238E27FC236}">
                <a16:creationId xmlns:a16="http://schemas.microsoft.com/office/drawing/2014/main" xmlns="" id="{F3A485F3-64CF-4AA4-BBA3-FEF70CA6970D}"/>
              </a:ext>
            </a:extLst>
          </p:cNvPr>
          <p:cNvSpPr/>
          <p:nvPr/>
        </p:nvSpPr>
        <p:spPr>
          <a:xfrm>
            <a:off x="3947016" y="4895425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5" name="Oval 144">
            <a:extLst>
              <a:ext uri="{FF2B5EF4-FFF2-40B4-BE49-F238E27FC236}">
                <a16:creationId xmlns:a16="http://schemas.microsoft.com/office/drawing/2014/main" xmlns="" id="{52140980-278B-46B1-A2DD-18D2A9477B55}"/>
              </a:ext>
            </a:extLst>
          </p:cNvPr>
          <p:cNvSpPr/>
          <p:nvPr/>
        </p:nvSpPr>
        <p:spPr>
          <a:xfrm>
            <a:off x="4123881" y="4895425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6" name="Oval 145">
            <a:extLst>
              <a:ext uri="{FF2B5EF4-FFF2-40B4-BE49-F238E27FC236}">
                <a16:creationId xmlns:a16="http://schemas.microsoft.com/office/drawing/2014/main" xmlns="" id="{52D9DA15-1E84-40E5-A3F0-A36097825EBB}"/>
              </a:ext>
            </a:extLst>
          </p:cNvPr>
          <p:cNvSpPr/>
          <p:nvPr/>
        </p:nvSpPr>
        <p:spPr>
          <a:xfrm>
            <a:off x="4300746" y="4895425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7" name="Oval 146">
            <a:extLst>
              <a:ext uri="{FF2B5EF4-FFF2-40B4-BE49-F238E27FC236}">
                <a16:creationId xmlns:a16="http://schemas.microsoft.com/office/drawing/2014/main" xmlns="" id="{EEC7A694-2F90-4327-8F9D-4B740027DB70}"/>
              </a:ext>
            </a:extLst>
          </p:cNvPr>
          <p:cNvSpPr/>
          <p:nvPr/>
        </p:nvSpPr>
        <p:spPr>
          <a:xfrm>
            <a:off x="4477611" y="4895425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8" name="Oval 147">
            <a:extLst>
              <a:ext uri="{FF2B5EF4-FFF2-40B4-BE49-F238E27FC236}">
                <a16:creationId xmlns:a16="http://schemas.microsoft.com/office/drawing/2014/main" xmlns="" id="{9BFCC3C6-A9B2-45F7-B39B-F86E5F2E9448}"/>
              </a:ext>
            </a:extLst>
          </p:cNvPr>
          <p:cNvSpPr/>
          <p:nvPr/>
        </p:nvSpPr>
        <p:spPr>
          <a:xfrm>
            <a:off x="4654476" y="4895425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9" name="Oval 148">
            <a:extLst>
              <a:ext uri="{FF2B5EF4-FFF2-40B4-BE49-F238E27FC236}">
                <a16:creationId xmlns:a16="http://schemas.microsoft.com/office/drawing/2014/main" xmlns="" id="{ADB9811C-A557-40FB-AD67-5583C6F591BD}"/>
              </a:ext>
            </a:extLst>
          </p:cNvPr>
          <p:cNvSpPr/>
          <p:nvPr/>
        </p:nvSpPr>
        <p:spPr>
          <a:xfrm>
            <a:off x="4831341" y="4895425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0" name="Oval 149">
            <a:extLst>
              <a:ext uri="{FF2B5EF4-FFF2-40B4-BE49-F238E27FC236}">
                <a16:creationId xmlns:a16="http://schemas.microsoft.com/office/drawing/2014/main" xmlns="" id="{4BDFE444-0BE9-4344-AFEB-171923AE010C}"/>
              </a:ext>
            </a:extLst>
          </p:cNvPr>
          <p:cNvSpPr/>
          <p:nvPr/>
        </p:nvSpPr>
        <p:spPr>
          <a:xfrm>
            <a:off x="5008206" y="4895425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1" name="Oval 150">
            <a:extLst>
              <a:ext uri="{FF2B5EF4-FFF2-40B4-BE49-F238E27FC236}">
                <a16:creationId xmlns:a16="http://schemas.microsoft.com/office/drawing/2014/main" xmlns="" id="{32D61D23-944E-4A91-B899-A996824EB02E}"/>
              </a:ext>
            </a:extLst>
          </p:cNvPr>
          <p:cNvSpPr/>
          <p:nvPr/>
        </p:nvSpPr>
        <p:spPr>
          <a:xfrm>
            <a:off x="5185071" y="4895425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2" name="Oval 151">
            <a:extLst>
              <a:ext uri="{FF2B5EF4-FFF2-40B4-BE49-F238E27FC236}">
                <a16:creationId xmlns:a16="http://schemas.microsoft.com/office/drawing/2014/main" xmlns="" id="{200B5203-739A-49E5-87D9-E323BED817A6}"/>
              </a:ext>
            </a:extLst>
          </p:cNvPr>
          <p:cNvSpPr/>
          <p:nvPr/>
        </p:nvSpPr>
        <p:spPr>
          <a:xfrm>
            <a:off x="5361936" y="4895425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3" name="Oval 152">
            <a:extLst>
              <a:ext uri="{FF2B5EF4-FFF2-40B4-BE49-F238E27FC236}">
                <a16:creationId xmlns:a16="http://schemas.microsoft.com/office/drawing/2014/main" xmlns="" id="{71D6EA12-0CD7-44E4-BB9F-C80162895FA8}"/>
              </a:ext>
            </a:extLst>
          </p:cNvPr>
          <p:cNvSpPr/>
          <p:nvPr/>
        </p:nvSpPr>
        <p:spPr>
          <a:xfrm>
            <a:off x="5538801" y="4895425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4" name="Oval 153">
            <a:extLst>
              <a:ext uri="{FF2B5EF4-FFF2-40B4-BE49-F238E27FC236}">
                <a16:creationId xmlns:a16="http://schemas.microsoft.com/office/drawing/2014/main" xmlns="" id="{6D79B565-6308-426B-A191-D207AC4A6338}"/>
              </a:ext>
            </a:extLst>
          </p:cNvPr>
          <p:cNvSpPr/>
          <p:nvPr/>
        </p:nvSpPr>
        <p:spPr>
          <a:xfrm>
            <a:off x="5715666" y="4895425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5" name="Oval 154">
            <a:extLst>
              <a:ext uri="{FF2B5EF4-FFF2-40B4-BE49-F238E27FC236}">
                <a16:creationId xmlns:a16="http://schemas.microsoft.com/office/drawing/2014/main" xmlns="" id="{51356910-A4E0-4570-A522-B471F3D703C0}"/>
              </a:ext>
            </a:extLst>
          </p:cNvPr>
          <p:cNvSpPr/>
          <p:nvPr/>
        </p:nvSpPr>
        <p:spPr>
          <a:xfrm>
            <a:off x="5892531" y="4895425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6" name="Oval 155">
            <a:extLst>
              <a:ext uri="{FF2B5EF4-FFF2-40B4-BE49-F238E27FC236}">
                <a16:creationId xmlns:a16="http://schemas.microsoft.com/office/drawing/2014/main" xmlns="" id="{C7F40FB1-8FFF-4EDB-A0D1-9F12C39B13BA}"/>
              </a:ext>
            </a:extLst>
          </p:cNvPr>
          <p:cNvSpPr/>
          <p:nvPr/>
        </p:nvSpPr>
        <p:spPr>
          <a:xfrm>
            <a:off x="6069396" y="4895425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7" name="Oval 156">
            <a:extLst>
              <a:ext uri="{FF2B5EF4-FFF2-40B4-BE49-F238E27FC236}">
                <a16:creationId xmlns:a16="http://schemas.microsoft.com/office/drawing/2014/main" xmlns="" id="{06674551-E603-4AEC-8785-9D9743D47EE0}"/>
              </a:ext>
            </a:extLst>
          </p:cNvPr>
          <p:cNvSpPr/>
          <p:nvPr/>
        </p:nvSpPr>
        <p:spPr>
          <a:xfrm>
            <a:off x="6246261" y="4895425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8" name="Oval 157">
            <a:extLst>
              <a:ext uri="{FF2B5EF4-FFF2-40B4-BE49-F238E27FC236}">
                <a16:creationId xmlns:a16="http://schemas.microsoft.com/office/drawing/2014/main" xmlns="" id="{35FA9DC6-410A-4C18-976B-636CC8BB2B7E}"/>
              </a:ext>
            </a:extLst>
          </p:cNvPr>
          <p:cNvSpPr/>
          <p:nvPr/>
        </p:nvSpPr>
        <p:spPr>
          <a:xfrm>
            <a:off x="6423126" y="4895425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9" name="Oval 158">
            <a:extLst>
              <a:ext uri="{FF2B5EF4-FFF2-40B4-BE49-F238E27FC236}">
                <a16:creationId xmlns:a16="http://schemas.microsoft.com/office/drawing/2014/main" xmlns="" id="{F7A03BEC-3344-4973-A219-CCDC75E859DE}"/>
              </a:ext>
            </a:extLst>
          </p:cNvPr>
          <p:cNvSpPr/>
          <p:nvPr/>
        </p:nvSpPr>
        <p:spPr>
          <a:xfrm>
            <a:off x="2885826" y="5058966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0" name="Oval 159">
            <a:extLst>
              <a:ext uri="{FF2B5EF4-FFF2-40B4-BE49-F238E27FC236}">
                <a16:creationId xmlns:a16="http://schemas.microsoft.com/office/drawing/2014/main" xmlns="" id="{9174C132-5F9F-41F0-AD8A-868BCB4CA59D}"/>
              </a:ext>
            </a:extLst>
          </p:cNvPr>
          <p:cNvSpPr/>
          <p:nvPr/>
        </p:nvSpPr>
        <p:spPr>
          <a:xfrm>
            <a:off x="3062691" y="5058966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1" name="Oval 160">
            <a:extLst>
              <a:ext uri="{FF2B5EF4-FFF2-40B4-BE49-F238E27FC236}">
                <a16:creationId xmlns:a16="http://schemas.microsoft.com/office/drawing/2014/main" xmlns="" id="{F82D4318-3771-42F8-9410-2EC7D1DFBCF2}"/>
              </a:ext>
            </a:extLst>
          </p:cNvPr>
          <p:cNvSpPr/>
          <p:nvPr/>
        </p:nvSpPr>
        <p:spPr>
          <a:xfrm>
            <a:off x="3239556" y="5058966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2" name="Oval 161">
            <a:extLst>
              <a:ext uri="{FF2B5EF4-FFF2-40B4-BE49-F238E27FC236}">
                <a16:creationId xmlns:a16="http://schemas.microsoft.com/office/drawing/2014/main" xmlns="" id="{037C3E81-1494-4012-9610-05F60059CC96}"/>
              </a:ext>
            </a:extLst>
          </p:cNvPr>
          <p:cNvSpPr/>
          <p:nvPr/>
        </p:nvSpPr>
        <p:spPr>
          <a:xfrm>
            <a:off x="3416421" y="5058966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3" name="Oval 162">
            <a:extLst>
              <a:ext uri="{FF2B5EF4-FFF2-40B4-BE49-F238E27FC236}">
                <a16:creationId xmlns:a16="http://schemas.microsoft.com/office/drawing/2014/main" xmlns="" id="{2BFE58EA-B54C-4D8D-A4A6-E9FBB40ED39B}"/>
              </a:ext>
            </a:extLst>
          </p:cNvPr>
          <p:cNvSpPr/>
          <p:nvPr/>
        </p:nvSpPr>
        <p:spPr>
          <a:xfrm>
            <a:off x="3593286" y="5058966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4" name="Oval 163">
            <a:extLst>
              <a:ext uri="{FF2B5EF4-FFF2-40B4-BE49-F238E27FC236}">
                <a16:creationId xmlns:a16="http://schemas.microsoft.com/office/drawing/2014/main" xmlns="" id="{DFE82057-161E-4CE9-8B95-BD0770BFA124}"/>
              </a:ext>
            </a:extLst>
          </p:cNvPr>
          <p:cNvSpPr/>
          <p:nvPr/>
        </p:nvSpPr>
        <p:spPr>
          <a:xfrm>
            <a:off x="3770151" y="5058966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5" name="Oval 164">
            <a:extLst>
              <a:ext uri="{FF2B5EF4-FFF2-40B4-BE49-F238E27FC236}">
                <a16:creationId xmlns:a16="http://schemas.microsoft.com/office/drawing/2014/main" xmlns="" id="{D4D5EC46-8A7A-46F4-9974-F5FEABCAF906}"/>
              </a:ext>
            </a:extLst>
          </p:cNvPr>
          <p:cNvSpPr/>
          <p:nvPr/>
        </p:nvSpPr>
        <p:spPr>
          <a:xfrm>
            <a:off x="3947016" y="5058966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6" name="Oval 165">
            <a:extLst>
              <a:ext uri="{FF2B5EF4-FFF2-40B4-BE49-F238E27FC236}">
                <a16:creationId xmlns:a16="http://schemas.microsoft.com/office/drawing/2014/main" xmlns="" id="{D42FE5AC-DB1B-428D-8BE0-9C76483A5E0C}"/>
              </a:ext>
            </a:extLst>
          </p:cNvPr>
          <p:cNvSpPr/>
          <p:nvPr/>
        </p:nvSpPr>
        <p:spPr>
          <a:xfrm>
            <a:off x="4123881" y="5058966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7" name="Oval 166">
            <a:extLst>
              <a:ext uri="{FF2B5EF4-FFF2-40B4-BE49-F238E27FC236}">
                <a16:creationId xmlns:a16="http://schemas.microsoft.com/office/drawing/2014/main" xmlns="" id="{FE90B1A5-1597-4406-A6B7-A6479DBDE154}"/>
              </a:ext>
            </a:extLst>
          </p:cNvPr>
          <p:cNvSpPr/>
          <p:nvPr/>
        </p:nvSpPr>
        <p:spPr>
          <a:xfrm>
            <a:off x="4300746" y="5058966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8" name="Oval 167">
            <a:extLst>
              <a:ext uri="{FF2B5EF4-FFF2-40B4-BE49-F238E27FC236}">
                <a16:creationId xmlns:a16="http://schemas.microsoft.com/office/drawing/2014/main" xmlns="" id="{B58B1783-0154-4B96-BBC2-BB33F58EDCC5}"/>
              </a:ext>
            </a:extLst>
          </p:cNvPr>
          <p:cNvSpPr/>
          <p:nvPr/>
        </p:nvSpPr>
        <p:spPr>
          <a:xfrm>
            <a:off x="4477611" y="5058966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9" name="Oval 168">
            <a:extLst>
              <a:ext uri="{FF2B5EF4-FFF2-40B4-BE49-F238E27FC236}">
                <a16:creationId xmlns:a16="http://schemas.microsoft.com/office/drawing/2014/main" xmlns="" id="{CBC8AD07-7F9C-42E9-8CC2-20687A3A5324}"/>
              </a:ext>
            </a:extLst>
          </p:cNvPr>
          <p:cNvSpPr/>
          <p:nvPr/>
        </p:nvSpPr>
        <p:spPr>
          <a:xfrm>
            <a:off x="4654476" y="5058966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0" name="Oval 169">
            <a:extLst>
              <a:ext uri="{FF2B5EF4-FFF2-40B4-BE49-F238E27FC236}">
                <a16:creationId xmlns:a16="http://schemas.microsoft.com/office/drawing/2014/main" xmlns="" id="{2D7B65EE-DC1A-4D26-9245-DC7B4F390D43}"/>
              </a:ext>
            </a:extLst>
          </p:cNvPr>
          <p:cNvSpPr/>
          <p:nvPr/>
        </p:nvSpPr>
        <p:spPr>
          <a:xfrm>
            <a:off x="4831341" y="5058966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1" name="Oval 170">
            <a:extLst>
              <a:ext uri="{FF2B5EF4-FFF2-40B4-BE49-F238E27FC236}">
                <a16:creationId xmlns:a16="http://schemas.microsoft.com/office/drawing/2014/main" xmlns="" id="{74340F9E-A521-49A5-AB6F-3C2CD00AF33E}"/>
              </a:ext>
            </a:extLst>
          </p:cNvPr>
          <p:cNvSpPr/>
          <p:nvPr/>
        </p:nvSpPr>
        <p:spPr>
          <a:xfrm>
            <a:off x="5008206" y="5058966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2" name="Oval 171">
            <a:extLst>
              <a:ext uri="{FF2B5EF4-FFF2-40B4-BE49-F238E27FC236}">
                <a16:creationId xmlns:a16="http://schemas.microsoft.com/office/drawing/2014/main" xmlns="" id="{0032FD45-E48F-4366-8579-7AD6B0ADB0AE}"/>
              </a:ext>
            </a:extLst>
          </p:cNvPr>
          <p:cNvSpPr/>
          <p:nvPr/>
        </p:nvSpPr>
        <p:spPr>
          <a:xfrm>
            <a:off x="5185071" y="5058966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3" name="Oval 172">
            <a:extLst>
              <a:ext uri="{FF2B5EF4-FFF2-40B4-BE49-F238E27FC236}">
                <a16:creationId xmlns:a16="http://schemas.microsoft.com/office/drawing/2014/main" xmlns="" id="{207E9AA2-69E2-4C68-86E3-1A1B2F641DD4}"/>
              </a:ext>
            </a:extLst>
          </p:cNvPr>
          <p:cNvSpPr/>
          <p:nvPr/>
        </p:nvSpPr>
        <p:spPr>
          <a:xfrm>
            <a:off x="5361936" y="5058966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4" name="Oval 173">
            <a:extLst>
              <a:ext uri="{FF2B5EF4-FFF2-40B4-BE49-F238E27FC236}">
                <a16:creationId xmlns:a16="http://schemas.microsoft.com/office/drawing/2014/main" xmlns="" id="{1F0BFE04-B47E-4AFD-914F-9B33ED6091FC}"/>
              </a:ext>
            </a:extLst>
          </p:cNvPr>
          <p:cNvSpPr/>
          <p:nvPr/>
        </p:nvSpPr>
        <p:spPr>
          <a:xfrm>
            <a:off x="5538801" y="5058966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5" name="Oval 174">
            <a:extLst>
              <a:ext uri="{FF2B5EF4-FFF2-40B4-BE49-F238E27FC236}">
                <a16:creationId xmlns:a16="http://schemas.microsoft.com/office/drawing/2014/main" xmlns="" id="{33A1BA7F-87EC-4BB1-949D-780BD30EC88B}"/>
              </a:ext>
            </a:extLst>
          </p:cNvPr>
          <p:cNvSpPr/>
          <p:nvPr/>
        </p:nvSpPr>
        <p:spPr>
          <a:xfrm>
            <a:off x="5715666" y="5058966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6" name="Oval 175">
            <a:extLst>
              <a:ext uri="{FF2B5EF4-FFF2-40B4-BE49-F238E27FC236}">
                <a16:creationId xmlns:a16="http://schemas.microsoft.com/office/drawing/2014/main" xmlns="" id="{766B9891-F07C-433C-B9D7-19A6E23D1F9D}"/>
              </a:ext>
            </a:extLst>
          </p:cNvPr>
          <p:cNvSpPr/>
          <p:nvPr/>
        </p:nvSpPr>
        <p:spPr>
          <a:xfrm>
            <a:off x="5892531" y="5058966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7" name="Oval 176">
            <a:extLst>
              <a:ext uri="{FF2B5EF4-FFF2-40B4-BE49-F238E27FC236}">
                <a16:creationId xmlns:a16="http://schemas.microsoft.com/office/drawing/2014/main" xmlns="" id="{1A08CDA0-C657-4849-8870-C52EFBD6B932}"/>
              </a:ext>
            </a:extLst>
          </p:cNvPr>
          <p:cNvSpPr/>
          <p:nvPr/>
        </p:nvSpPr>
        <p:spPr>
          <a:xfrm>
            <a:off x="6069396" y="5058966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8" name="Oval 177">
            <a:extLst>
              <a:ext uri="{FF2B5EF4-FFF2-40B4-BE49-F238E27FC236}">
                <a16:creationId xmlns:a16="http://schemas.microsoft.com/office/drawing/2014/main" xmlns="" id="{1C8DDB22-C645-444D-829E-2B12C92BD202}"/>
              </a:ext>
            </a:extLst>
          </p:cNvPr>
          <p:cNvSpPr/>
          <p:nvPr/>
        </p:nvSpPr>
        <p:spPr>
          <a:xfrm>
            <a:off x="6246261" y="5058966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9" name="Oval 178">
            <a:extLst>
              <a:ext uri="{FF2B5EF4-FFF2-40B4-BE49-F238E27FC236}">
                <a16:creationId xmlns:a16="http://schemas.microsoft.com/office/drawing/2014/main" xmlns="" id="{2C2EB57A-805A-4D0A-A556-85C8BB031A86}"/>
              </a:ext>
            </a:extLst>
          </p:cNvPr>
          <p:cNvSpPr/>
          <p:nvPr/>
        </p:nvSpPr>
        <p:spPr>
          <a:xfrm>
            <a:off x="6423126" y="5058966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0" name="Oval 179">
            <a:extLst>
              <a:ext uri="{FF2B5EF4-FFF2-40B4-BE49-F238E27FC236}">
                <a16:creationId xmlns:a16="http://schemas.microsoft.com/office/drawing/2014/main" xmlns="" id="{BDF08B9B-4CE1-4D0D-BBC2-6138A202D96E}"/>
              </a:ext>
            </a:extLst>
          </p:cNvPr>
          <p:cNvSpPr/>
          <p:nvPr/>
        </p:nvSpPr>
        <p:spPr>
          <a:xfrm>
            <a:off x="2885826" y="5222507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1" name="Oval 180">
            <a:extLst>
              <a:ext uri="{FF2B5EF4-FFF2-40B4-BE49-F238E27FC236}">
                <a16:creationId xmlns:a16="http://schemas.microsoft.com/office/drawing/2014/main" xmlns="" id="{1CF88A4A-1970-4EA6-85BD-00B12D37F996}"/>
              </a:ext>
            </a:extLst>
          </p:cNvPr>
          <p:cNvSpPr/>
          <p:nvPr/>
        </p:nvSpPr>
        <p:spPr>
          <a:xfrm>
            <a:off x="3062691" y="5222507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2" name="Oval 181">
            <a:extLst>
              <a:ext uri="{FF2B5EF4-FFF2-40B4-BE49-F238E27FC236}">
                <a16:creationId xmlns:a16="http://schemas.microsoft.com/office/drawing/2014/main" xmlns="" id="{600F8918-6440-465D-BAB9-17973CEEDF3E}"/>
              </a:ext>
            </a:extLst>
          </p:cNvPr>
          <p:cNvSpPr/>
          <p:nvPr/>
        </p:nvSpPr>
        <p:spPr>
          <a:xfrm>
            <a:off x="3239556" y="5222507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3" name="Oval 182">
            <a:extLst>
              <a:ext uri="{FF2B5EF4-FFF2-40B4-BE49-F238E27FC236}">
                <a16:creationId xmlns:a16="http://schemas.microsoft.com/office/drawing/2014/main" xmlns="" id="{5DE4254E-C923-4CD2-A99E-8EC0A826C0B4}"/>
              </a:ext>
            </a:extLst>
          </p:cNvPr>
          <p:cNvSpPr/>
          <p:nvPr/>
        </p:nvSpPr>
        <p:spPr>
          <a:xfrm>
            <a:off x="3416421" y="5222507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4" name="Oval 183">
            <a:extLst>
              <a:ext uri="{FF2B5EF4-FFF2-40B4-BE49-F238E27FC236}">
                <a16:creationId xmlns:a16="http://schemas.microsoft.com/office/drawing/2014/main" xmlns="" id="{4B2897E8-5D52-4283-A25D-B8FBE82F4426}"/>
              </a:ext>
            </a:extLst>
          </p:cNvPr>
          <p:cNvSpPr/>
          <p:nvPr/>
        </p:nvSpPr>
        <p:spPr>
          <a:xfrm>
            <a:off x="3593286" y="5222507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5" name="Oval 184">
            <a:extLst>
              <a:ext uri="{FF2B5EF4-FFF2-40B4-BE49-F238E27FC236}">
                <a16:creationId xmlns:a16="http://schemas.microsoft.com/office/drawing/2014/main" xmlns="" id="{86BA7AD5-3503-46A3-85F3-7252D2791D34}"/>
              </a:ext>
            </a:extLst>
          </p:cNvPr>
          <p:cNvSpPr/>
          <p:nvPr/>
        </p:nvSpPr>
        <p:spPr>
          <a:xfrm>
            <a:off x="3770151" y="5222507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6" name="Oval 185">
            <a:extLst>
              <a:ext uri="{FF2B5EF4-FFF2-40B4-BE49-F238E27FC236}">
                <a16:creationId xmlns:a16="http://schemas.microsoft.com/office/drawing/2014/main" xmlns="" id="{E6955EC8-2CD2-46D5-983C-6002BD829E37}"/>
              </a:ext>
            </a:extLst>
          </p:cNvPr>
          <p:cNvSpPr/>
          <p:nvPr/>
        </p:nvSpPr>
        <p:spPr>
          <a:xfrm>
            <a:off x="3947016" y="5222507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7" name="Oval 186">
            <a:extLst>
              <a:ext uri="{FF2B5EF4-FFF2-40B4-BE49-F238E27FC236}">
                <a16:creationId xmlns:a16="http://schemas.microsoft.com/office/drawing/2014/main" xmlns="" id="{6D475ABC-9266-43B6-AF6A-57EC30301876}"/>
              </a:ext>
            </a:extLst>
          </p:cNvPr>
          <p:cNvSpPr/>
          <p:nvPr/>
        </p:nvSpPr>
        <p:spPr>
          <a:xfrm>
            <a:off x="4123881" y="5222507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8" name="Oval 187">
            <a:extLst>
              <a:ext uri="{FF2B5EF4-FFF2-40B4-BE49-F238E27FC236}">
                <a16:creationId xmlns:a16="http://schemas.microsoft.com/office/drawing/2014/main" xmlns="" id="{ECD37587-AACD-4026-B1A2-6EE702259547}"/>
              </a:ext>
            </a:extLst>
          </p:cNvPr>
          <p:cNvSpPr/>
          <p:nvPr/>
        </p:nvSpPr>
        <p:spPr>
          <a:xfrm>
            <a:off x="4300746" y="5222507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9" name="Oval 188">
            <a:extLst>
              <a:ext uri="{FF2B5EF4-FFF2-40B4-BE49-F238E27FC236}">
                <a16:creationId xmlns:a16="http://schemas.microsoft.com/office/drawing/2014/main" xmlns="" id="{D096AFC5-659A-4292-A53E-270BD8F27D70}"/>
              </a:ext>
            </a:extLst>
          </p:cNvPr>
          <p:cNvSpPr/>
          <p:nvPr/>
        </p:nvSpPr>
        <p:spPr>
          <a:xfrm>
            <a:off x="4477611" y="5222507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0" name="Oval 189">
            <a:extLst>
              <a:ext uri="{FF2B5EF4-FFF2-40B4-BE49-F238E27FC236}">
                <a16:creationId xmlns:a16="http://schemas.microsoft.com/office/drawing/2014/main" xmlns="" id="{2DA1B032-57EA-4621-A7D0-EF9C1877D672}"/>
              </a:ext>
            </a:extLst>
          </p:cNvPr>
          <p:cNvSpPr/>
          <p:nvPr/>
        </p:nvSpPr>
        <p:spPr>
          <a:xfrm>
            <a:off x="4654476" y="5222507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1" name="Oval 190">
            <a:extLst>
              <a:ext uri="{FF2B5EF4-FFF2-40B4-BE49-F238E27FC236}">
                <a16:creationId xmlns:a16="http://schemas.microsoft.com/office/drawing/2014/main" xmlns="" id="{2FB2A930-BFC6-4E7E-BFF5-F894769B2100}"/>
              </a:ext>
            </a:extLst>
          </p:cNvPr>
          <p:cNvSpPr/>
          <p:nvPr/>
        </p:nvSpPr>
        <p:spPr>
          <a:xfrm>
            <a:off x="4831341" y="5222507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2" name="Oval 191">
            <a:extLst>
              <a:ext uri="{FF2B5EF4-FFF2-40B4-BE49-F238E27FC236}">
                <a16:creationId xmlns:a16="http://schemas.microsoft.com/office/drawing/2014/main" xmlns="" id="{2F958208-44F6-42B7-A0B0-F5F15B123B2F}"/>
              </a:ext>
            </a:extLst>
          </p:cNvPr>
          <p:cNvSpPr/>
          <p:nvPr/>
        </p:nvSpPr>
        <p:spPr>
          <a:xfrm>
            <a:off x="5008206" y="5222507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3" name="Oval 192">
            <a:extLst>
              <a:ext uri="{FF2B5EF4-FFF2-40B4-BE49-F238E27FC236}">
                <a16:creationId xmlns:a16="http://schemas.microsoft.com/office/drawing/2014/main" xmlns="" id="{D027F2F4-EEF5-45D5-9E7D-CFE17BE97A79}"/>
              </a:ext>
            </a:extLst>
          </p:cNvPr>
          <p:cNvSpPr/>
          <p:nvPr/>
        </p:nvSpPr>
        <p:spPr>
          <a:xfrm>
            <a:off x="5185071" y="5222507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4" name="Oval 193">
            <a:extLst>
              <a:ext uri="{FF2B5EF4-FFF2-40B4-BE49-F238E27FC236}">
                <a16:creationId xmlns:a16="http://schemas.microsoft.com/office/drawing/2014/main" xmlns="" id="{9CF192F5-794C-4DE1-9949-55A2058BC994}"/>
              </a:ext>
            </a:extLst>
          </p:cNvPr>
          <p:cNvSpPr/>
          <p:nvPr/>
        </p:nvSpPr>
        <p:spPr>
          <a:xfrm>
            <a:off x="5361936" y="5222507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5" name="Oval 194">
            <a:extLst>
              <a:ext uri="{FF2B5EF4-FFF2-40B4-BE49-F238E27FC236}">
                <a16:creationId xmlns:a16="http://schemas.microsoft.com/office/drawing/2014/main" xmlns="" id="{EC07E5B6-AAFA-41BB-8289-868D3A2CFFDE}"/>
              </a:ext>
            </a:extLst>
          </p:cNvPr>
          <p:cNvSpPr/>
          <p:nvPr/>
        </p:nvSpPr>
        <p:spPr>
          <a:xfrm>
            <a:off x="5538801" y="5222507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6" name="Oval 195">
            <a:extLst>
              <a:ext uri="{FF2B5EF4-FFF2-40B4-BE49-F238E27FC236}">
                <a16:creationId xmlns:a16="http://schemas.microsoft.com/office/drawing/2014/main" xmlns="" id="{50E8ABD9-28D7-4D60-94BC-554F41E839BD}"/>
              </a:ext>
            </a:extLst>
          </p:cNvPr>
          <p:cNvSpPr/>
          <p:nvPr/>
        </p:nvSpPr>
        <p:spPr>
          <a:xfrm>
            <a:off x="5715666" y="5222507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7" name="Oval 196">
            <a:extLst>
              <a:ext uri="{FF2B5EF4-FFF2-40B4-BE49-F238E27FC236}">
                <a16:creationId xmlns:a16="http://schemas.microsoft.com/office/drawing/2014/main" xmlns="" id="{F2F5AAAA-5003-4221-80D9-6299DE552374}"/>
              </a:ext>
            </a:extLst>
          </p:cNvPr>
          <p:cNvSpPr/>
          <p:nvPr/>
        </p:nvSpPr>
        <p:spPr>
          <a:xfrm>
            <a:off x="5892531" y="5222507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8" name="Oval 197">
            <a:extLst>
              <a:ext uri="{FF2B5EF4-FFF2-40B4-BE49-F238E27FC236}">
                <a16:creationId xmlns:a16="http://schemas.microsoft.com/office/drawing/2014/main" xmlns="" id="{A018B7E4-A9BD-4B2D-BF4E-9CA0D02E8F17}"/>
              </a:ext>
            </a:extLst>
          </p:cNvPr>
          <p:cNvSpPr/>
          <p:nvPr/>
        </p:nvSpPr>
        <p:spPr>
          <a:xfrm>
            <a:off x="6069396" y="5222507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9" name="Oval 198">
            <a:extLst>
              <a:ext uri="{FF2B5EF4-FFF2-40B4-BE49-F238E27FC236}">
                <a16:creationId xmlns:a16="http://schemas.microsoft.com/office/drawing/2014/main" xmlns="" id="{C676E193-2737-4281-85B7-B27297B77227}"/>
              </a:ext>
            </a:extLst>
          </p:cNvPr>
          <p:cNvSpPr/>
          <p:nvPr/>
        </p:nvSpPr>
        <p:spPr>
          <a:xfrm>
            <a:off x="6246261" y="5222507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0" name="Oval 199">
            <a:extLst>
              <a:ext uri="{FF2B5EF4-FFF2-40B4-BE49-F238E27FC236}">
                <a16:creationId xmlns:a16="http://schemas.microsoft.com/office/drawing/2014/main" xmlns="" id="{7917AEEC-8DDC-4B24-8031-78C88C656F80}"/>
              </a:ext>
            </a:extLst>
          </p:cNvPr>
          <p:cNvSpPr/>
          <p:nvPr/>
        </p:nvSpPr>
        <p:spPr>
          <a:xfrm>
            <a:off x="6423126" y="5222507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2" name="TextBox 221">
            <a:extLst>
              <a:ext uri="{FF2B5EF4-FFF2-40B4-BE49-F238E27FC236}">
                <a16:creationId xmlns:a16="http://schemas.microsoft.com/office/drawing/2014/main" xmlns="" id="{8749A5C4-E701-46AB-8B88-BB86544CF424}"/>
              </a:ext>
            </a:extLst>
          </p:cNvPr>
          <p:cNvSpPr txBox="1"/>
          <p:nvPr/>
        </p:nvSpPr>
        <p:spPr>
          <a:xfrm>
            <a:off x="4456793" y="3380685"/>
            <a:ext cx="6866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21</a:t>
            </a:r>
          </a:p>
        </p:txBody>
      </p:sp>
      <p:sp>
        <p:nvSpPr>
          <p:cNvPr id="224" name="TextBox 223">
            <a:extLst>
              <a:ext uri="{FF2B5EF4-FFF2-40B4-BE49-F238E27FC236}">
                <a16:creationId xmlns:a16="http://schemas.microsoft.com/office/drawing/2014/main" xmlns="" id="{473C5C1A-D372-4543-8BB9-A819C81052B3}"/>
              </a:ext>
            </a:extLst>
          </p:cNvPr>
          <p:cNvSpPr txBox="1"/>
          <p:nvPr/>
        </p:nvSpPr>
        <p:spPr>
          <a:xfrm>
            <a:off x="2418688" y="4390721"/>
            <a:ext cx="6866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9</a:t>
            </a:r>
          </a:p>
        </p:txBody>
      </p:sp>
      <p:sp>
        <p:nvSpPr>
          <p:cNvPr id="225" name="Rectangle: Rounded Corners 224">
            <a:extLst>
              <a:ext uri="{FF2B5EF4-FFF2-40B4-BE49-F238E27FC236}">
                <a16:creationId xmlns:a16="http://schemas.microsoft.com/office/drawing/2014/main" xmlns="" id="{DCB11A74-D20B-4163-B9A5-7BEBCD277988}"/>
              </a:ext>
            </a:extLst>
          </p:cNvPr>
          <p:cNvSpPr/>
          <p:nvPr/>
        </p:nvSpPr>
        <p:spPr>
          <a:xfrm>
            <a:off x="2844818" y="3896770"/>
            <a:ext cx="3755652" cy="493711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6" name="Rectangle: Rounded Corners 225">
            <a:extLst>
              <a:ext uri="{FF2B5EF4-FFF2-40B4-BE49-F238E27FC236}">
                <a16:creationId xmlns:a16="http://schemas.microsoft.com/office/drawing/2014/main" xmlns="" id="{3E2DE12A-E976-488B-AAB3-B83552A8789D}"/>
              </a:ext>
            </a:extLst>
          </p:cNvPr>
          <p:cNvSpPr/>
          <p:nvPr/>
        </p:nvSpPr>
        <p:spPr>
          <a:xfrm>
            <a:off x="2854452" y="4390961"/>
            <a:ext cx="3755652" cy="493711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7" name="Rectangle: Rounded Corners 226">
            <a:extLst>
              <a:ext uri="{FF2B5EF4-FFF2-40B4-BE49-F238E27FC236}">
                <a16:creationId xmlns:a16="http://schemas.microsoft.com/office/drawing/2014/main" xmlns="" id="{38CDF2C9-DF77-4D98-8527-2B2FAEBF01E4}"/>
              </a:ext>
            </a:extLst>
          </p:cNvPr>
          <p:cNvSpPr/>
          <p:nvPr/>
        </p:nvSpPr>
        <p:spPr>
          <a:xfrm>
            <a:off x="2851651" y="4878180"/>
            <a:ext cx="3755652" cy="493711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28" name="TextBox 227">
                <a:extLst>
                  <a:ext uri="{FF2B5EF4-FFF2-40B4-BE49-F238E27FC236}">
                    <a16:creationId xmlns:a16="http://schemas.microsoft.com/office/drawing/2014/main" xmlns="" id="{829A1E66-628C-48E4-9B54-6E4B338CBACB}"/>
                  </a:ext>
                </a:extLst>
              </p:cNvPr>
              <p:cNvSpPr txBox="1"/>
              <p:nvPr/>
            </p:nvSpPr>
            <p:spPr>
              <a:xfrm>
                <a:off x="6511506" y="3872323"/>
                <a:ext cx="130865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21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3</a:t>
                </a:r>
              </a:p>
            </p:txBody>
          </p:sp>
        </mc:Choice>
        <mc:Fallback xmlns="">
          <p:sp>
            <p:nvSpPr>
              <p:cNvPr id="228" name="TextBox 227">
                <a:extLst>
                  <a:ext uri="{FF2B5EF4-FFF2-40B4-BE49-F238E27FC236}">
                    <a16:creationId xmlns:a16="http://schemas.microsoft.com/office/drawing/2014/main" id="{829A1E66-628C-48E4-9B54-6E4B338CBAC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11506" y="3872323"/>
                <a:ext cx="1308651" cy="523220"/>
              </a:xfrm>
              <a:prstGeom prst="rect">
                <a:avLst/>
              </a:prstGeom>
              <a:blipFill>
                <a:blip r:embed="rId7"/>
                <a:stretch>
                  <a:fillRect l="-3256" t="-10465" r="-2791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9" name="TextBox 228">
                <a:extLst>
                  <a:ext uri="{FF2B5EF4-FFF2-40B4-BE49-F238E27FC236}">
                    <a16:creationId xmlns:a16="http://schemas.microsoft.com/office/drawing/2014/main" xmlns="" id="{2E2F4483-B0D9-47C9-9746-36F9F57706B7}"/>
                  </a:ext>
                </a:extLst>
              </p:cNvPr>
              <p:cNvSpPr txBox="1"/>
              <p:nvPr/>
            </p:nvSpPr>
            <p:spPr>
              <a:xfrm>
                <a:off x="6511506" y="4340488"/>
                <a:ext cx="130865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63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3</a:t>
                </a:r>
              </a:p>
            </p:txBody>
          </p:sp>
        </mc:Choice>
        <mc:Fallback xmlns="">
          <p:sp>
            <p:nvSpPr>
              <p:cNvPr id="229" name="TextBox 228">
                <a:extLst>
                  <a:ext uri="{FF2B5EF4-FFF2-40B4-BE49-F238E27FC236}">
                    <a16:creationId xmlns:a16="http://schemas.microsoft.com/office/drawing/2014/main" id="{2E2F4483-B0D9-47C9-9746-36F9F57706B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11506" y="4340488"/>
                <a:ext cx="1308651" cy="523220"/>
              </a:xfrm>
              <a:prstGeom prst="rect">
                <a:avLst/>
              </a:prstGeom>
              <a:blipFill>
                <a:blip r:embed="rId8"/>
                <a:stretch>
                  <a:fillRect l="-3256" t="-10465" r="-2791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1383057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2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225" grpId="0" animBg="1"/>
      <p:bldP spid="226" grpId="0" animBg="1"/>
      <p:bldP spid="227" grpId="0" animBg="1"/>
      <p:bldP spid="228" grpId="0"/>
      <p:bldP spid="228" grpId="1"/>
      <p:bldP spid="22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xmlns="" id="{4D2A6F94-136D-47CA-B99F-677C1A0A7763}"/>
                  </a:ext>
                </a:extLst>
              </p:cNvPr>
              <p:cNvSpPr txBox="1"/>
              <p:nvPr/>
            </p:nvSpPr>
            <p:spPr>
              <a:xfrm>
                <a:off x="2384008" y="2533351"/>
                <a:ext cx="3366409" cy="10156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6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21 </a:t>
                </a:r>
                <a14:m>
                  <m:oMath xmlns:m="http://schemas.openxmlformats.org/officeDocument/2006/math">
                    <m:r>
                      <a:rPr kumimoji="0" lang="en-GB" sz="60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6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 9 </a:t>
                </a:r>
                <a14:m>
                  <m:oMath xmlns:m="http://schemas.openxmlformats.org/officeDocument/2006/math">
                    <m:r>
                      <a:rPr kumimoji="0" lang="en-GB" sz="60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endParaRPr kumimoji="0" lang="en-GB" sz="6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4D2A6F94-136D-47CA-B99F-677C1A0A776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84008" y="2533351"/>
                <a:ext cx="3366409" cy="1015663"/>
              </a:xfrm>
              <a:prstGeom prst="rect">
                <a:avLst/>
              </a:prstGeom>
              <a:blipFill>
                <a:blip r:embed="rId2"/>
                <a:stretch>
                  <a:fillRect l="-5797" t="-18675" b="-4036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xmlns="" id="{111DD3AC-7DED-42DA-A96B-D813554238F8}"/>
                  </a:ext>
                </a:extLst>
              </p:cNvPr>
              <p:cNvSpPr txBox="1"/>
              <p:nvPr/>
            </p:nvSpPr>
            <p:spPr>
              <a:xfrm>
                <a:off x="2418688" y="270786"/>
                <a:ext cx="4388302" cy="919401"/>
              </a:xfrm>
              <a:prstGeom prst="wedgeRoundRectCallout">
                <a:avLst>
                  <a:gd name="adj1" fmla="val 56685"/>
                  <a:gd name="adj2" fmla="val 21305"/>
                  <a:gd name="adj3" fmla="val 16667"/>
                </a:avLst>
              </a:prstGeom>
              <a:solidFill>
                <a:schemeClr val="bg1"/>
              </a:solidFill>
              <a:ln w="28575">
                <a:solidFill>
                  <a:schemeClr val="accent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400" dirty="0"/>
                  <a:t>I know that 21 </a:t>
                </a:r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 10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210 </a:t>
                </a:r>
              </a:p>
              <a:p>
                <a:pPr algn="ctr"/>
                <a:r>
                  <a:rPr lang="en-GB" sz="2400" dirty="0"/>
                  <a:t>210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/>
                  <a:t> 21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189</a:t>
                </a:r>
              </a:p>
            </p:txBody>
          </p:sp>
        </mc:Choice>
        <mc:Fallback xmlns="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111DD3AC-7DED-42DA-A96B-D813554238F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18688" y="270786"/>
                <a:ext cx="4388302" cy="919401"/>
              </a:xfrm>
              <a:prstGeom prst="wedgeRoundRectCallout">
                <a:avLst>
                  <a:gd name="adj1" fmla="val 56685"/>
                  <a:gd name="adj2" fmla="val 21305"/>
                  <a:gd name="adj3" fmla="val 16667"/>
                </a:avLst>
              </a:prstGeom>
              <a:blipFill>
                <a:blip r:embed="rId3"/>
                <a:stretch>
                  <a:fillRect b="-7692"/>
                </a:stretch>
              </a:blipFill>
              <a:ln w="28575">
                <a:solidFill>
                  <a:schemeClr val="accent1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8274B79E-E4AD-4821-B6A3-574EE77887F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960471" y="224746"/>
            <a:ext cx="1344759" cy="169072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FB9C3CD6-6BD7-40A6-9F22-FD980B80A1F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490" y="1326394"/>
            <a:ext cx="1427798" cy="172232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C251558D-DBF9-4CC5-943A-5D5A0871B71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0471" y="2261902"/>
            <a:ext cx="1427798" cy="1703113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xmlns="" id="{B7D80AE1-A53A-45EE-892E-CD576824D90F}"/>
                  </a:ext>
                </a:extLst>
              </p:cNvPr>
              <p:cNvSpPr txBox="1"/>
              <p:nvPr/>
            </p:nvSpPr>
            <p:spPr>
              <a:xfrm>
                <a:off x="3976007" y="1320648"/>
                <a:ext cx="3253727" cy="1328023"/>
              </a:xfrm>
              <a:prstGeom prst="wedgeRoundRectCallout">
                <a:avLst>
                  <a:gd name="adj1" fmla="val 54848"/>
                  <a:gd name="adj2" fmla="val 31183"/>
                  <a:gd name="adj3" fmla="val 16667"/>
                </a:avLst>
              </a:prstGeom>
              <a:solidFill>
                <a:schemeClr val="bg1"/>
              </a:solidFill>
              <a:ln w="28575">
                <a:solidFill>
                  <a:schemeClr val="accent4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400" dirty="0"/>
                  <a:t>2 </a:t>
                </a:r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 9 is equal to 18 so 20 </a:t>
                </a:r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 9 is equal to 180</a:t>
                </a:r>
              </a:p>
              <a:p>
                <a:pPr algn="ctr"/>
                <a:r>
                  <a:rPr lang="en-GB" sz="2400" dirty="0"/>
                  <a:t>180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400" dirty="0"/>
                  <a:t> 9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189</a:t>
                </a:r>
              </a:p>
            </p:txBody>
          </p:sp>
        </mc:Choice>
        <mc:Fallback xmlns="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B7D80AE1-A53A-45EE-892E-CD576824D90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76007" y="1320648"/>
                <a:ext cx="3253727" cy="1328023"/>
              </a:xfrm>
              <a:prstGeom prst="wedgeRoundRectCallout">
                <a:avLst>
                  <a:gd name="adj1" fmla="val 54848"/>
                  <a:gd name="adj2" fmla="val 31183"/>
                  <a:gd name="adj3" fmla="val 16667"/>
                </a:avLst>
              </a:prstGeom>
              <a:blipFill>
                <a:blip r:embed="rId7"/>
                <a:stretch>
                  <a:fillRect b="-3604"/>
                </a:stretch>
              </a:blipFill>
              <a:ln w="28575">
                <a:solidFill>
                  <a:schemeClr val="accent4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xmlns="" id="{B86346F9-861E-416D-906D-906A816429D3}"/>
                  </a:ext>
                </a:extLst>
              </p:cNvPr>
              <p:cNvSpPr txBox="1"/>
              <p:nvPr/>
            </p:nvSpPr>
            <p:spPr>
              <a:xfrm>
                <a:off x="1713628" y="1510638"/>
                <a:ext cx="2146547" cy="919401"/>
              </a:xfrm>
              <a:prstGeom prst="wedgeRoundRectCallout">
                <a:avLst>
                  <a:gd name="adj1" fmla="val -56883"/>
                  <a:gd name="adj2" fmla="val 30922"/>
                  <a:gd name="adj3" fmla="val 16667"/>
                </a:avLst>
              </a:prstGeom>
              <a:solidFill>
                <a:schemeClr val="bg1"/>
              </a:solidFill>
              <a:ln w="28575">
                <a:solidFill>
                  <a:schemeClr val="bg1">
                    <a:lumMod val="50000"/>
                  </a:schemeClr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400" dirty="0"/>
                  <a:t>21 </a:t>
                </a:r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 3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63</a:t>
                </a:r>
              </a:p>
              <a:p>
                <a:pPr algn="ctr"/>
                <a:r>
                  <a:rPr lang="en-GB" sz="2400" dirty="0"/>
                  <a:t>63 </a:t>
                </a:r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 3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189</a:t>
                </a:r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B86346F9-861E-416D-906D-906A816429D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13628" y="1510638"/>
                <a:ext cx="2146547" cy="919401"/>
              </a:xfrm>
              <a:prstGeom prst="wedgeRoundRectCallout">
                <a:avLst>
                  <a:gd name="adj1" fmla="val -56883"/>
                  <a:gd name="adj2" fmla="val 30922"/>
                  <a:gd name="adj3" fmla="val 16667"/>
                </a:avLst>
              </a:prstGeom>
              <a:blipFill>
                <a:blip r:embed="rId8"/>
                <a:stretch>
                  <a:fillRect b="-7051"/>
                </a:stretch>
              </a:blipFill>
              <a:ln w="28575">
                <a:solidFill>
                  <a:schemeClr val="bg1">
                    <a:lumMod val="50000"/>
                  </a:schemeClr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Oval 11">
            <a:extLst>
              <a:ext uri="{FF2B5EF4-FFF2-40B4-BE49-F238E27FC236}">
                <a16:creationId xmlns:a16="http://schemas.microsoft.com/office/drawing/2014/main" xmlns="" id="{984A7EAF-4BD8-4425-91FC-E3877E9D06BE}"/>
              </a:ext>
            </a:extLst>
          </p:cNvPr>
          <p:cNvSpPr/>
          <p:nvPr/>
        </p:nvSpPr>
        <p:spPr>
          <a:xfrm>
            <a:off x="2885826" y="3914179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xmlns="" id="{4DE8B003-8CFC-4462-B5E4-B5C16B35E346}"/>
              </a:ext>
            </a:extLst>
          </p:cNvPr>
          <p:cNvSpPr/>
          <p:nvPr/>
        </p:nvSpPr>
        <p:spPr>
          <a:xfrm>
            <a:off x="3062691" y="3914179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xmlns="" id="{26ECCCC5-4139-4610-AFB9-D9D7D07C8CA6}"/>
              </a:ext>
            </a:extLst>
          </p:cNvPr>
          <p:cNvSpPr/>
          <p:nvPr/>
        </p:nvSpPr>
        <p:spPr>
          <a:xfrm>
            <a:off x="3239556" y="3914179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xmlns="" id="{7256FF2A-2316-42F9-96C5-49ECBC492F5E}"/>
              </a:ext>
            </a:extLst>
          </p:cNvPr>
          <p:cNvSpPr/>
          <p:nvPr/>
        </p:nvSpPr>
        <p:spPr>
          <a:xfrm>
            <a:off x="3416421" y="3914179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xmlns="" id="{67355DC4-EC54-4B1F-82A9-4A12642D5C74}"/>
              </a:ext>
            </a:extLst>
          </p:cNvPr>
          <p:cNvSpPr/>
          <p:nvPr/>
        </p:nvSpPr>
        <p:spPr>
          <a:xfrm>
            <a:off x="3593286" y="3914179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xmlns="" id="{DC14EDAB-6143-4B52-8A73-867A3F2CB92E}"/>
              </a:ext>
            </a:extLst>
          </p:cNvPr>
          <p:cNvSpPr/>
          <p:nvPr/>
        </p:nvSpPr>
        <p:spPr>
          <a:xfrm>
            <a:off x="3770151" y="3914179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xmlns="" id="{31E6E706-E262-4D1C-9B2C-5A5C2A9C5E7D}"/>
              </a:ext>
            </a:extLst>
          </p:cNvPr>
          <p:cNvSpPr/>
          <p:nvPr/>
        </p:nvSpPr>
        <p:spPr>
          <a:xfrm>
            <a:off x="3947016" y="3914179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xmlns="" id="{32361E8F-E3F4-4D88-80CB-879ACAD635F5}"/>
              </a:ext>
            </a:extLst>
          </p:cNvPr>
          <p:cNvSpPr/>
          <p:nvPr/>
        </p:nvSpPr>
        <p:spPr>
          <a:xfrm>
            <a:off x="4123881" y="3914179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xmlns="" id="{4FB86FBF-9EE6-4064-9148-60D1ECADF544}"/>
              </a:ext>
            </a:extLst>
          </p:cNvPr>
          <p:cNvSpPr/>
          <p:nvPr/>
        </p:nvSpPr>
        <p:spPr>
          <a:xfrm>
            <a:off x="4300746" y="3914179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xmlns="" id="{D188CCB0-74F0-4F0C-B031-52833BB08FB8}"/>
              </a:ext>
            </a:extLst>
          </p:cNvPr>
          <p:cNvSpPr/>
          <p:nvPr/>
        </p:nvSpPr>
        <p:spPr>
          <a:xfrm>
            <a:off x="4477611" y="3914179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xmlns="" id="{44872FE9-19A7-47D6-8F05-B5C32D0EC53A}"/>
              </a:ext>
            </a:extLst>
          </p:cNvPr>
          <p:cNvSpPr/>
          <p:nvPr/>
        </p:nvSpPr>
        <p:spPr>
          <a:xfrm>
            <a:off x="4654476" y="3914179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xmlns="" id="{88CF7A15-960F-4D74-BDD2-4BDA0F34B270}"/>
              </a:ext>
            </a:extLst>
          </p:cNvPr>
          <p:cNvSpPr/>
          <p:nvPr/>
        </p:nvSpPr>
        <p:spPr>
          <a:xfrm>
            <a:off x="4831341" y="3914179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xmlns="" id="{B045A901-7A57-40F8-AF09-86DD2422BCCC}"/>
              </a:ext>
            </a:extLst>
          </p:cNvPr>
          <p:cNvSpPr/>
          <p:nvPr/>
        </p:nvSpPr>
        <p:spPr>
          <a:xfrm>
            <a:off x="5008206" y="3914179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xmlns="" id="{67CE8CE7-8E20-40A2-9E4B-8D6B3A3FE1EF}"/>
              </a:ext>
            </a:extLst>
          </p:cNvPr>
          <p:cNvSpPr/>
          <p:nvPr/>
        </p:nvSpPr>
        <p:spPr>
          <a:xfrm>
            <a:off x="5185071" y="3914179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xmlns="" id="{B09D19C4-E9AF-4459-A6E4-5A5E94883B93}"/>
              </a:ext>
            </a:extLst>
          </p:cNvPr>
          <p:cNvSpPr/>
          <p:nvPr/>
        </p:nvSpPr>
        <p:spPr>
          <a:xfrm>
            <a:off x="5361936" y="3914179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xmlns="" id="{E23A7301-8F87-49F8-BBEB-7F277937A6AA}"/>
              </a:ext>
            </a:extLst>
          </p:cNvPr>
          <p:cNvSpPr/>
          <p:nvPr/>
        </p:nvSpPr>
        <p:spPr>
          <a:xfrm>
            <a:off x="5538801" y="3914179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xmlns="" id="{E971BAA9-52A2-4AE9-89D9-8B763E6C3553}"/>
              </a:ext>
            </a:extLst>
          </p:cNvPr>
          <p:cNvSpPr/>
          <p:nvPr/>
        </p:nvSpPr>
        <p:spPr>
          <a:xfrm>
            <a:off x="5715666" y="3914179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xmlns="" id="{A5D8268C-8FC6-40E6-819D-79A14FC4C2B5}"/>
              </a:ext>
            </a:extLst>
          </p:cNvPr>
          <p:cNvSpPr/>
          <p:nvPr/>
        </p:nvSpPr>
        <p:spPr>
          <a:xfrm>
            <a:off x="5892531" y="3914179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xmlns="" id="{C996D0D0-0BDB-495E-9970-6AA3C1B5E908}"/>
              </a:ext>
            </a:extLst>
          </p:cNvPr>
          <p:cNvSpPr/>
          <p:nvPr/>
        </p:nvSpPr>
        <p:spPr>
          <a:xfrm>
            <a:off x="6069396" y="3914179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xmlns="" id="{2151C3CC-DF56-4BA3-AB6A-938EC8840D84}"/>
              </a:ext>
            </a:extLst>
          </p:cNvPr>
          <p:cNvSpPr/>
          <p:nvPr/>
        </p:nvSpPr>
        <p:spPr>
          <a:xfrm>
            <a:off x="6246261" y="3914179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xmlns="" id="{14240342-2269-4173-BE9B-10B77B7CABDD}"/>
              </a:ext>
            </a:extLst>
          </p:cNvPr>
          <p:cNvSpPr/>
          <p:nvPr/>
        </p:nvSpPr>
        <p:spPr>
          <a:xfrm>
            <a:off x="6423126" y="3914179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xmlns="" id="{4791A612-6E53-44F3-9AD6-EB2D229BDF56}"/>
              </a:ext>
            </a:extLst>
          </p:cNvPr>
          <p:cNvSpPr/>
          <p:nvPr/>
        </p:nvSpPr>
        <p:spPr>
          <a:xfrm>
            <a:off x="2885826" y="4077720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xmlns="" id="{FB255B62-A51D-4467-96F7-7926D9201A43}"/>
              </a:ext>
            </a:extLst>
          </p:cNvPr>
          <p:cNvSpPr/>
          <p:nvPr/>
        </p:nvSpPr>
        <p:spPr>
          <a:xfrm>
            <a:off x="3062691" y="4077720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xmlns="" id="{4FF16DB4-6971-4996-8283-B4FF6EC16AA4}"/>
              </a:ext>
            </a:extLst>
          </p:cNvPr>
          <p:cNvSpPr/>
          <p:nvPr/>
        </p:nvSpPr>
        <p:spPr>
          <a:xfrm>
            <a:off x="3239556" y="4077720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xmlns="" id="{2D176E01-43AD-4DD6-8A7D-64B9E0FED556}"/>
              </a:ext>
            </a:extLst>
          </p:cNvPr>
          <p:cNvSpPr/>
          <p:nvPr/>
        </p:nvSpPr>
        <p:spPr>
          <a:xfrm>
            <a:off x="3416421" y="4077720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xmlns="" id="{1C19C882-5024-4FE1-97C9-6AED8584C716}"/>
              </a:ext>
            </a:extLst>
          </p:cNvPr>
          <p:cNvSpPr/>
          <p:nvPr/>
        </p:nvSpPr>
        <p:spPr>
          <a:xfrm>
            <a:off x="3593286" y="4077720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xmlns="" id="{1E04EFCC-3737-4C33-8094-BBC8A150A869}"/>
              </a:ext>
            </a:extLst>
          </p:cNvPr>
          <p:cNvSpPr/>
          <p:nvPr/>
        </p:nvSpPr>
        <p:spPr>
          <a:xfrm>
            <a:off x="3770151" y="4077720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Oval 38">
            <a:extLst>
              <a:ext uri="{FF2B5EF4-FFF2-40B4-BE49-F238E27FC236}">
                <a16:creationId xmlns:a16="http://schemas.microsoft.com/office/drawing/2014/main" xmlns="" id="{F1275ADF-B24E-4195-9E6D-8C498EDD9DCF}"/>
              </a:ext>
            </a:extLst>
          </p:cNvPr>
          <p:cNvSpPr/>
          <p:nvPr/>
        </p:nvSpPr>
        <p:spPr>
          <a:xfrm>
            <a:off x="3947016" y="4077720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xmlns="" id="{B3B50FBC-6259-4BA8-A77C-187B42CB124E}"/>
              </a:ext>
            </a:extLst>
          </p:cNvPr>
          <p:cNvSpPr/>
          <p:nvPr/>
        </p:nvSpPr>
        <p:spPr>
          <a:xfrm>
            <a:off x="4123881" y="4077720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xmlns="" id="{75247040-8E76-4CC0-A07F-2149757D5C97}"/>
              </a:ext>
            </a:extLst>
          </p:cNvPr>
          <p:cNvSpPr/>
          <p:nvPr/>
        </p:nvSpPr>
        <p:spPr>
          <a:xfrm>
            <a:off x="4300746" y="4077720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xmlns="" id="{7DDD4F8B-5716-4DE3-8E15-1137DCE34DB6}"/>
              </a:ext>
            </a:extLst>
          </p:cNvPr>
          <p:cNvSpPr/>
          <p:nvPr/>
        </p:nvSpPr>
        <p:spPr>
          <a:xfrm>
            <a:off x="4477611" y="4077720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Oval 42">
            <a:extLst>
              <a:ext uri="{FF2B5EF4-FFF2-40B4-BE49-F238E27FC236}">
                <a16:creationId xmlns:a16="http://schemas.microsoft.com/office/drawing/2014/main" xmlns="" id="{28348CE1-9DDE-4DCE-A429-4CD07DA9C740}"/>
              </a:ext>
            </a:extLst>
          </p:cNvPr>
          <p:cNvSpPr/>
          <p:nvPr/>
        </p:nvSpPr>
        <p:spPr>
          <a:xfrm>
            <a:off x="4654476" y="4077720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xmlns="" id="{40ABC119-4071-4F11-9B57-5F0BEABA49C0}"/>
              </a:ext>
            </a:extLst>
          </p:cNvPr>
          <p:cNvSpPr/>
          <p:nvPr/>
        </p:nvSpPr>
        <p:spPr>
          <a:xfrm>
            <a:off x="4831341" y="4077720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>
            <a:extLst>
              <a:ext uri="{FF2B5EF4-FFF2-40B4-BE49-F238E27FC236}">
                <a16:creationId xmlns:a16="http://schemas.microsoft.com/office/drawing/2014/main" xmlns="" id="{716B1BF2-8B7F-49BD-89F4-A4DD15748505}"/>
              </a:ext>
            </a:extLst>
          </p:cNvPr>
          <p:cNvSpPr/>
          <p:nvPr/>
        </p:nvSpPr>
        <p:spPr>
          <a:xfrm>
            <a:off x="5008206" y="4077720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>
            <a:extLst>
              <a:ext uri="{FF2B5EF4-FFF2-40B4-BE49-F238E27FC236}">
                <a16:creationId xmlns:a16="http://schemas.microsoft.com/office/drawing/2014/main" xmlns="" id="{E8E105E6-BC48-439F-8530-060C30E3074F}"/>
              </a:ext>
            </a:extLst>
          </p:cNvPr>
          <p:cNvSpPr/>
          <p:nvPr/>
        </p:nvSpPr>
        <p:spPr>
          <a:xfrm>
            <a:off x="5185071" y="4077720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Oval 46">
            <a:extLst>
              <a:ext uri="{FF2B5EF4-FFF2-40B4-BE49-F238E27FC236}">
                <a16:creationId xmlns:a16="http://schemas.microsoft.com/office/drawing/2014/main" xmlns="" id="{A1D1AB48-7881-4C82-B1B7-190B1E63D3BB}"/>
              </a:ext>
            </a:extLst>
          </p:cNvPr>
          <p:cNvSpPr/>
          <p:nvPr/>
        </p:nvSpPr>
        <p:spPr>
          <a:xfrm>
            <a:off x="5361936" y="4077720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Oval 47">
            <a:extLst>
              <a:ext uri="{FF2B5EF4-FFF2-40B4-BE49-F238E27FC236}">
                <a16:creationId xmlns:a16="http://schemas.microsoft.com/office/drawing/2014/main" xmlns="" id="{5E6EF076-FC14-48E9-A35F-445C79B87884}"/>
              </a:ext>
            </a:extLst>
          </p:cNvPr>
          <p:cNvSpPr/>
          <p:nvPr/>
        </p:nvSpPr>
        <p:spPr>
          <a:xfrm>
            <a:off x="5538801" y="4077720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Oval 48">
            <a:extLst>
              <a:ext uri="{FF2B5EF4-FFF2-40B4-BE49-F238E27FC236}">
                <a16:creationId xmlns:a16="http://schemas.microsoft.com/office/drawing/2014/main" xmlns="" id="{7C8ED1B4-E53C-450C-AEB0-48710D7A15B9}"/>
              </a:ext>
            </a:extLst>
          </p:cNvPr>
          <p:cNvSpPr/>
          <p:nvPr/>
        </p:nvSpPr>
        <p:spPr>
          <a:xfrm>
            <a:off x="5715666" y="4077720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xmlns="" id="{081F9A4D-D0F1-4E2F-8F29-89D6D7E0A577}"/>
              </a:ext>
            </a:extLst>
          </p:cNvPr>
          <p:cNvSpPr/>
          <p:nvPr/>
        </p:nvSpPr>
        <p:spPr>
          <a:xfrm>
            <a:off x="5892531" y="4077720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xmlns="" id="{5A18FE31-01DF-4985-8148-E7354B6245E3}"/>
              </a:ext>
            </a:extLst>
          </p:cNvPr>
          <p:cNvSpPr/>
          <p:nvPr/>
        </p:nvSpPr>
        <p:spPr>
          <a:xfrm>
            <a:off x="6069396" y="4077720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xmlns="" id="{F03B26F3-ED77-4ACF-BA03-A60CB5E9E65D}"/>
              </a:ext>
            </a:extLst>
          </p:cNvPr>
          <p:cNvSpPr/>
          <p:nvPr/>
        </p:nvSpPr>
        <p:spPr>
          <a:xfrm>
            <a:off x="6246261" y="4077720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xmlns="" id="{04244C57-F9F9-48B3-A9E0-195AFAC722C2}"/>
              </a:ext>
            </a:extLst>
          </p:cNvPr>
          <p:cNvSpPr/>
          <p:nvPr/>
        </p:nvSpPr>
        <p:spPr>
          <a:xfrm>
            <a:off x="6423126" y="4077720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Oval 53">
            <a:extLst>
              <a:ext uri="{FF2B5EF4-FFF2-40B4-BE49-F238E27FC236}">
                <a16:creationId xmlns:a16="http://schemas.microsoft.com/office/drawing/2014/main" xmlns="" id="{7E048732-3CD4-4400-A593-52004EDA5BB4}"/>
              </a:ext>
            </a:extLst>
          </p:cNvPr>
          <p:cNvSpPr/>
          <p:nvPr/>
        </p:nvSpPr>
        <p:spPr>
          <a:xfrm>
            <a:off x="2885826" y="4241261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Oval 54">
            <a:extLst>
              <a:ext uri="{FF2B5EF4-FFF2-40B4-BE49-F238E27FC236}">
                <a16:creationId xmlns:a16="http://schemas.microsoft.com/office/drawing/2014/main" xmlns="" id="{9A43C599-92BD-4EE5-B617-49F9A3F4C377}"/>
              </a:ext>
            </a:extLst>
          </p:cNvPr>
          <p:cNvSpPr/>
          <p:nvPr/>
        </p:nvSpPr>
        <p:spPr>
          <a:xfrm>
            <a:off x="3062691" y="4241261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Oval 55">
            <a:extLst>
              <a:ext uri="{FF2B5EF4-FFF2-40B4-BE49-F238E27FC236}">
                <a16:creationId xmlns:a16="http://schemas.microsoft.com/office/drawing/2014/main" xmlns="" id="{C080C76E-6E58-4ED7-8BE9-2BB112763FAD}"/>
              </a:ext>
            </a:extLst>
          </p:cNvPr>
          <p:cNvSpPr/>
          <p:nvPr/>
        </p:nvSpPr>
        <p:spPr>
          <a:xfrm>
            <a:off x="3239556" y="4241261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Oval 56">
            <a:extLst>
              <a:ext uri="{FF2B5EF4-FFF2-40B4-BE49-F238E27FC236}">
                <a16:creationId xmlns:a16="http://schemas.microsoft.com/office/drawing/2014/main" xmlns="" id="{DC0069A0-B10C-4608-A7CB-EB5C55FAB527}"/>
              </a:ext>
            </a:extLst>
          </p:cNvPr>
          <p:cNvSpPr/>
          <p:nvPr/>
        </p:nvSpPr>
        <p:spPr>
          <a:xfrm>
            <a:off x="3416421" y="4241261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Oval 57">
            <a:extLst>
              <a:ext uri="{FF2B5EF4-FFF2-40B4-BE49-F238E27FC236}">
                <a16:creationId xmlns:a16="http://schemas.microsoft.com/office/drawing/2014/main" xmlns="" id="{758B7CD4-29EE-416F-A4C4-A9C435C32446}"/>
              </a:ext>
            </a:extLst>
          </p:cNvPr>
          <p:cNvSpPr/>
          <p:nvPr/>
        </p:nvSpPr>
        <p:spPr>
          <a:xfrm>
            <a:off x="3593286" y="4241261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Oval 58">
            <a:extLst>
              <a:ext uri="{FF2B5EF4-FFF2-40B4-BE49-F238E27FC236}">
                <a16:creationId xmlns:a16="http://schemas.microsoft.com/office/drawing/2014/main" xmlns="" id="{C86CEB1B-5067-491C-9476-AFF2F6E0E20B}"/>
              </a:ext>
            </a:extLst>
          </p:cNvPr>
          <p:cNvSpPr/>
          <p:nvPr/>
        </p:nvSpPr>
        <p:spPr>
          <a:xfrm>
            <a:off x="3770151" y="4241261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Oval 59">
            <a:extLst>
              <a:ext uri="{FF2B5EF4-FFF2-40B4-BE49-F238E27FC236}">
                <a16:creationId xmlns:a16="http://schemas.microsoft.com/office/drawing/2014/main" xmlns="" id="{BA478891-1161-41AE-88A7-86A958CF6D0A}"/>
              </a:ext>
            </a:extLst>
          </p:cNvPr>
          <p:cNvSpPr/>
          <p:nvPr/>
        </p:nvSpPr>
        <p:spPr>
          <a:xfrm>
            <a:off x="3947016" y="4241261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Oval 60">
            <a:extLst>
              <a:ext uri="{FF2B5EF4-FFF2-40B4-BE49-F238E27FC236}">
                <a16:creationId xmlns:a16="http://schemas.microsoft.com/office/drawing/2014/main" xmlns="" id="{60311984-77AF-40C2-A1F9-152E6D530819}"/>
              </a:ext>
            </a:extLst>
          </p:cNvPr>
          <p:cNvSpPr/>
          <p:nvPr/>
        </p:nvSpPr>
        <p:spPr>
          <a:xfrm>
            <a:off x="4123881" y="4241261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Oval 61">
            <a:extLst>
              <a:ext uri="{FF2B5EF4-FFF2-40B4-BE49-F238E27FC236}">
                <a16:creationId xmlns:a16="http://schemas.microsoft.com/office/drawing/2014/main" xmlns="" id="{E92E531A-8AD0-4718-B387-6383F77A8FEB}"/>
              </a:ext>
            </a:extLst>
          </p:cNvPr>
          <p:cNvSpPr/>
          <p:nvPr/>
        </p:nvSpPr>
        <p:spPr>
          <a:xfrm>
            <a:off x="4300746" y="4241261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Oval 62">
            <a:extLst>
              <a:ext uri="{FF2B5EF4-FFF2-40B4-BE49-F238E27FC236}">
                <a16:creationId xmlns:a16="http://schemas.microsoft.com/office/drawing/2014/main" xmlns="" id="{3702E391-404E-48A2-9A25-3C37A35B6D6F}"/>
              </a:ext>
            </a:extLst>
          </p:cNvPr>
          <p:cNvSpPr/>
          <p:nvPr/>
        </p:nvSpPr>
        <p:spPr>
          <a:xfrm>
            <a:off x="4477611" y="4241261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" name="Oval 63">
            <a:extLst>
              <a:ext uri="{FF2B5EF4-FFF2-40B4-BE49-F238E27FC236}">
                <a16:creationId xmlns:a16="http://schemas.microsoft.com/office/drawing/2014/main" xmlns="" id="{513CF4B1-ECA2-4FC5-BE67-0F2FB4207397}"/>
              </a:ext>
            </a:extLst>
          </p:cNvPr>
          <p:cNvSpPr/>
          <p:nvPr/>
        </p:nvSpPr>
        <p:spPr>
          <a:xfrm>
            <a:off x="4654476" y="4241261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5" name="Oval 64">
            <a:extLst>
              <a:ext uri="{FF2B5EF4-FFF2-40B4-BE49-F238E27FC236}">
                <a16:creationId xmlns:a16="http://schemas.microsoft.com/office/drawing/2014/main" xmlns="" id="{65BAD1EC-3BA7-4CDB-9ABB-8761A268F759}"/>
              </a:ext>
            </a:extLst>
          </p:cNvPr>
          <p:cNvSpPr/>
          <p:nvPr/>
        </p:nvSpPr>
        <p:spPr>
          <a:xfrm>
            <a:off x="4831341" y="4241261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6" name="Oval 65">
            <a:extLst>
              <a:ext uri="{FF2B5EF4-FFF2-40B4-BE49-F238E27FC236}">
                <a16:creationId xmlns:a16="http://schemas.microsoft.com/office/drawing/2014/main" xmlns="" id="{B08B2E08-C2E7-43D6-952C-D50962A7784E}"/>
              </a:ext>
            </a:extLst>
          </p:cNvPr>
          <p:cNvSpPr/>
          <p:nvPr/>
        </p:nvSpPr>
        <p:spPr>
          <a:xfrm>
            <a:off x="5008206" y="4241261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7" name="Oval 66">
            <a:extLst>
              <a:ext uri="{FF2B5EF4-FFF2-40B4-BE49-F238E27FC236}">
                <a16:creationId xmlns:a16="http://schemas.microsoft.com/office/drawing/2014/main" xmlns="" id="{A7FCEA3A-2CEB-4865-A3B7-3B08A488BF2E}"/>
              </a:ext>
            </a:extLst>
          </p:cNvPr>
          <p:cNvSpPr/>
          <p:nvPr/>
        </p:nvSpPr>
        <p:spPr>
          <a:xfrm>
            <a:off x="5185071" y="4241261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Oval 67">
            <a:extLst>
              <a:ext uri="{FF2B5EF4-FFF2-40B4-BE49-F238E27FC236}">
                <a16:creationId xmlns:a16="http://schemas.microsoft.com/office/drawing/2014/main" xmlns="" id="{1814B8ED-54C3-4883-ABA0-0F20A6E2F85B}"/>
              </a:ext>
            </a:extLst>
          </p:cNvPr>
          <p:cNvSpPr/>
          <p:nvPr/>
        </p:nvSpPr>
        <p:spPr>
          <a:xfrm>
            <a:off x="5361936" y="4241261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" name="Oval 68">
            <a:extLst>
              <a:ext uri="{FF2B5EF4-FFF2-40B4-BE49-F238E27FC236}">
                <a16:creationId xmlns:a16="http://schemas.microsoft.com/office/drawing/2014/main" xmlns="" id="{EC569094-FF4A-4E43-B83C-47D7C87025C4}"/>
              </a:ext>
            </a:extLst>
          </p:cNvPr>
          <p:cNvSpPr/>
          <p:nvPr/>
        </p:nvSpPr>
        <p:spPr>
          <a:xfrm>
            <a:off x="5538801" y="4241261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Oval 69">
            <a:extLst>
              <a:ext uri="{FF2B5EF4-FFF2-40B4-BE49-F238E27FC236}">
                <a16:creationId xmlns:a16="http://schemas.microsoft.com/office/drawing/2014/main" xmlns="" id="{783D9883-7DDC-41B7-BEAF-F49FBA060AA8}"/>
              </a:ext>
            </a:extLst>
          </p:cNvPr>
          <p:cNvSpPr/>
          <p:nvPr/>
        </p:nvSpPr>
        <p:spPr>
          <a:xfrm>
            <a:off x="5715666" y="4241261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1" name="Oval 70">
            <a:extLst>
              <a:ext uri="{FF2B5EF4-FFF2-40B4-BE49-F238E27FC236}">
                <a16:creationId xmlns:a16="http://schemas.microsoft.com/office/drawing/2014/main" xmlns="" id="{5C78FA7A-6BD0-46E5-BE34-9D316C648ADC}"/>
              </a:ext>
            </a:extLst>
          </p:cNvPr>
          <p:cNvSpPr/>
          <p:nvPr/>
        </p:nvSpPr>
        <p:spPr>
          <a:xfrm>
            <a:off x="5892531" y="4241261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2" name="Oval 71">
            <a:extLst>
              <a:ext uri="{FF2B5EF4-FFF2-40B4-BE49-F238E27FC236}">
                <a16:creationId xmlns:a16="http://schemas.microsoft.com/office/drawing/2014/main" xmlns="" id="{33C528A7-1C27-4F5B-BCB1-2BC81C0D2392}"/>
              </a:ext>
            </a:extLst>
          </p:cNvPr>
          <p:cNvSpPr/>
          <p:nvPr/>
        </p:nvSpPr>
        <p:spPr>
          <a:xfrm>
            <a:off x="6069396" y="4241261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3" name="Oval 72">
            <a:extLst>
              <a:ext uri="{FF2B5EF4-FFF2-40B4-BE49-F238E27FC236}">
                <a16:creationId xmlns:a16="http://schemas.microsoft.com/office/drawing/2014/main" xmlns="" id="{362FEDFC-0467-4D86-8A7A-3C6D05C5AB29}"/>
              </a:ext>
            </a:extLst>
          </p:cNvPr>
          <p:cNvSpPr/>
          <p:nvPr/>
        </p:nvSpPr>
        <p:spPr>
          <a:xfrm>
            <a:off x="6246261" y="4241261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4" name="Oval 73">
            <a:extLst>
              <a:ext uri="{FF2B5EF4-FFF2-40B4-BE49-F238E27FC236}">
                <a16:creationId xmlns:a16="http://schemas.microsoft.com/office/drawing/2014/main" xmlns="" id="{D1EC4D8E-5DD9-4681-ABA0-190B837FA66F}"/>
              </a:ext>
            </a:extLst>
          </p:cNvPr>
          <p:cNvSpPr/>
          <p:nvPr/>
        </p:nvSpPr>
        <p:spPr>
          <a:xfrm>
            <a:off x="6423126" y="4241261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5" name="Oval 74">
            <a:extLst>
              <a:ext uri="{FF2B5EF4-FFF2-40B4-BE49-F238E27FC236}">
                <a16:creationId xmlns:a16="http://schemas.microsoft.com/office/drawing/2014/main" xmlns="" id="{3D8ED2E8-BFEC-4115-9AD7-CB4B7E34039D}"/>
              </a:ext>
            </a:extLst>
          </p:cNvPr>
          <p:cNvSpPr/>
          <p:nvPr/>
        </p:nvSpPr>
        <p:spPr>
          <a:xfrm>
            <a:off x="2885826" y="4404802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6" name="Oval 75">
            <a:extLst>
              <a:ext uri="{FF2B5EF4-FFF2-40B4-BE49-F238E27FC236}">
                <a16:creationId xmlns:a16="http://schemas.microsoft.com/office/drawing/2014/main" xmlns="" id="{BAB5BD18-0D46-451E-A0A4-B574B5DCBD01}"/>
              </a:ext>
            </a:extLst>
          </p:cNvPr>
          <p:cNvSpPr/>
          <p:nvPr/>
        </p:nvSpPr>
        <p:spPr>
          <a:xfrm>
            <a:off x="3062691" y="4404802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7" name="Oval 76">
            <a:extLst>
              <a:ext uri="{FF2B5EF4-FFF2-40B4-BE49-F238E27FC236}">
                <a16:creationId xmlns:a16="http://schemas.microsoft.com/office/drawing/2014/main" xmlns="" id="{84F74C4B-C1FB-4134-9C34-59E250A5D5FC}"/>
              </a:ext>
            </a:extLst>
          </p:cNvPr>
          <p:cNvSpPr/>
          <p:nvPr/>
        </p:nvSpPr>
        <p:spPr>
          <a:xfrm>
            <a:off x="3239556" y="4404802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8" name="Oval 77">
            <a:extLst>
              <a:ext uri="{FF2B5EF4-FFF2-40B4-BE49-F238E27FC236}">
                <a16:creationId xmlns:a16="http://schemas.microsoft.com/office/drawing/2014/main" xmlns="" id="{C14BE23B-7A96-41A7-9577-C4B1F9CAC08A}"/>
              </a:ext>
            </a:extLst>
          </p:cNvPr>
          <p:cNvSpPr/>
          <p:nvPr/>
        </p:nvSpPr>
        <p:spPr>
          <a:xfrm>
            <a:off x="3416421" y="4404802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9" name="Oval 78">
            <a:extLst>
              <a:ext uri="{FF2B5EF4-FFF2-40B4-BE49-F238E27FC236}">
                <a16:creationId xmlns:a16="http://schemas.microsoft.com/office/drawing/2014/main" xmlns="" id="{C05A5822-C3DD-4178-BC3C-3CED088C7E31}"/>
              </a:ext>
            </a:extLst>
          </p:cNvPr>
          <p:cNvSpPr/>
          <p:nvPr/>
        </p:nvSpPr>
        <p:spPr>
          <a:xfrm>
            <a:off x="3593286" y="4404802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0" name="Oval 79">
            <a:extLst>
              <a:ext uri="{FF2B5EF4-FFF2-40B4-BE49-F238E27FC236}">
                <a16:creationId xmlns:a16="http://schemas.microsoft.com/office/drawing/2014/main" xmlns="" id="{775D9540-0A78-4ED6-B52C-972E28EDB725}"/>
              </a:ext>
            </a:extLst>
          </p:cNvPr>
          <p:cNvSpPr/>
          <p:nvPr/>
        </p:nvSpPr>
        <p:spPr>
          <a:xfrm>
            <a:off x="3770151" y="4404802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1" name="Oval 80">
            <a:extLst>
              <a:ext uri="{FF2B5EF4-FFF2-40B4-BE49-F238E27FC236}">
                <a16:creationId xmlns:a16="http://schemas.microsoft.com/office/drawing/2014/main" xmlns="" id="{09EED452-CC10-4C4E-8ECB-E614036F3531}"/>
              </a:ext>
            </a:extLst>
          </p:cNvPr>
          <p:cNvSpPr/>
          <p:nvPr/>
        </p:nvSpPr>
        <p:spPr>
          <a:xfrm>
            <a:off x="3947016" y="4404802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2" name="Oval 81">
            <a:extLst>
              <a:ext uri="{FF2B5EF4-FFF2-40B4-BE49-F238E27FC236}">
                <a16:creationId xmlns:a16="http://schemas.microsoft.com/office/drawing/2014/main" xmlns="" id="{BFD3CD96-246C-4F19-B8D2-FC436DF0E68C}"/>
              </a:ext>
            </a:extLst>
          </p:cNvPr>
          <p:cNvSpPr/>
          <p:nvPr/>
        </p:nvSpPr>
        <p:spPr>
          <a:xfrm>
            <a:off x="4123881" y="4404802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3" name="Oval 82">
            <a:extLst>
              <a:ext uri="{FF2B5EF4-FFF2-40B4-BE49-F238E27FC236}">
                <a16:creationId xmlns:a16="http://schemas.microsoft.com/office/drawing/2014/main" xmlns="" id="{6B24D5A4-DE53-4734-A3A1-DB4046D38800}"/>
              </a:ext>
            </a:extLst>
          </p:cNvPr>
          <p:cNvSpPr/>
          <p:nvPr/>
        </p:nvSpPr>
        <p:spPr>
          <a:xfrm>
            <a:off x="4300746" y="4404802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4" name="Oval 83">
            <a:extLst>
              <a:ext uri="{FF2B5EF4-FFF2-40B4-BE49-F238E27FC236}">
                <a16:creationId xmlns:a16="http://schemas.microsoft.com/office/drawing/2014/main" xmlns="" id="{3A9C024C-FD2D-498C-98FD-AFB6C4A32655}"/>
              </a:ext>
            </a:extLst>
          </p:cNvPr>
          <p:cNvSpPr/>
          <p:nvPr/>
        </p:nvSpPr>
        <p:spPr>
          <a:xfrm>
            <a:off x="4477611" y="4404802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5" name="Oval 84">
            <a:extLst>
              <a:ext uri="{FF2B5EF4-FFF2-40B4-BE49-F238E27FC236}">
                <a16:creationId xmlns:a16="http://schemas.microsoft.com/office/drawing/2014/main" xmlns="" id="{3023DB54-1D19-4C59-A4E5-DAF816A1DC98}"/>
              </a:ext>
            </a:extLst>
          </p:cNvPr>
          <p:cNvSpPr/>
          <p:nvPr/>
        </p:nvSpPr>
        <p:spPr>
          <a:xfrm>
            <a:off x="4654476" y="4404802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6" name="Oval 85">
            <a:extLst>
              <a:ext uri="{FF2B5EF4-FFF2-40B4-BE49-F238E27FC236}">
                <a16:creationId xmlns:a16="http://schemas.microsoft.com/office/drawing/2014/main" xmlns="" id="{4E67F514-8237-4450-9109-15379F0FB12E}"/>
              </a:ext>
            </a:extLst>
          </p:cNvPr>
          <p:cNvSpPr/>
          <p:nvPr/>
        </p:nvSpPr>
        <p:spPr>
          <a:xfrm>
            <a:off x="4831341" y="4404802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7" name="Oval 86">
            <a:extLst>
              <a:ext uri="{FF2B5EF4-FFF2-40B4-BE49-F238E27FC236}">
                <a16:creationId xmlns:a16="http://schemas.microsoft.com/office/drawing/2014/main" xmlns="" id="{D2224B55-1240-4043-8A38-221E50F8E1BB}"/>
              </a:ext>
            </a:extLst>
          </p:cNvPr>
          <p:cNvSpPr/>
          <p:nvPr/>
        </p:nvSpPr>
        <p:spPr>
          <a:xfrm>
            <a:off x="5008206" y="4404802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8" name="Oval 87">
            <a:extLst>
              <a:ext uri="{FF2B5EF4-FFF2-40B4-BE49-F238E27FC236}">
                <a16:creationId xmlns:a16="http://schemas.microsoft.com/office/drawing/2014/main" xmlns="" id="{FBA1FA24-8B28-4D63-B80D-183FEEBA2A30}"/>
              </a:ext>
            </a:extLst>
          </p:cNvPr>
          <p:cNvSpPr/>
          <p:nvPr/>
        </p:nvSpPr>
        <p:spPr>
          <a:xfrm>
            <a:off x="5185071" y="4404802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9" name="Oval 88">
            <a:extLst>
              <a:ext uri="{FF2B5EF4-FFF2-40B4-BE49-F238E27FC236}">
                <a16:creationId xmlns:a16="http://schemas.microsoft.com/office/drawing/2014/main" xmlns="" id="{D2451C29-04EE-4088-8105-BBABD0B4EEE3}"/>
              </a:ext>
            </a:extLst>
          </p:cNvPr>
          <p:cNvSpPr/>
          <p:nvPr/>
        </p:nvSpPr>
        <p:spPr>
          <a:xfrm>
            <a:off x="5361936" y="4404802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0" name="Oval 89">
            <a:extLst>
              <a:ext uri="{FF2B5EF4-FFF2-40B4-BE49-F238E27FC236}">
                <a16:creationId xmlns:a16="http://schemas.microsoft.com/office/drawing/2014/main" xmlns="" id="{43B7C4AB-91B6-4301-9A5F-9BD78CBFE693}"/>
              </a:ext>
            </a:extLst>
          </p:cNvPr>
          <p:cNvSpPr/>
          <p:nvPr/>
        </p:nvSpPr>
        <p:spPr>
          <a:xfrm>
            <a:off x="5538801" y="4404802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1" name="Oval 90">
            <a:extLst>
              <a:ext uri="{FF2B5EF4-FFF2-40B4-BE49-F238E27FC236}">
                <a16:creationId xmlns:a16="http://schemas.microsoft.com/office/drawing/2014/main" xmlns="" id="{43993EAE-CC3F-4EB0-A33C-FB4325A5FC2E}"/>
              </a:ext>
            </a:extLst>
          </p:cNvPr>
          <p:cNvSpPr/>
          <p:nvPr/>
        </p:nvSpPr>
        <p:spPr>
          <a:xfrm>
            <a:off x="5715666" y="4404802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2" name="Oval 91">
            <a:extLst>
              <a:ext uri="{FF2B5EF4-FFF2-40B4-BE49-F238E27FC236}">
                <a16:creationId xmlns:a16="http://schemas.microsoft.com/office/drawing/2014/main" xmlns="" id="{8DD32935-7591-42BC-A236-B1462FC27790}"/>
              </a:ext>
            </a:extLst>
          </p:cNvPr>
          <p:cNvSpPr/>
          <p:nvPr/>
        </p:nvSpPr>
        <p:spPr>
          <a:xfrm>
            <a:off x="5892531" y="4404802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3" name="Oval 92">
            <a:extLst>
              <a:ext uri="{FF2B5EF4-FFF2-40B4-BE49-F238E27FC236}">
                <a16:creationId xmlns:a16="http://schemas.microsoft.com/office/drawing/2014/main" xmlns="" id="{25CEEC8C-3ECA-4CCF-891C-4C95D057663A}"/>
              </a:ext>
            </a:extLst>
          </p:cNvPr>
          <p:cNvSpPr/>
          <p:nvPr/>
        </p:nvSpPr>
        <p:spPr>
          <a:xfrm>
            <a:off x="6069396" y="4404802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4" name="Oval 93">
            <a:extLst>
              <a:ext uri="{FF2B5EF4-FFF2-40B4-BE49-F238E27FC236}">
                <a16:creationId xmlns:a16="http://schemas.microsoft.com/office/drawing/2014/main" xmlns="" id="{DCCA3BFD-5D6E-467F-9F6F-F884C7A7A3A0}"/>
              </a:ext>
            </a:extLst>
          </p:cNvPr>
          <p:cNvSpPr/>
          <p:nvPr/>
        </p:nvSpPr>
        <p:spPr>
          <a:xfrm>
            <a:off x="6246261" y="4404802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5" name="Oval 94">
            <a:extLst>
              <a:ext uri="{FF2B5EF4-FFF2-40B4-BE49-F238E27FC236}">
                <a16:creationId xmlns:a16="http://schemas.microsoft.com/office/drawing/2014/main" xmlns="" id="{03B40C13-3991-4E64-BAF2-B4399BDD6C63}"/>
              </a:ext>
            </a:extLst>
          </p:cNvPr>
          <p:cNvSpPr/>
          <p:nvPr/>
        </p:nvSpPr>
        <p:spPr>
          <a:xfrm>
            <a:off x="6423126" y="4404802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6" name="Oval 95">
            <a:extLst>
              <a:ext uri="{FF2B5EF4-FFF2-40B4-BE49-F238E27FC236}">
                <a16:creationId xmlns:a16="http://schemas.microsoft.com/office/drawing/2014/main" xmlns="" id="{484531E7-B4B1-4822-809B-EC8AA7F7ECB0}"/>
              </a:ext>
            </a:extLst>
          </p:cNvPr>
          <p:cNvSpPr/>
          <p:nvPr/>
        </p:nvSpPr>
        <p:spPr>
          <a:xfrm>
            <a:off x="2885826" y="4568343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7" name="Oval 96">
            <a:extLst>
              <a:ext uri="{FF2B5EF4-FFF2-40B4-BE49-F238E27FC236}">
                <a16:creationId xmlns:a16="http://schemas.microsoft.com/office/drawing/2014/main" xmlns="" id="{5EA58714-66B0-47D2-B713-2D67F389662B}"/>
              </a:ext>
            </a:extLst>
          </p:cNvPr>
          <p:cNvSpPr/>
          <p:nvPr/>
        </p:nvSpPr>
        <p:spPr>
          <a:xfrm>
            <a:off x="3062691" y="4568343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8" name="Oval 97">
            <a:extLst>
              <a:ext uri="{FF2B5EF4-FFF2-40B4-BE49-F238E27FC236}">
                <a16:creationId xmlns:a16="http://schemas.microsoft.com/office/drawing/2014/main" xmlns="" id="{08B4AA81-97A3-485A-8198-E4445093B7FC}"/>
              </a:ext>
            </a:extLst>
          </p:cNvPr>
          <p:cNvSpPr/>
          <p:nvPr/>
        </p:nvSpPr>
        <p:spPr>
          <a:xfrm>
            <a:off x="3239556" y="4568343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9" name="Oval 98">
            <a:extLst>
              <a:ext uri="{FF2B5EF4-FFF2-40B4-BE49-F238E27FC236}">
                <a16:creationId xmlns:a16="http://schemas.microsoft.com/office/drawing/2014/main" xmlns="" id="{734E7687-F213-414C-800B-39522824EC53}"/>
              </a:ext>
            </a:extLst>
          </p:cNvPr>
          <p:cNvSpPr/>
          <p:nvPr/>
        </p:nvSpPr>
        <p:spPr>
          <a:xfrm>
            <a:off x="3416421" y="4568343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0" name="Oval 99">
            <a:extLst>
              <a:ext uri="{FF2B5EF4-FFF2-40B4-BE49-F238E27FC236}">
                <a16:creationId xmlns:a16="http://schemas.microsoft.com/office/drawing/2014/main" xmlns="" id="{C23FBEF2-569B-4426-9239-E8C5E57CBD56}"/>
              </a:ext>
            </a:extLst>
          </p:cNvPr>
          <p:cNvSpPr/>
          <p:nvPr/>
        </p:nvSpPr>
        <p:spPr>
          <a:xfrm>
            <a:off x="3593286" y="4568343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1" name="Oval 100">
            <a:extLst>
              <a:ext uri="{FF2B5EF4-FFF2-40B4-BE49-F238E27FC236}">
                <a16:creationId xmlns:a16="http://schemas.microsoft.com/office/drawing/2014/main" xmlns="" id="{66B16DB8-F4D3-47BD-8A53-D6732CD6446D}"/>
              </a:ext>
            </a:extLst>
          </p:cNvPr>
          <p:cNvSpPr/>
          <p:nvPr/>
        </p:nvSpPr>
        <p:spPr>
          <a:xfrm>
            <a:off x="3770151" y="4568343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2" name="Oval 101">
            <a:extLst>
              <a:ext uri="{FF2B5EF4-FFF2-40B4-BE49-F238E27FC236}">
                <a16:creationId xmlns:a16="http://schemas.microsoft.com/office/drawing/2014/main" xmlns="" id="{13593B58-FE23-4C98-A034-23AEBAE85A18}"/>
              </a:ext>
            </a:extLst>
          </p:cNvPr>
          <p:cNvSpPr/>
          <p:nvPr/>
        </p:nvSpPr>
        <p:spPr>
          <a:xfrm>
            <a:off x="3947016" y="4568343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3" name="Oval 102">
            <a:extLst>
              <a:ext uri="{FF2B5EF4-FFF2-40B4-BE49-F238E27FC236}">
                <a16:creationId xmlns:a16="http://schemas.microsoft.com/office/drawing/2014/main" xmlns="" id="{1DA2439C-368E-4866-AC4D-B1E0B4C487C7}"/>
              </a:ext>
            </a:extLst>
          </p:cNvPr>
          <p:cNvSpPr/>
          <p:nvPr/>
        </p:nvSpPr>
        <p:spPr>
          <a:xfrm>
            <a:off x="4123881" y="4568343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4" name="Oval 103">
            <a:extLst>
              <a:ext uri="{FF2B5EF4-FFF2-40B4-BE49-F238E27FC236}">
                <a16:creationId xmlns:a16="http://schemas.microsoft.com/office/drawing/2014/main" xmlns="" id="{81926DDE-E5B8-403A-8376-6FFEFA8C12BC}"/>
              </a:ext>
            </a:extLst>
          </p:cNvPr>
          <p:cNvSpPr/>
          <p:nvPr/>
        </p:nvSpPr>
        <p:spPr>
          <a:xfrm>
            <a:off x="4300746" y="4568343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5" name="Oval 104">
            <a:extLst>
              <a:ext uri="{FF2B5EF4-FFF2-40B4-BE49-F238E27FC236}">
                <a16:creationId xmlns:a16="http://schemas.microsoft.com/office/drawing/2014/main" xmlns="" id="{4C967940-F461-44D7-9804-532F6CB8F2AA}"/>
              </a:ext>
            </a:extLst>
          </p:cNvPr>
          <p:cNvSpPr/>
          <p:nvPr/>
        </p:nvSpPr>
        <p:spPr>
          <a:xfrm>
            <a:off x="4477611" y="4568343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6" name="Oval 105">
            <a:extLst>
              <a:ext uri="{FF2B5EF4-FFF2-40B4-BE49-F238E27FC236}">
                <a16:creationId xmlns:a16="http://schemas.microsoft.com/office/drawing/2014/main" xmlns="" id="{E7C10E1B-2546-4ADF-B043-3754C6C081DE}"/>
              </a:ext>
            </a:extLst>
          </p:cNvPr>
          <p:cNvSpPr/>
          <p:nvPr/>
        </p:nvSpPr>
        <p:spPr>
          <a:xfrm>
            <a:off x="4654476" y="4568343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7" name="Oval 106">
            <a:extLst>
              <a:ext uri="{FF2B5EF4-FFF2-40B4-BE49-F238E27FC236}">
                <a16:creationId xmlns:a16="http://schemas.microsoft.com/office/drawing/2014/main" xmlns="" id="{D0120C8E-F285-4424-B1DD-5A07A396528F}"/>
              </a:ext>
            </a:extLst>
          </p:cNvPr>
          <p:cNvSpPr/>
          <p:nvPr/>
        </p:nvSpPr>
        <p:spPr>
          <a:xfrm>
            <a:off x="4831341" y="4568343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8" name="Oval 107">
            <a:extLst>
              <a:ext uri="{FF2B5EF4-FFF2-40B4-BE49-F238E27FC236}">
                <a16:creationId xmlns:a16="http://schemas.microsoft.com/office/drawing/2014/main" xmlns="" id="{8C311F04-FBFE-4FA1-9DC7-1E62724FB5BC}"/>
              </a:ext>
            </a:extLst>
          </p:cNvPr>
          <p:cNvSpPr/>
          <p:nvPr/>
        </p:nvSpPr>
        <p:spPr>
          <a:xfrm>
            <a:off x="5008206" y="4568343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9" name="Oval 108">
            <a:extLst>
              <a:ext uri="{FF2B5EF4-FFF2-40B4-BE49-F238E27FC236}">
                <a16:creationId xmlns:a16="http://schemas.microsoft.com/office/drawing/2014/main" xmlns="" id="{F9BD5A73-CDA2-4DC4-8C88-744667AC5EAF}"/>
              </a:ext>
            </a:extLst>
          </p:cNvPr>
          <p:cNvSpPr/>
          <p:nvPr/>
        </p:nvSpPr>
        <p:spPr>
          <a:xfrm>
            <a:off x="5185071" y="4568343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0" name="Oval 109">
            <a:extLst>
              <a:ext uri="{FF2B5EF4-FFF2-40B4-BE49-F238E27FC236}">
                <a16:creationId xmlns:a16="http://schemas.microsoft.com/office/drawing/2014/main" xmlns="" id="{3F84A637-36B7-49A5-BD94-28CF8C31B4AF}"/>
              </a:ext>
            </a:extLst>
          </p:cNvPr>
          <p:cNvSpPr/>
          <p:nvPr/>
        </p:nvSpPr>
        <p:spPr>
          <a:xfrm>
            <a:off x="5361936" y="4568343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1" name="Oval 110">
            <a:extLst>
              <a:ext uri="{FF2B5EF4-FFF2-40B4-BE49-F238E27FC236}">
                <a16:creationId xmlns:a16="http://schemas.microsoft.com/office/drawing/2014/main" xmlns="" id="{73AC97E4-1E94-45A2-85BF-AA12580CC12A}"/>
              </a:ext>
            </a:extLst>
          </p:cNvPr>
          <p:cNvSpPr/>
          <p:nvPr/>
        </p:nvSpPr>
        <p:spPr>
          <a:xfrm>
            <a:off x="5538801" y="4568343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2" name="Oval 111">
            <a:extLst>
              <a:ext uri="{FF2B5EF4-FFF2-40B4-BE49-F238E27FC236}">
                <a16:creationId xmlns:a16="http://schemas.microsoft.com/office/drawing/2014/main" xmlns="" id="{5C4978C2-F298-47F1-A3E1-118786D373ED}"/>
              </a:ext>
            </a:extLst>
          </p:cNvPr>
          <p:cNvSpPr/>
          <p:nvPr/>
        </p:nvSpPr>
        <p:spPr>
          <a:xfrm>
            <a:off x="5715666" y="4568343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3" name="Oval 112">
            <a:extLst>
              <a:ext uri="{FF2B5EF4-FFF2-40B4-BE49-F238E27FC236}">
                <a16:creationId xmlns:a16="http://schemas.microsoft.com/office/drawing/2014/main" xmlns="" id="{755CC1A7-50BF-4D21-A608-39EA87288FBF}"/>
              </a:ext>
            </a:extLst>
          </p:cNvPr>
          <p:cNvSpPr/>
          <p:nvPr/>
        </p:nvSpPr>
        <p:spPr>
          <a:xfrm>
            <a:off x="5892531" y="4568343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4" name="Oval 113">
            <a:extLst>
              <a:ext uri="{FF2B5EF4-FFF2-40B4-BE49-F238E27FC236}">
                <a16:creationId xmlns:a16="http://schemas.microsoft.com/office/drawing/2014/main" xmlns="" id="{0916608B-D3B6-4002-9212-8081E40A3B06}"/>
              </a:ext>
            </a:extLst>
          </p:cNvPr>
          <p:cNvSpPr/>
          <p:nvPr/>
        </p:nvSpPr>
        <p:spPr>
          <a:xfrm>
            <a:off x="6069396" y="4568343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5" name="Oval 114">
            <a:extLst>
              <a:ext uri="{FF2B5EF4-FFF2-40B4-BE49-F238E27FC236}">
                <a16:creationId xmlns:a16="http://schemas.microsoft.com/office/drawing/2014/main" xmlns="" id="{6857611B-6DD0-487A-9196-AD4C9A181850}"/>
              </a:ext>
            </a:extLst>
          </p:cNvPr>
          <p:cNvSpPr/>
          <p:nvPr/>
        </p:nvSpPr>
        <p:spPr>
          <a:xfrm>
            <a:off x="6246261" y="4568343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6" name="Oval 115">
            <a:extLst>
              <a:ext uri="{FF2B5EF4-FFF2-40B4-BE49-F238E27FC236}">
                <a16:creationId xmlns:a16="http://schemas.microsoft.com/office/drawing/2014/main" xmlns="" id="{0346CF2C-98FB-435A-A860-1B528E2F0057}"/>
              </a:ext>
            </a:extLst>
          </p:cNvPr>
          <p:cNvSpPr/>
          <p:nvPr/>
        </p:nvSpPr>
        <p:spPr>
          <a:xfrm>
            <a:off x="6423126" y="4568343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7" name="Oval 116">
            <a:extLst>
              <a:ext uri="{FF2B5EF4-FFF2-40B4-BE49-F238E27FC236}">
                <a16:creationId xmlns:a16="http://schemas.microsoft.com/office/drawing/2014/main" xmlns="" id="{459E999C-F589-4BA1-92E6-AA61D600E907}"/>
              </a:ext>
            </a:extLst>
          </p:cNvPr>
          <p:cNvSpPr/>
          <p:nvPr/>
        </p:nvSpPr>
        <p:spPr>
          <a:xfrm>
            <a:off x="2885826" y="4731884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8" name="Oval 117">
            <a:extLst>
              <a:ext uri="{FF2B5EF4-FFF2-40B4-BE49-F238E27FC236}">
                <a16:creationId xmlns:a16="http://schemas.microsoft.com/office/drawing/2014/main" xmlns="" id="{BBC3AD50-85EF-41C7-80A7-06B066F73860}"/>
              </a:ext>
            </a:extLst>
          </p:cNvPr>
          <p:cNvSpPr/>
          <p:nvPr/>
        </p:nvSpPr>
        <p:spPr>
          <a:xfrm>
            <a:off x="3062691" y="4731884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9" name="Oval 118">
            <a:extLst>
              <a:ext uri="{FF2B5EF4-FFF2-40B4-BE49-F238E27FC236}">
                <a16:creationId xmlns:a16="http://schemas.microsoft.com/office/drawing/2014/main" xmlns="" id="{E703647F-6939-4046-9816-FBDD449EBFAD}"/>
              </a:ext>
            </a:extLst>
          </p:cNvPr>
          <p:cNvSpPr/>
          <p:nvPr/>
        </p:nvSpPr>
        <p:spPr>
          <a:xfrm>
            <a:off x="3239556" y="4731884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0" name="Oval 119">
            <a:extLst>
              <a:ext uri="{FF2B5EF4-FFF2-40B4-BE49-F238E27FC236}">
                <a16:creationId xmlns:a16="http://schemas.microsoft.com/office/drawing/2014/main" xmlns="" id="{1D7CAD5E-BF7E-4108-98B0-DC16BC1A9915}"/>
              </a:ext>
            </a:extLst>
          </p:cNvPr>
          <p:cNvSpPr/>
          <p:nvPr/>
        </p:nvSpPr>
        <p:spPr>
          <a:xfrm>
            <a:off x="3416421" y="4731884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1" name="Oval 120">
            <a:extLst>
              <a:ext uri="{FF2B5EF4-FFF2-40B4-BE49-F238E27FC236}">
                <a16:creationId xmlns:a16="http://schemas.microsoft.com/office/drawing/2014/main" xmlns="" id="{91484BEE-03C5-4456-9614-B1C7D659F3E9}"/>
              </a:ext>
            </a:extLst>
          </p:cNvPr>
          <p:cNvSpPr/>
          <p:nvPr/>
        </p:nvSpPr>
        <p:spPr>
          <a:xfrm>
            <a:off x="3593286" y="4731884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2" name="Oval 121">
            <a:extLst>
              <a:ext uri="{FF2B5EF4-FFF2-40B4-BE49-F238E27FC236}">
                <a16:creationId xmlns:a16="http://schemas.microsoft.com/office/drawing/2014/main" xmlns="" id="{CC0B3866-4B74-4C9A-B110-67E4FDBD9E61}"/>
              </a:ext>
            </a:extLst>
          </p:cNvPr>
          <p:cNvSpPr/>
          <p:nvPr/>
        </p:nvSpPr>
        <p:spPr>
          <a:xfrm>
            <a:off x="3770151" y="4731884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3" name="Oval 122">
            <a:extLst>
              <a:ext uri="{FF2B5EF4-FFF2-40B4-BE49-F238E27FC236}">
                <a16:creationId xmlns:a16="http://schemas.microsoft.com/office/drawing/2014/main" xmlns="" id="{3C4FA02B-9B4E-4C99-A14F-4899F0DC0320}"/>
              </a:ext>
            </a:extLst>
          </p:cNvPr>
          <p:cNvSpPr/>
          <p:nvPr/>
        </p:nvSpPr>
        <p:spPr>
          <a:xfrm>
            <a:off x="3947016" y="4731884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4" name="Oval 123">
            <a:extLst>
              <a:ext uri="{FF2B5EF4-FFF2-40B4-BE49-F238E27FC236}">
                <a16:creationId xmlns:a16="http://schemas.microsoft.com/office/drawing/2014/main" xmlns="" id="{1B0591FC-FBE8-4D93-B1D3-B61309E1B923}"/>
              </a:ext>
            </a:extLst>
          </p:cNvPr>
          <p:cNvSpPr/>
          <p:nvPr/>
        </p:nvSpPr>
        <p:spPr>
          <a:xfrm>
            <a:off x="4123881" y="4731884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5" name="Oval 124">
            <a:extLst>
              <a:ext uri="{FF2B5EF4-FFF2-40B4-BE49-F238E27FC236}">
                <a16:creationId xmlns:a16="http://schemas.microsoft.com/office/drawing/2014/main" xmlns="" id="{20018B34-0457-47E2-8EC4-9F6D911C4925}"/>
              </a:ext>
            </a:extLst>
          </p:cNvPr>
          <p:cNvSpPr/>
          <p:nvPr/>
        </p:nvSpPr>
        <p:spPr>
          <a:xfrm>
            <a:off x="4300746" y="4731884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6" name="Oval 125">
            <a:extLst>
              <a:ext uri="{FF2B5EF4-FFF2-40B4-BE49-F238E27FC236}">
                <a16:creationId xmlns:a16="http://schemas.microsoft.com/office/drawing/2014/main" xmlns="" id="{5C4B76D5-61B1-45AC-A069-D77AB7F07029}"/>
              </a:ext>
            </a:extLst>
          </p:cNvPr>
          <p:cNvSpPr/>
          <p:nvPr/>
        </p:nvSpPr>
        <p:spPr>
          <a:xfrm>
            <a:off x="4477611" y="4731884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7" name="Oval 126">
            <a:extLst>
              <a:ext uri="{FF2B5EF4-FFF2-40B4-BE49-F238E27FC236}">
                <a16:creationId xmlns:a16="http://schemas.microsoft.com/office/drawing/2014/main" xmlns="" id="{A1FE059B-4E9B-44F7-A10E-A051D29C502D}"/>
              </a:ext>
            </a:extLst>
          </p:cNvPr>
          <p:cNvSpPr/>
          <p:nvPr/>
        </p:nvSpPr>
        <p:spPr>
          <a:xfrm>
            <a:off x="4654476" y="4731884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8" name="Oval 127">
            <a:extLst>
              <a:ext uri="{FF2B5EF4-FFF2-40B4-BE49-F238E27FC236}">
                <a16:creationId xmlns:a16="http://schemas.microsoft.com/office/drawing/2014/main" xmlns="" id="{CFCDA865-4F93-4B52-903F-2706F6FADD54}"/>
              </a:ext>
            </a:extLst>
          </p:cNvPr>
          <p:cNvSpPr/>
          <p:nvPr/>
        </p:nvSpPr>
        <p:spPr>
          <a:xfrm>
            <a:off x="4831341" y="4731884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9" name="Oval 128">
            <a:extLst>
              <a:ext uri="{FF2B5EF4-FFF2-40B4-BE49-F238E27FC236}">
                <a16:creationId xmlns:a16="http://schemas.microsoft.com/office/drawing/2014/main" xmlns="" id="{B3836218-0935-4425-A314-B6F895E1E883}"/>
              </a:ext>
            </a:extLst>
          </p:cNvPr>
          <p:cNvSpPr/>
          <p:nvPr/>
        </p:nvSpPr>
        <p:spPr>
          <a:xfrm>
            <a:off x="5008206" y="4731884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0" name="Oval 129">
            <a:extLst>
              <a:ext uri="{FF2B5EF4-FFF2-40B4-BE49-F238E27FC236}">
                <a16:creationId xmlns:a16="http://schemas.microsoft.com/office/drawing/2014/main" xmlns="" id="{84B8F938-B9F6-4160-B0E9-3C223FD3CAA6}"/>
              </a:ext>
            </a:extLst>
          </p:cNvPr>
          <p:cNvSpPr/>
          <p:nvPr/>
        </p:nvSpPr>
        <p:spPr>
          <a:xfrm>
            <a:off x="5185071" y="4731884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1" name="Oval 130">
            <a:extLst>
              <a:ext uri="{FF2B5EF4-FFF2-40B4-BE49-F238E27FC236}">
                <a16:creationId xmlns:a16="http://schemas.microsoft.com/office/drawing/2014/main" xmlns="" id="{94D8FF1F-1617-46FA-A1ED-21AA886A1F5A}"/>
              </a:ext>
            </a:extLst>
          </p:cNvPr>
          <p:cNvSpPr/>
          <p:nvPr/>
        </p:nvSpPr>
        <p:spPr>
          <a:xfrm>
            <a:off x="5361936" y="4731884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2" name="Oval 131">
            <a:extLst>
              <a:ext uri="{FF2B5EF4-FFF2-40B4-BE49-F238E27FC236}">
                <a16:creationId xmlns:a16="http://schemas.microsoft.com/office/drawing/2014/main" xmlns="" id="{9AE810AF-10AB-43BF-B0C8-3E5FE1AC071F}"/>
              </a:ext>
            </a:extLst>
          </p:cNvPr>
          <p:cNvSpPr/>
          <p:nvPr/>
        </p:nvSpPr>
        <p:spPr>
          <a:xfrm>
            <a:off x="5538801" y="4731884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3" name="Oval 132">
            <a:extLst>
              <a:ext uri="{FF2B5EF4-FFF2-40B4-BE49-F238E27FC236}">
                <a16:creationId xmlns:a16="http://schemas.microsoft.com/office/drawing/2014/main" xmlns="" id="{7A6BF456-6924-4B96-B001-0FE887C28BC5}"/>
              </a:ext>
            </a:extLst>
          </p:cNvPr>
          <p:cNvSpPr/>
          <p:nvPr/>
        </p:nvSpPr>
        <p:spPr>
          <a:xfrm>
            <a:off x="5715666" y="4731884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4" name="Oval 133">
            <a:extLst>
              <a:ext uri="{FF2B5EF4-FFF2-40B4-BE49-F238E27FC236}">
                <a16:creationId xmlns:a16="http://schemas.microsoft.com/office/drawing/2014/main" xmlns="" id="{4840DF3D-CF48-4849-928D-5524977E61FF}"/>
              </a:ext>
            </a:extLst>
          </p:cNvPr>
          <p:cNvSpPr/>
          <p:nvPr/>
        </p:nvSpPr>
        <p:spPr>
          <a:xfrm>
            <a:off x="5892531" y="4731884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5" name="Oval 134">
            <a:extLst>
              <a:ext uri="{FF2B5EF4-FFF2-40B4-BE49-F238E27FC236}">
                <a16:creationId xmlns:a16="http://schemas.microsoft.com/office/drawing/2014/main" xmlns="" id="{71D1C586-8ED4-4794-8BC6-4327F9A41CD2}"/>
              </a:ext>
            </a:extLst>
          </p:cNvPr>
          <p:cNvSpPr/>
          <p:nvPr/>
        </p:nvSpPr>
        <p:spPr>
          <a:xfrm>
            <a:off x="6069396" y="4731884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6" name="Oval 135">
            <a:extLst>
              <a:ext uri="{FF2B5EF4-FFF2-40B4-BE49-F238E27FC236}">
                <a16:creationId xmlns:a16="http://schemas.microsoft.com/office/drawing/2014/main" xmlns="" id="{861C680F-1CCD-4DE4-8F37-6830D47BE183}"/>
              </a:ext>
            </a:extLst>
          </p:cNvPr>
          <p:cNvSpPr/>
          <p:nvPr/>
        </p:nvSpPr>
        <p:spPr>
          <a:xfrm>
            <a:off x="6246261" y="4731884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7" name="Oval 136">
            <a:extLst>
              <a:ext uri="{FF2B5EF4-FFF2-40B4-BE49-F238E27FC236}">
                <a16:creationId xmlns:a16="http://schemas.microsoft.com/office/drawing/2014/main" xmlns="" id="{188FE285-2591-4EEA-A3DB-4E4573D948A0}"/>
              </a:ext>
            </a:extLst>
          </p:cNvPr>
          <p:cNvSpPr/>
          <p:nvPr/>
        </p:nvSpPr>
        <p:spPr>
          <a:xfrm>
            <a:off x="6423126" y="4731884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8" name="Oval 137">
            <a:extLst>
              <a:ext uri="{FF2B5EF4-FFF2-40B4-BE49-F238E27FC236}">
                <a16:creationId xmlns:a16="http://schemas.microsoft.com/office/drawing/2014/main" xmlns="" id="{65D8D5B5-E69A-4566-9346-4EA61BC1F3DE}"/>
              </a:ext>
            </a:extLst>
          </p:cNvPr>
          <p:cNvSpPr/>
          <p:nvPr/>
        </p:nvSpPr>
        <p:spPr>
          <a:xfrm>
            <a:off x="2885826" y="4895425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9" name="Oval 138">
            <a:extLst>
              <a:ext uri="{FF2B5EF4-FFF2-40B4-BE49-F238E27FC236}">
                <a16:creationId xmlns:a16="http://schemas.microsoft.com/office/drawing/2014/main" xmlns="" id="{7F43B18C-8A03-435E-A9BC-716BB20AE214}"/>
              </a:ext>
            </a:extLst>
          </p:cNvPr>
          <p:cNvSpPr/>
          <p:nvPr/>
        </p:nvSpPr>
        <p:spPr>
          <a:xfrm>
            <a:off x="3062691" y="4895425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0" name="Oval 139">
            <a:extLst>
              <a:ext uri="{FF2B5EF4-FFF2-40B4-BE49-F238E27FC236}">
                <a16:creationId xmlns:a16="http://schemas.microsoft.com/office/drawing/2014/main" xmlns="" id="{DD615E4B-28D6-4BE1-974B-E4DFC1CB4A12}"/>
              </a:ext>
            </a:extLst>
          </p:cNvPr>
          <p:cNvSpPr/>
          <p:nvPr/>
        </p:nvSpPr>
        <p:spPr>
          <a:xfrm>
            <a:off x="3239556" y="4895425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1" name="Oval 140">
            <a:extLst>
              <a:ext uri="{FF2B5EF4-FFF2-40B4-BE49-F238E27FC236}">
                <a16:creationId xmlns:a16="http://schemas.microsoft.com/office/drawing/2014/main" xmlns="" id="{C4A63DEF-7D38-45CE-9117-72402B307271}"/>
              </a:ext>
            </a:extLst>
          </p:cNvPr>
          <p:cNvSpPr/>
          <p:nvPr/>
        </p:nvSpPr>
        <p:spPr>
          <a:xfrm>
            <a:off x="3416421" y="4895425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2" name="Oval 141">
            <a:extLst>
              <a:ext uri="{FF2B5EF4-FFF2-40B4-BE49-F238E27FC236}">
                <a16:creationId xmlns:a16="http://schemas.microsoft.com/office/drawing/2014/main" xmlns="" id="{0511AA8A-64D6-43DD-9885-E36957A2DF85}"/>
              </a:ext>
            </a:extLst>
          </p:cNvPr>
          <p:cNvSpPr/>
          <p:nvPr/>
        </p:nvSpPr>
        <p:spPr>
          <a:xfrm>
            <a:off x="3593286" y="4895425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3" name="Oval 142">
            <a:extLst>
              <a:ext uri="{FF2B5EF4-FFF2-40B4-BE49-F238E27FC236}">
                <a16:creationId xmlns:a16="http://schemas.microsoft.com/office/drawing/2014/main" xmlns="" id="{7204585F-91D1-4B7B-9CF4-0A25DB8BD7BD}"/>
              </a:ext>
            </a:extLst>
          </p:cNvPr>
          <p:cNvSpPr/>
          <p:nvPr/>
        </p:nvSpPr>
        <p:spPr>
          <a:xfrm>
            <a:off x="3770151" y="4895425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4" name="Oval 143">
            <a:extLst>
              <a:ext uri="{FF2B5EF4-FFF2-40B4-BE49-F238E27FC236}">
                <a16:creationId xmlns:a16="http://schemas.microsoft.com/office/drawing/2014/main" xmlns="" id="{F3A485F3-64CF-4AA4-BBA3-FEF70CA6970D}"/>
              </a:ext>
            </a:extLst>
          </p:cNvPr>
          <p:cNvSpPr/>
          <p:nvPr/>
        </p:nvSpPr>
        <p:spPr>
          <a:xfrm>
            <a:off x="3947016" y="4895425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5" name="Oval 144">
            <a:extLst>
              <a:ext uri="{FF2B5EF4-FFF2-40B4-BE49-F238E27FC236}">
                <a16:creationId xmlns:a16="http://schemas.microsoft.com/office/drawing/2014/main" xmlns="" id="{52140980-278B-46B1-A2DD-18D2A9477B55}"/>
              </a:ext>
            </a:extLst>
          </p:cNvPr>
          <p:cNvSpPr/>
          <p:nvPr/>
        </p:nvSpPr>
        <p:spPr>
          <a:xfrm>
            <a:off x="4123881" y="4895425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6" name="Oval 145">
            <a:extLst>
              <a:ext uri="{FF2B5EF4-FFF2-40B4-BE49-F238E27FC236}">
                <a16:creationId xmlns:a16="http://schemas.microsoft.com/office/drawing/2014/main" xmlns="" id="{52D9DA15-1E84-40E5-A3F0-A36097825EBB}"/>
              </a:ext>
            </a:extLst>
          </p:cNvPr>
          <p:cNvSpPr/>
          <p:nvPr/>
        </p:nvSpPr>
        <p:spPr>
          <a:xfrm>
            <a:off x="4300746" y="4895425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7" name="Oval 146">
            <a:extLst>
              <a:ext uri="{FF2B5EF4-FFF2-40B4-BE49-F238E27FC236}">
                <a16:creationId xmlns:a16="http://schemas.microsoft.com/office/drawing/2014/main" xmlns="" id="{EEC7A694-2F90-4327-8F9D-4B740027DB70}"/>
              </a:ext>
            </a:extLst>
          </p:cNvPr>
          <p:cNvSpPr/>
          <p:nvPr/>
        </p:nvSpPr>
        <p:spPr>
          <a:xfrm>
            <a:off x="4477611" y="4895425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8" name="Oval 147">
            <a:extLst>
              <a:ext uri="{FF2B5EF4-FFF2-40B4-BE49-F238E27FC236}">
                <a16:creationId xmlns:a16="http://schemas.microsoft.com/office/drawing/2014/main" xmlns="" id="{9BFCC3C6-A9B2-45F7-B39B-F86E5F2E9448}"/>
              </a:ext>
            </a:extLst>
          </p:cNvPr>
          <p:cNvSpPr/>
          <p:nvPr/>
        </p:nvSpPr>
        <p:spPr>
          <a:xfrm>
            <a:off x="4654476" y="4895425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9" name="Oval 148">
            <a:extLst>
              <a:ext uri="{FF2B5EF4-FFF2-40B4-BE49-F238E27FC236}">
                <a16:creationId xmlns:a16="http://schemas.microsoft.com/office/drawing/2014/main" xmlns="" id="{ADB9811C-A557-40FB-AD67-5583C6F591BD}"/>
              </a:ext>
            </a:extLst>
          </p:cNvPr>
          <p:cNvSpPr/>
          <p:nvPr/>
        </p:nvSpPr>
        <p:spPr>
          <a:xfrm>
            <a:off x="4831341" y="4895425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0" name="Oval 149">
            <a:extLst>
              <a:ext uri="{FF2B5EF4-FFF2-40B4-BE49-F238E27FC236}">
                <a16:creationId xmlns:a16="http://schemas.microsoft.com/office/drawing/2014/main" xmlns="" id="{4BDFE444-0BE9-4344-AFEB-171923AE010C}"/>
              </a:ext>
            </a:extLst>
          </p:cNvPr>
          <p:cNvSpPr/>
          <p:nvPr/>
        </p:nvSpPr>
        <p:spPr>
          <a:xfrm>
            <a:off x="5008206" y="4895425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1" name="Oval 150">
            <a:extLst>
              <a:ext uri="{FF2B5EF4-FFF2-40B4-BE49-F238E27FC236}">
                <a16:creationId xmlns:a16="http://schemas.microsoft.com/office/drawing/2014/main" xmlns="" id="{32D61D23-944E-4A91-B899-A996824EB02E}"/>
              </a:ext>
            </a:extLst>
          </p:cNvPr>
          <p:cNvSpPr/>
          <p:nvPr/>
        </p:nvSpPr>
        <p:spPr>
          <a:xfrm>
            <a:off x="5185071" y="4895425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2" name="Oval 151">
            <a:extLst>
              <a:ext uri="{FF2B5EF4-FFF2-40B4-BE49-F238E27FC236}">
                <a16:creationId xmlns:a16="http://schemas.microsoft.com/office/drawing/2014/main" xmlns="" id="{200B5203-739A-49E5-87D9-E323BED817A6}"/>
              </a:ext>
            </a:extLst>
          </p:cNvPr>
          <p:cNvSpPr/>
          <p:nvPr/>
        </p:nvSpPr>
        <p:spPr>
          <a:xfrm>
            <a:off x="5361936" y="4895425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3" name="Oval 152">
            <a:extLst>
              <a:ext uri="{FF2B5EF4-FFF2-40B4-BE49-F238E27FC236}">
                <a16:creationId xmlns:a16="http://schemas.microsoft.com/office/drawing/2014/main" xmlns="" id="{71D6EA12-0CD7-44E4-BB9F-C80162895FA8}"/>
              </a:ext>
            </a:extLst>
          </p:cNvPr>
          <p:cNvSpPr/>
          <p:nvPr/>
        </p:nvSpPr>
        <p:spPr>
          <a:xfrm>
            <a:off x="5538801" y="4895425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4" name="Oval 153">
            <a:extLst>
              <a:ext uri="{FF2B5EF4-FFF2-40B4-BE49-F238E27FC236}">
                <a16:creationId xmlns:a16="http://schemas.microsoft.com/office/drawing/2014/main" xmlns="" id="{6D79B565-6308-426B-A191-D207AC4A6338}"/>
              </a:ext>
            </a:extLst>
          </p:cNvPr>
          <p:cNvSpPr/>
          <p:nvPr/>
        </p:nvSpPr>
        <p:spPr>
          <a:xfrm>
            <a:off x="5715666" y="4895425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5" name="Oval 154">
            <a:extLst>
              <a:ext uri="{FF2B5EF4-FFF2-40B4-BE49-F238E27FC236}">
                <a16:creationId xmlns:a16="http://schemas.microsoft.com/office/drawing/2014/main" xmlns="" id="{51356910-A4E0-4570-A522-B471F3D703C0}"/>
              </a:ext>
            </a:extLst>
          </p:cNvPr>
          <p:cNvSpPr/>
          <p:nvPr/>
        </p:nvSpPr>
        <p:spPr>
          <a:xfrm>
            <a:off x="5892531" y="4895425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6" name="Oval 155">
            <a:extLst>
              <a:ext uri="{FF2B5EF4-FFF2-40B4-BE49-F238E27FC236}">
                <a16:creationId xmlns:a16="http://schemas.microsoft.com/office/drawing/2014/main" xmlns="" id="{C7F40FB1-8FFF-4EDB-A0D1-9F12C39B13BA}"/>
              </a:ext>
            </a:extLst>
          </p:cNvPr>
          <p:cNvSpPr/>
          <p:nvPr/>
        </p:nvSpPr>
        <p:spPr>
          <a:xfrm>
            <a:off x="6069396" y="4895425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7" name="Oval 156">
            <a:extLst>
              <a:ext uri="{FF2B5EF4-FFF2-40B4-BE49-F238E27FC236}">
                <a16:creationId xmlns:a16="http://schemas.microsoft.com/office/drawing/2014/main" xmlns="" id="{06674551-E603-4AEC-8785-9D9743D47EE0}"/>
              </a:ext>
            </a:extLst>
          </p:cNvPr>
          <p:cNvSpPr/>
          <p:nvPr/>
        </p:nvSpPr>
        <p:spPr>
          <a:xfrm>
            <a:off x="6246261" y="4895425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8" name="Oval 157">
            <a:extLst>
              <a:ext uri="{FF2B5EF4-FFF2-40B4-BE49-F238E27FC236}">
                <a16:creationId xmlns:a16="http://schemas.microsoft.com/office/drawing/2014/main" xmlns="" id="{35FA9DC6-410A-4C18-976B-636CC8BB2B7E}"/>
              </a:ext>
            </a:extLst>
          </p:cNvPr>
          <p:cNvSpPr/>
          <p:nvPr/>
        </p:nvSpPr>
        <p:spPr>
          <a:xfrm>
            <a:off x="6423126" y="4895425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9" name="Oval 158">
            <a:extLst>
              <a:ext uri="{FF2B5EF4-FFF2-40B4-BE49-F238E27FC236}">
                <a16:creationId xmlns:a16="http://schemas.microsoft.com/office/drawing/2014/main" xmlns="" id="{F7A03BEC-3344-4973-A219-CCDC75E859DE}"/>
              </a:ext>
            </a:extLst>
          </p:cNvPr>
          <p:cNvSpPr/>
          <p:nvPr/>
        </p:nvSpPr>
        <p:spPr>
          <a:xfrm>
            <a:off x="2885826" y="5058966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0" name="Oval 159">
            <a:extLst>
              <a:ext uri="{FF2B5EF4-FFF2-40B4-BE49-F238E27FC236}">
                <a16:creationId xmlns:a16="http://schemas.microsoft.com/office/drawing/2014/main" xmlns="" id="{9174C132-5F9F-41F0-AD8A-868BCB4CA59D}"/>
              </a:ext>
            </a:extLst>
          </p:cNvPr>
          <p:cNvSpPr/>
          <p:nvPr/>
        </p:nvSpPr>
        <p:spPr>
          <a:xfrm>
            <a:off x="3062691" y="5058966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1" name="Oval 160">
            <a:extLst>
              <a:ext uri="{FF2B5EF4-FFF2-40B4-BE49-F238E27FC236}">
                <a16:creationId xmlns:a16="http://schemas.microsoft.com/office/drawing/2014/main" xmlns="" id="{F82D4318-3771-42F8-9410-2EC7D1DFBCF2}"/>
              </a:ext>
            </a:extLst>
          </p:cNvPr>
          <p:cNvSpPr/>
          <p:nvPr/>
        </p:nvSpPr>
        <p:spPr>
          <a:xfrm>
            <a:off x="3239556" y="5058966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2" name="Oval 161">
            <a:extLst>
              <a:ext uri="{FF2B5EF4-FFF2-40B4-BE49-F238E27FC236}">
                <a16:creationId xmlns:a16="http://schemas.microsoft.com/office/drawing/2014/main" xmlns="" id="{037C3E81-1494-4012-9610-05F60059CC96}"/>
              </a:ext>
            </a:extLst>
          </p:cNvPr>
          <p:cNvSpPr/>
          <p:nvPr/>
        </p:nvSpPr>
        <p:spPr>
          <a:xfrm>
            <a:off x="3416421" y="5058966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3" name="Oval 162">
            <a:extLst>
              <a:ext uri="{FF2B5EF4-FFF2-40B4-BE49-F238E27FC236}">
                <a16:creationId xmlns:a16="http://schemas.microsoft.com/office/drawing/2014/main" xmlns="" id="{2BFE58EA-B54C-4D8D-A4A6-E9FBB40ED39B}"/>
              </a:ext>
            </a:extLst>
          </p:cNvPr>
          <p:cNvSpPr/>
          <p:nvPr/>
        </p:nvSpPr>
        <p:spPr>
          <a:xfrm>
            <a:off x="3593286" y="5058966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4" name="Oval 163">
            <a:extLst>
              <a:ext uri="{FF2B5EF4-FFF2-40B4-BE49-F238E27FC236}">
                <a16:creationId xmlns:a16="http://schemas.microsoft.com/office/drawing/2014/main" xmlns="" id="{DFE82057-161E-4CE9-8B95-BD0770BFA124}"/>
              </a:ext>
            </a:extLst>
          </p:cNvPr>
          <p:cNvSpPr/>
          <p:nvPr/>
        </p:nvSpPr>
        <p:spPr>
          <a:xfrm>
            <a:off x="3770151" y="5058966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5" name="Oval 164">
            <a:extLst>
              <a:ext uri="{FF2B5EF4-FFF2-40B4-BE49-F238E27FC236}">
                <a16:creationId xmlns:a16="http://schemas.microsoft.com/office/drawing/2014/main" xmlns="" id="{D4D5EC46-8A7A-46F4-9974-F5FEABCAF906}"/>
              </a:ext>
            </a:extLst>
          </p:cNvPr>
          <p:cNvSpPr/>
          <p:nvPr/>
        </p:nvSpPr>
        <p:spPr>
          <a:xfrm>
            <a:off x="3947016" y="5058966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6" name="Oval 165">
            <a:extLst>
              <a:ext uri="{FF2B5EF4-FFF2-40B4-BE49-F238E27FC236}">
                <a16:creationId xmlns:a16="http://schemas.microsoft.com/office/drawing/2014/main" xmlns="" id="{D42FE5AC-DB1B-428D-8BE0-9C76483A5E0C}"/>
              </a:ext>
            </a:extLst>
          </p:cNvPr>
          <p:cNvSpPr/>
          <p:nvPr/>
        </p:nvSpPr>
        <p:spPr>
          <a:xfrm>
            <a:off x="4123881" y="5058966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7" name="Oval 166">
            <a:extLst>
              <a:ext uri="{FF2B5EF4-FFF2-40B4-BE49-F238E27FC236}">
                <a16:creationId xmlns:a16="http://schemas.microsoft.com/office/drawing/2014/main" xmlns="" id="{FE90B1A5-1597-4406-A6B7-A6479DBDE154}"/>
              </a:ext>
            </a:extLst>
          </p:cNvPr>
          <p:cNvSpPr/>
          <p:nvPr/>
        </p:nvSpPr>
        <p:spPr>
          <a:xfrm>
            <a:off x="4300746" y="5058966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8" name="Oval 167">
            <a:extLst>
              <a:ext uri="{FF2B5EF4-FFF2-40B4-BE49-F238E27FC236}">
                <a16:creationId xmlns:a16="http://schemas.microsoft.com/office/drawing/2014/main" xmlns="" id="{B58B1783-0154-4B96-BBC2-BB33F58EDCC5}"/>
              </a:ext>
            </a:extLst>
          </p:cNvPr>
          <p:cNvSpPr/>
          <p:nvPr/>
        </p:nvSpPr>
        <p:spPr>
          <a:xfrm>
            <a:off x="4477611" y="5058966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9" name="Oval 168">
            <a:extLst>
              <a:ext uri="{FF2B5EF4-FFF2-40B4-BE49-F238E27FC236}">
                <a16:creationId xmlns:a16="http://schemas.microsoft.com/office/drawing/2014/main" xmlns="" id="{CBC8AD07-7F9C-42E9-8CC2-20687A3A5324}"/>
              </a:ext>
            </a:extLst>
          </p:cNvPr>
          <p:cNvSpPr/>
          <p:nvPr/>
        </p:nvSpPr>
        <p:spPr>
          <a:xfrm>
            <a:off x="4654476" y="5058966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0" name="Oval 169">
            <a:extLst>
              <a:ext uri="{FF2B5EF4-FFF2-40B4-BE49-F238E27FC236}">
                <a16:creationId xmlns:a16="http://schemas.microsoft.com/office/drawing/2014/main" xmlns="" id="{2D7B65EE-DC1A-4D26-9245-DC7B4F390D43}"/>
              </a:ext>
            </a:extLst>
          </p:cNvPr>
          <p:cNvSpPr/>
          <p:nvPr/>
        </p:nvSpPr>
        <p:spPr>
          <a:xfrm>
            <a:off x="4831341" y="5058966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1" name="Oval 170">
            <a:extLst>
              <a:ext uri="{FF2B5EF4-FFF2-40B4-BE49-F238E27FC236}">
                <a16:creationId xmlns:a16="http://schemas.microsoft.com/office/drawing/2014/main" xmlns="" id="{74340F9E-A521-49A5-AB6F-3C2CD00AF33E}"/>
              </a:ext>
            </a:extLst>
          </p:cNvPr>
          <p:cNvSpPr/>
          <p:nvPr/>
        </p:nvSpPr>
        <p:spPr>
          <a:xfrm>
            <a:off x="5008206" y="5058966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2" name="Oval 171">
            <a:extLst>
              <a:ext uri="{FF2B5EF4-FFF2-40B4-BE49-F238E27FC236}">
                <a16:creationId xmlns:a16="http://schemas.microsoft.com/office/drawing/2014/main" xmlns="" id="{0032FD45-E48F-4366-8579-7AD6B0ADB0AE}"/>
              </a:ext>
            </a:extLst>
          </p:cNvPr>
          <p:cNvSpPr/>
          <p:nvPr/>
        </p:nvSpPr>
        <p:spPr>
          <a:xfrm>
            <a:off x="5185071" y="5058966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3" name="Oval 172">
            <a:extLst>
              <a:ext uri="{FF2B5EF4-FFF2-40B4-BE49-F238E27FC236}">
                <a16:creationId xmlns:a16="http://schemas.microsoft.com/office/drawing/2014/main" xmlns="" id="{207E9AA2-69E2-4C68-86E3-1A1B2F641DD4}"/>
              </a:ext>
            </a:extLst>
          </p:cNvPr>
          <p:cNvSpPr/>
          <p:nvPr/>
        </p:nvSpPr>
        <p:spPr>
          <a:xfrm>
            <a:off x="5361936" y="5058966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4" name="Oval 173">
            <a:extLst>
              <a:ext uri="{FF2B5EF4-FFF2-40B4-BE49-F238E27FC236}">
                <a16:creationId xmlns:a16="http://schemas.microsoft.com/office/drawing/2014/main" xmlns="" id="{1F0BFE04-B47E-4AFD-914F-9B33ED6091FC}"/>
              </a:ext>
            </a:extLst>
          </p:cNvPr>
          <p:cNvSpPr/>
          <p:nvPr/>
        </p:nvSpPr>
        <p:spPr>
          <a:xfrm>
            <a:off x="5538801" y="5058966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5" name="Oval 174">
            <a:extLst>
              <a:ext uri="{FF2B5EF4-FFF2-40B4-BE49-F238E27FC236}">
                <a16:creationId xmlns:a16="http://schemas.microsoft.com/office/drawing/2014/main" xmlns="" id="{33A1BA7F-87EC-4BB1-949D-780BD30EC88B}"/>
              </a:ext>
            </a:extLst>
          </p:cNvPr>
          <p:cNvSpPr/>
          <p:nvPr/>
        </p:nvSpPr>
        <p:spPr>
          <a:xfrm>
            <a:off x="5715666" y="5058966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6" name="Oval 175">
            <a:extLst>
              <a:ext uri="{FF2B5EF4-FFF2-40B4-BE49-F238E27FC236}">
                <a16:creationId xmlns:a16="http://schemas.microsoft.com/office/drawing/2014/main" xmlns="" id="{766B9891-F07C-433C-B9D7-19A6E23D1F9D}"/>
              </a:ext>
            </a:extLst>
          </p:cNvPr>
          <p:cNvSpPr/>
          <p:nvPr/>
        </p:nvSpPr>
        <p:spPr>
          <a:xfrm>
            <a:off x="5892531" y="5058966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7" name="Oval 176">
            <a:extLst>
              <a:ext uri="{FF2B5EF4-FFF2-40B4-BE49-F238E27FC236}">
                <a16:creationId xmlns:a16="http://schemas.microsoft.com/office/drawing/2014/main" xmlns="" id="{1A08CDA0-C657-4849-8870-C52EFBD6B932}"/>
              </a:ext>
            </a:extLst>
          </p:cNvPr>
          <p:cNvSpPr/>
          <p:nvPr/>
        </p:nvSpPr>
        <p:spPr>
          <a:xfrm>
            <a:off x="6069396" y="5058966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8" name="Oval 177">
            <a:extLst>
              <a:ext uri="{FF2B5EF4-FFF2-40B4-BE49-F238E27FC236}">
                <a16:creationId xmlns:a16="http://schemas.microsoft.com/office/drawing/2014/main" xmlns="" id="{1C8DDB22-C645-444D-829E-2B12C92BD202}"/>
              </a:ext>
            </a:extLst>
          </p:cNvPr>
          <p:cNvSpPr/>
          <p:nvPr/>
        </p:nvSpPr>
        <p:spPr>
          <a:xfrm>
            <a:off x="6246261" y="5058966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9" name="Oval 178">
            <a:extLst>
              <a:ext uri="{FF2B5EF4-FFF2-40B4-BE49-F238E27FC236}">
                <a16:creationId xmlns:a16="http://schemas.microsoft.com/office/drawing/2014/main" xmlns="" id="{2C2EB57A-805A-4D0A-A556-85C8BB031A86}"/>
              </a:ext>
            </a:extLst>
          </p:cNvPr>
          <p:cNvSpPr/>
          <p:nvPr/>
        </p:nvSpPr>
        <p:spPr>
          <a:xfrm>
            <a:off x="6423126" y="5058966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0" name="Oval 179">
            <a:extLst>
              <a:ext uri="{FF2B5EF4-FFF2-40B4-BE49-F238E27FC236}">
                <a16:creationId xmlns:a16="http://schemas.microsoft.com/office/drawing/2014/main" xmlns="" id="{BDF08B9B-4CE1-4D0D-BBC2-6138A202D96E}"/>
              </a:ext>
            </a:extLst>
          </p:cNvPr>
          <p:cNvSpPr/>
          <p:nvPr/>
        </p:nvSpPr>
        <p:spPr>
          <a:xfrm>
            <a:off x="2885826" y="5222507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1" name="Oval 180">
            <a:extLst>
              <a:ext uri="{FF2B5EF4-FFF2-40B4-BE49-F238E27FC236}">
                <a16:creationId xmlns:a16="http://schemas.microsoft.com/office/drawing/2014/main" xmlns="" id="{1CF88A4A-1970-4EA6-85BD-00B12D37F996}"/>
              </a:ext>
            </a:extLst>
          </p:cNvPr>
          <p:cNvSpPr/>
          <p:nvPr/>
        </p:nvSpPr>
        <p:spPr>
          <a:xfrm>
            <a:off x="3062691" y="5222507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2" name="Oval 181">
            <a:extLst>
              <a:ext uri="{FF2B5EF4-FFF2-40B4-BE49-F238E27FC236}">
                <a16:creationId xmlns:a16="http://schemas.microsoft.com/office/drawing/2014/main" xmlns="" id="{600F8918-6440-465D-BAB9-17973CEEDF3E}"/>
              </a:ext>
            </a:extLst>
          </p:cNvPr>
          <p:cNvSpPr/>
          <p:nvPr/>
        </p:nvSpPr>
        <p:spPr>
          <a:xfrm>
            <a:off x="3239556" y="5222507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3" name="Oval 182">
            <a:extLst>
              <a:ext uri="{FF2B5EF4-FFF2-40B4-BE49-F238E27FC236}">
                <a16:creationId xmlns:a16="http://schemas.microsoft.com/office/drawing/2014/main" xmlns="" id="{5DE4254E-C923-4CD2-A99E-8EC0A826C0B4}"/>
              </a:ext>
            </a:extLst>
          </p:cNvPr>
          <p:cNvSpPr/>
          <p:nvPr/>
        </p:nvSpPr>
        <p:spPr>
          <a:xfrm>
            <a:off x="3416421" y="5222507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4" name="Oval 183">
            <a:extLst>
              <a:ext uri="{FF2B5EF4-FFF2-40B4-BE49-F238E27FC236}">
                <a16:creationId xmlns:a16="http://schemas.microsoft.com/office/drawing/2014/main" xmlns="" id="{4B2897E8-5D52-4283-A25D-B8FBE82F4426}"/>
              </a:ext>
            </a:extLst>
          </p:cNvPr>
          <p:cNvSpPr/>
          <p:nvPr/>
        </p:nvSpPr>
        <p:spPr>
          <a:xfrm>
            <a:off x="3593286" y="5222507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5" name="Oval 184">
            <a:extLst>
              <a:ext uri="{FF2B5EF4-FFF2-40B4-BE49-F238E27FC236}">
                <a16:creationId xmlns:a16="http://schemas.microsoft.com/office/drawing/2014/main" xmlns="" id="{86BA7AD5-3503-46A3-85F3-7252D2791D34}"/>
              </a:ext>
            </a:extLst>
          </p:cNvPr>
          <p:cNvSpPr/>
          <p:nvPr/>
        </p:nvSpPr>
        <p:spPr>
          <a:xfrm>
            <a:off x="3770151" y="5222507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6" name="Oval 185">
            <a:extLst>
              <a:ext uri="{FF2B5EF4-FFF2-40B4-BE49-F238E27FC236}">
                <a16:creationId xmlns:a16="http://schemas.microsoft.com/office/drawing/2014/main" xmlns="" id="{E6955EC8-2CD2-46D5-983C-6002BD829E37}"/>
              </a:ext>
            </a:extLst>
          </p:cNvPr>
          <p:cNvSpPr/>
          <p:nvPr/>
        </p:nvSpPr>
        <p:spPr>
          <a:xfrm>
            <a:off x="3947016" y="5222507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7" name="Oval 186">
            <a:extLst>
              <a:ext uri="{FF2B5EF4-FFF2-40B4-BE49-F238E27FC236}">
                <a16:creationId xmlns:a16="http://schemas.microsoft.com/office/drawing/2014/main" xmlns="" id="{6D475ABC-9266-43B6-AF6A-57EC30301876}"/>
              </a:ext>
            </a:extLst>
          </p:cNvPr>
          <p:cNvSpPr/>
          <p:nvPr/>
        </p:nvSpPr>
        <p:spPr>
          <a:xfrm>
            <a:off x="4123881" y="5222507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8" name="Oval 187">
            <a:extLst>
              <a:ext uri="{FF2B5EF4-FFF2-40B4-BE49-F238E27FC236}">
                <a16:creationId xmlns:a16="http://schemas.microsoft.com/office/drawing/2014/main" xmlns="" id="{ECD37587-AACD-4026-B1A2-6EE702259547}"/>
              </a:ext>
            </a:extLst>
          </p:cNvPr>
          <p:cNvSpPr/>
          <p:nvPr/>
        </p:nvSpPr>
        <p:spPr>
          <a:xfrm>
            <a:off x="4300746" y="5222507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9" name="Oval 188">
            <a:extLst>
              <a:ext uri="{FF2B5EF4-FFF2-40B4-BE49-F238E27FC236}">
                <a16:creationId xmlns:a16="http://schemas.microsoft.com/office/drawing/2014/main" xmlns="" id="{D096AFC5-659A-4292-A53E-270BD8F27D70}"/>
              </a:ext>
            </a:extLst>
          </p:cNvPr>
          <p:cNvSpPr/>
          <p:nvPr/>
        </p:nvSpPr>
        <p:spPr>
          <a:xfrm>
            <a:off x="4477611" y="5222507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0" name="Oval 189">
            <a:extLst>
              <a:ext uri="{FF2B5EF4-FFF2-40B4-BE49-F238E27FC236}">
                <a16:creationId xmlns:a16="http://schemas.microsoft.com/office/drawing/2014/main" xmlns="" id="{2DA1B032-57EA-4621-A7D0-EF9C1877D672}"/>
              </a:ext>
            </a:extLst>
          </p:cNvPr>
          <p:cNvSpPr/>
          <p:nvPr/>
        </p:nvSpPr>
        <p:spPr>
          <a:xfrm>
            <a:off x="4654476" y="5222507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1" name="Oval 190">
            <a:extLst>
              <a:ext uri="{FF2B5EF4-FFF2-40B4-BE49-F238E27FC236}">
                <a16:creationId xmlns:a16="http://schemas.microsoft.com/office/drawing/2014/main" xmlns="" id="{2FB2A930-BFC6-4E7E-BFF5-F894769B2100}"/>
              </a:ext>
            </a:extLst>
          </p:cNvPr>
          <p:cNvSpPr/>
          <p:nvPr/>
        </p:nvSpPr>
        <p:spPr>
          <a:xfrm>
            <a:off x="4831341" y="5222507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2" name="Oval 191">
            <a:extLst>
              <a:ext uri="{FF2B5EF4-FFF2-40B4-BE49-F238E27FC236}">
                <a16:creationId xmlns:a16="http://schemas.microsoft.com/office/drawing/2014/main" xmlns="" id="{2F958208-44F6-42B7-A0B0-F5F15B123B2F}"/>
              </a:ext>
            </a:extLst>
          </p:cNvPr>
          <p:cNvSpPr/>
          <p:nvPr/>
        </p:nvSpPr>
        <p:spPr>
          <a:xfrm>
            <a:off x="5008206" y="5222507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3" name="Oval 192">
            <a:extLst>
              <a:ext uri="{FF2B5EF4-FFF2-40B4-BE49-F238E27FC236}">
                <a16:creationId xmlns:a16="http://schemas.microsoft.com/office/drawing/2014/main" xmlns="" id="{D027F2F4-EEF5-45D5-9E7D-CFE17BE97A79}"/>
              </a:ext>
            </a:extLst>
          </p:cNvPr>
          <p:cNvSpPr/>
          <p:nvPr/>
        </p:nvSpPr>
        <p:spPr>
          <a:xfrm>
            <a:off x="5185071" y="5222507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4" name="Oval 193">
            <a:extLst>
              <a:ext uri="{FF2B5EF4-FFF2-40B4-BE49-F238E27FC236}">
                <a16:creationId xmlns:a16="http://schemas.microsoft.com/office/drawing/2014/main" xmlns="" id="{9CF192F5-794C-4DE1-9949-55A2058BC994}"/>
              </a:ext>
            </a:extLst>
          </p:cNvPr>
          <p:cNvSpPr/>
          <p:nvPr/>
        </p:nvSpPr>
        <p:spPr>
          <a:xfrm>
            <a:off x="5361936" y="5222507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5" name="Oval 194">
            <a:extLst>
              <a:ext uri="{FF2B5EF4-FFF2-40B4-BE49-F238E27FC236}">
                <a16:creationId xmlns:a16="http://schemas.microsoft.com/office/drawing/2014/main" xmlns="" id="{EC07E5B6-AAFA-41BB-8289-868D3A2CFFDE}"/>
              </a:ext>
            </a:extLst>
          </p:cNvPr>
          <p:cNvSpPr/>
          <p:nvPr/>
        </p:nvSpPr>
        <p:spPr>
          <a:xfrm>
            <a:off x="5538801" y="5222507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6" name="Oval 195">
            <a:extLst>
              <a:ext uri="{FF2B5EF4-FFF2-40B4-BE49-F238E27FC236}">
                <a16:creationId xmlns:a16="http://schemas.microsoft.com/office/drawing/2014/main" xmlns="" id="{50E8ABD9-28D7-4D60-94BC-554F41E839BD}"/>
              </a:ext>
            </a:extLst>
          </p:cNvPr>
          <p:cNvSpPr/>
          <p:nvPr/>
        </p:nvSpPr>
        <p:spPr>
          <a:xfrm>
            <a:off x="5715666" y="5222507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7" name="Oval 196">
            <a:extLst>
              <a:ext uri="{FF2B5EF4-FFF2-40B4-BE49-F238E27FC236}">
                <a16:creationId xmlns:a16="http://schemas.microsoft.com/office/drawing/2014/main" xmlns="" id="{F2F5AAAA-5003-4221-80D9-6299DE552374}"/>
              </a:ext>
            </a:extLst>
          </p:cNvPr>
          <p:cNvSpPr/>
          <p:nvPr/>
        </p:nvSpPr>
        <p:spPr>
          <a:xfrm>
            <a:off x="5892531" y="5222507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8" name="Oval 197">
            <a:extLst>
              <a:ext uri="{FF2B5EF4-FFF2-40B4-BE49-F238E27FC236}">
                <a16:creationId xmlns:a16="http://schemas.microsoft.com/office/drawing/2014/main" xmlns="" id="{A018B7E4-A9BD-4B2D-BF4E-9CA0D02E8F17}"/>
              </a:ext>
            </a:extLst>
          </p:cNvPr>
          <p:cNvSpPr/>
          <p:nvPr/>
        </p:nvSpPr>
        <p:spPr>
          <a:xfrm>
            <a:off x="6069396" y="5222507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9" name="Oval 198">
            <a:extLst>
              <a:ext uri="{FF2B5EF4-FFF2-40B4-BE49-F238E27FC236}">
                <a16:creationId xmlns:a16="http://schemas.microsoft.com/office/drawing/2014/main" xmlns="" id="{C676E193-2737-4281-85B7-B27297B77227}"/>
              </a:ext>
            </a:extLst>
          </p:cNvPr>
          <p:cNvSpPr/>
          <p:nvPr/>
        </p:nvSpPr>
        <p:spPr>
          <a:xfrm>
            <a:off x="6246261" y="5222507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0" name="Oval 199">
            <a:extLst>
              <a:ext uri="{FF2B5EF4-FFF2-40B4-BE49-F238E27FC236}">
                <a16:creationId xmlns:a16="http://schemas.microsoft.com/office/drawing/2014/main" xmlns="" id="{7917AEEC-8DDC-4B24-8031-78C88C656F80}"/>
              </a:ext>
            </a:extLst>
          </p:cNvPr>
          <p:cNvSpPr/>
          <p:nvPr/>
        </p:nvSpPr>
        <p:spPr>
          <a:xfrm>
            <a:off x="6423126" y="5222507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2" name="TextBox 221">
            <a:extLst>
              <a:ext uri="{FF2B5EF4-FFF2-40B4-BE49-F238E27FC236}">
                <a16:creationId xmlns:a16="http://schemas.microsoft.com/office/drawing/2014/main" xmlns="" id="{8749A5C4-E701-46AB-8B88-BB86544CF424}"/>
              </a:ext>
            </a:extLst>
          </p:cNvPr>
          <p:cNvSpPr txBox="1"/>
          <p:nvPr/>
        </p:nvSpPr>
        <p:spPr>
          <a:xfrm>
            <a:off x="4456793" y="3380685"/>
            <a:ext cx="6866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21</a:t>
            </a:r>
          </a:p>
        </p:txBody>
      </p:sp>
      <p:sp>
        <p:nvSpPr>
          <p:cNvPr id="224" name="TextBox 223">
            <a:extLst>
              <a:ext uri="{FF2B5EF4-FFF2-40B4-BE49-F238E27FC236}">
                <a16:creationId xmlns:a16="http://schemas.microsoft.com/office/drawing/2014/main" xmlns="" id="{473C5C1A-D372-4543-8BB9-A819C81052B3}"/>
              </a:ext>
            </a:extLst>
          </p:cNvPr>
          <p:cNvSpPr txBox="1"/>
          <p:nvPr/>
        </p:nvSpPr>
        <p:spPr>
          <a:xfrm>
            <a:off x="2418688" y="4390721"/>
            <a:ext cx="6866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9</a:t>
            </a:r>
          </a:p>
        </p:txBody>
      </p:sp>
      <p:sp>
        <p:nvSpPr>
          <p:cNvPr id="208" name="Rectangle: Rounded Corners 207">
            <a:extLst>
              <a:ext uri="{FF2B5EF4-FFF2-40B4-BE49-F238E27FC236}">
                <a16:creationId xmlns:a16="http://schemas.microsoft.com/office/drawing/2014/main" xmlns="" id="{0A9188E5-CB4F-4252-A004-AAC7A55D249C}"/>
              </a:ext>
            </a:extLst>
          </p:cNvPr>
          <p:cNvSpPr/>
          <p:nvPr/>
        </p:nvSpPr>
        <p:spPr>
          <a:xfrm>
            <a:off x="2838468" y="3779645"/>
            <a:ext cx="1809658" cy="1694055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9" name="TextBox 208">
                <a:extLst>
                  <a:ext uri="{FF2B5EF4-FFF2-40B4-BE49-F238E27FC236}">
                    <a16:creationId xmlns:a16="http://schemas.microsoft.com/office/drawing/2014/main" xmlns="" id="{50CC8956-01A1-4A88-9F07-4710D7492056}"/>
                  </a:ext>
                </a:extLst>
              </p:cNvPr>
              <p:cNvSpPr txBox="1"/>
              <p:nvPr/>
            </p:nvSpPr>
            <p:spPr>
              <a:xfrm>
                <a:off x="3105776" y="5436279"/>
                <a:ext cx="130865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9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10</a:t>
                </a:r>
              </a:p>
            </p:txBody>
          </p:sp>
        </mc:Choice>
        <mc:Fallback xmlns="">
          <p:sp>
            <p:nvSpPr>
              <p:cNvPr id="209" name="TextBox 208">
                <a:extLst>
                  <a:ext uri="{FF2B5EF4-FFF2-40B4-BE49-F238E27FC236}">
                    <a16:creationId xmlns:a16="http://schemas.microsoft.com/office/drawing/2014/main" id="{50CC8956-01A1-4A88-9F07-4710D749205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05776" y="5436279"/>
                <a:ext cx="1308651" cy="523220"/>
              </a:xfrm>
              <a:prstGeom prst="rect">
                <a:avLst/>
              </a:prstGeom>
              <a:blipFill>
                <a:blip r:embed="rId9"/>
                <a:stretch>
                  <a:fillRect l="-3256" t="-11628" r="-2791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0" name="TextBox 209">
                <a:extLst>
                  <a:ext uri="{FF2B5EF4-FFF2-40B4-BE49-F238E27FC236}">
                    <a16:creationId xmlns:a16="http://schemas.microsoft.com/office/drawing/2014/main" xmlns="" id="{7F0201BF-7685-45E4-A0C2-D1FDBA1C3C60}"/>
                  </a:ext>
                </a:extLst>
              </p:cNvPr>
              <p:cNvSpPr txBox="1"/>
              <p:nvPr/>
            </p:nvSpPr>
            <p:spPr>
              <a:xfrm>
                <a:off x="4869866" y="5454847"/>
                <a:ext cx="130865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9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10</a:t>
                </a:r>
              </a:p>
            </p:txBody>
          </p:sp>
        </mc:Choice>
        <mc:Fallback xmlns="">
          <p:sp>
            <p:nvSpPr>
              <p:cNvPr id="210" name="TextBox 209">
                <a:extLst>
                  <a:ext uri="{FF2B5EF4-FFF2-40B4-BE49-F238E27FC236}">
                    <a16:creationId xmlns:a16="http://schemas.microsoft.com/office/drawing/2014/main" id="{7F0201BF-7685-45E4-A0C2-D1FDBA1C3C6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69866" y="5454847"/>
                <a:ext cx="1308651" cy="523220"/>
              </a:xfrm>
              <a:prstGeom prst="rect">
                <a:avLst/>
              </a:prstGeom>
              <a:blipFill>
                <a:blip r:embed="rId10"/>
                <a:stretch>
                  <a:fillRect l="-3721" t="-11628" r="-2326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11" name="Rectangle: Rounded Corners 210">
            <a:extLst>
              <a:ext uri="{FF2B5EF4-FFF2-40B4-BE49-F238E27FC236}">
                <a16:creationId xmlns:a16="http://schemas.microsoft.com/office/drawing/2014/main" xmlns="" id="{2041D246-6189-4858-B504-E8EF863CB712}"/>
              </a:ext>
            </a:extLst>
          </p:cNvPr>
          <p:cNvSpPr/>
          <p:nvPr/>
        </p:nvSpPr>
        <p:spPr>
          <a:xfrm>
            <a:off x="4622013" y="3788929"/>
            <a:ext cx="1780296" cy="1694055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2" name="TextBox 211">
            <a:extLst>
              <a:ext uri="{FF2B5EF4-FFF2-40B4-BE49-F238E27FC236}">
                <a16:creationId xmlns:a16="http://schemas.microsoft.com/office/drawing/2014/main" xmlns="" id="{A8859B1C-9F3F-43E3-9CD8-B53B90067F3F}"/>
              </a:ext>
            </a:extLst>
          </p:cNvPr>
          <p:cNvSpPr txBox="1"/>
          <p:nvPr/>
        </p:nvSpPr>
        <p:spPr>
          <a:xfrm>
            <a:off x="5617150" y="2533351"/>
            <a:ext cx="150397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6000" b="0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189</a:t>
            </a:r>
          </a:p>
        </p:txBody>
      </p:sp>
    </p:spTree>
    <p:extLst>
      <p:ext uri="{BB962C8B-B14F-4D97-AF65-F5344CB8AC3E}">
        <p14:creationId xmlns:p14="http://schemas.microsoft.com/office/powerpoint/2010/main" val="18979963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2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 tmFilter="0, 0; .2, .5; .8, .5; 1, 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250" autoRev="1" fill="hold"/>
                                        <p:tgtEl>
                                          <p:spTgt spid="5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7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8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 tmFilter="0, 0; .2, .5; .8, .5; 1, 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0" dur="250" autoRev="1" fill="hold"/>
                                        <p:tgtEl>
                                          <p:spTgt spid="9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1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1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4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 tmFilter="0, 0; .2, .5; .8, .5; 1, 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6" dur="250" autoRev="1" fill="hold"/>
                                        <p:tgtEl>
                                          <p:spTgt spid="1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7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 tmFilter="0, 0; .2, .5; .8, .5; 1, 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9" dur="250" autoRev="1" fill="hold"/>
                                        <p:tgtEl>
                                          <p:spTgt spid="15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0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 tmFilter="0, 0; .2, .5; .8, .5; 1, 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2" dur="250" autoRev="1" fill="hold"/>
                                        <p:tgtEl>
                                          <p:spTgt spid="17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3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 tmFilter="0, 0; .2, .5; .8, .5; 1, 0"/>
                                        <p:tgtEl>
                                          <p:spTgt spid="20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5" dur="250" autoRev="1" fill="hold"/>
                                        <p:tgtEl>
                                          <p:spTgt spid="20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32" grpId="0" animBg="1"/>
      <p:bldP spid="53" grpId="0" animBg="1"/>
      <p:bldP spid="74" grpId="0" animBg="1"/>
      <p:bldP spid="95" grpId="0" animBg="1"/>
      <p:bldP spid="116" grpId="0" animBg="1"/>
      <p:bldP spid="137" grpId="0" animBg="1"/>
      <p:bldP spid="158" grpId="0" animBg="1"/>
      <p:bldP spid="179" grpId="0" animBg="1"/>
      <p:bldP spid="200" grpId="0" animBg="1"/>
      <p:bldP spid="208" grpId="0" animBg="1"/>
      <p:bldP spid="209" grpId="0"/>
      <p:bldP spid="210" grpId="0"/>
      <p:bldP spid="211" grpId="0" animBg="1"/>
      <p:bldP spid="21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the questions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92419293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8|1.8|1|0.9|1|1.1|1.3|1.3|1.3|1.2|1.3|1|1.2|1|1.3|0.9|1.2|0.9|1|1|1.3|0.8|1.4|4.2|2.4|1.1|1.5|1.1|0.8|1.1|0.8|1.1|0.8|0.9|1|1|0.7|1.2|0.7|1|0.8|1|0.7|1|1.4|1.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5|8.8|3.6|2.2|2.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1|7.7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.9|1|2.1|0.9|17.8|3.8|1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.9|1|2.1|0.9|17.8|3.8|1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.9|1|2.1|0.9|17.8|3.8|1.1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>
        <a:ln w="28575">
          <a:solidFill>
            <a:schemeClr val="tx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1_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1727757-3061-47D3-99FD-9493F136DC43}">
  <ds:schemaRefs>
    <ds:schemaRef ds:uri="http://www.w3.org/XML/1998/namespace"/>
    <ds:schemaRef ds:uri="522d4c35-b548-4432-90ae-af4376e1c4b4"/>
    <ds:schemaRef ds:uri="http://schemas.microsoft.com/office/2006/documentManagement/types"/>
    <ds:schemaRef ds:uri="http://purl.org/dc/terms/"/>
    <ds:schemaRef ds:uri="http://schemas.microsoft.com/office/2006/metadata/properties"/>
    <ds:schemaRef ds:uri="http://purl.org/dc/elements/1.1/"/>
    <ds:schemaRef ds:uri="http://purl.org/dc/dcmitype/"/>
    <ds:schemaRef ds:uri="http://schemas.microsoft.com/office/infopath/2007/PartnerControls"/>
    <ds:schemaRef ds:uri="http://schemas.openxmlformats.org/package/2006/metadata/core-properties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B6E5DCE2-FE09-4BC7-82D2-CCA4A934CA3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9297</TotalTime>
  <Words>572</Words>
  <Application>Microsoft Office PowerPoint</Application>
  <PresentationFormat>On-screen Show (4:3)</PresentationFormat>
  <Paragraphs>259</Paragraphs>
  <Slides>17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8</vt:i4>
      </vt:variant>
      <vt:variant>
        <vt:lpstr>Slide Titles</vt:lpstr>
      </vt:variant>
      <vt:variant>
        <vt:i4>17</vt:i4>
      </vt:variant>
    </vt:vector>
  </HeadingPairs>
  <TitlesOfParts>
    <vt:vector size="25" baseType="lpstr"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1_Let's learn slides</vt:lpstr>
      <vt:lpstr>9 TIMES-TABLE AND DIVISION FACTS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the questions on the worksheet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Administrator</cp:lastModifiedBy>
  <cp:revision>262</cp:revision>
  <dcterms:created xsi:type="dcterms:W3CDTF">2019-07-05T11:02:13Z</dcterms:created>
  <dcterms:modified xsi:type="dcterms:W3CDTF">2020-12-17T19:04:48Z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