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sldIdLst>
    <p:sldId id="256" r:id="rId5"/>
    <p:sldId id="266" r:id="rId6"/>
    <p:sldId id="258" r:id="rId7"/>
    <p:sldId id="259" r:id="rId8"/>
    <p:sldId id="260" r:id="rId9"/>
    <p:sldId id="262" r:id="rId10"/>
    <p:sldId id="263" r:id="rId11"/>
    <p:sldId id="261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372"/>
    <p:restoredTop sz="94620"/>
  </p:normalViewPr>
  <p:slideViewPr>
    <p:cSldViewPr snapToGrid="0" snapToObjects="1">
      <p:cViewPr varScale="1">
        <p:scale>
          <a:sx n="69" d="100"/>
          <a:sy n="69" d="100"/>
        </p:scale>
        <p:origin x="3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1672F-3D0C-1D45-8813-0C644CEEA0C2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0136FD-2125-FF44-BAA2-C9D97CD96D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5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265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795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520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51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221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451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18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00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151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848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160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2ED3D-38F5-AB43-82EB-C35E4A23AE79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60048-4F13-AD4B-8902-D1ADBFC617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287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88" y="109971"/>
            <a:ext cx="11704175" cy="52673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588" y="5203247"/>
            <a:ext cx="11704175" cy="163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005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550" y="250136"/>
            <a:ext cx="10629357" cy="50664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9853"/>
          <a:stretch/>
        </p:blipFill>
        <p:spPr>
          <a:xfrm>
            <a:off x="747702" y="4990012"/>
            <a:ext cx="10678959" cy="173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831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06479"/>
            <a:ext cx="11724968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Prior Learning </a:t>
            </a:r>
            <a:r>
              <a:rPr lang="mr-IN" sz="3200" dirty="0">
                <a:latin typeface="XCCW Joined 1a" charset="0"/>
                <a:ea typeface="XCCW Joined 1a" charset="0"/>
                <a:cs typeface="XCCW Joined 1a" charset="0"/>
              </a:rPr>
              <a:t>–</a:t>
            </a:r>
            <a:br>
              <a:rPr lang="en-GB" sz="3200" dirty="0">
                <a:latin typeface="XCCW Joined 1a" charset="0"/>
                <a:ea typeface="XCCW Joined 1a" charset="0"/>
                <a:cs typeface="XCCW Joined 1a" charset="0"/>
              </a:rPr>
            </a:br>
            <a:br>
              <a:rPr lang="en-GB" sz="3200" dirty="0">
                <a:latin typeface="XCCW Joined 1a" charset="0"/>
                <a:ea typeface="XCCW Joined 1a" charset="0"/>
                <a:cs typeface="XCCW Joined 1a" charset="0"/>
              </a:rPr>
            </a:br>
            <a:r>
              <a:rPr lang="en-GB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is a landscape?</a:t>
            </a:r>
          </a:p>
          <a:p>
            <a:pPr algn="ctr"/>
            <a:endParaRPr lang="en-GB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endParaRPr lang="en-GB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r>
              <a:rPr lang="en-GB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does a landscape painting show ?</a:t>
            </a:r>
          </a:p>
          <a:p>
            <a:endParaRPr lang="en-GB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GB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GB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GB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GB" sz="3200" dirty="0">
                <a:latin typeface="XCCW Joined 1a" charset="0"/>
                <a:ea typeface="XCCW Joined 1a" charset="0"/>
                <a:cs typeface="XCCW Joined 1a" charset="0"/>
              </a:rPr>
              <a:t>Write your answer for each question on a post-it note and add it to the whiteboard!</a:t>
            </a:r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427703" y="1047135"/>
            <a:ext cx="11326762" cy="206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27703" y="3111910"/>
            <a:ext cx="11326762" cy="206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389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226" y="235974"/>
            <a:ext cx="1172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Vocabulary </a:t>
            </a:r>
            <a:r>
              <a:rPr lang="mr-IN" sz="3200" dirty="0">
                <a:latin typeface="XCCW Joined 1a" charset="0"/>
                <a:ea typeface="XCCW Joined 1a" charset="0"/>
                <a:cs typeface="XCCW Joined 1a" charset="0"/>
              </a:rPr>
              <a:t>–</a:t>
            </a:r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31183"/>
              </p:ext>
            </p:extLst>
          </p:nvPr>
        </p:nvGraphicFramePr>
        <p:xfrm>
          <a:off x="2019709" y="1641711"/>
          <a:ext cx="8128000" cy="26614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 dirty="0">
                          <a:solidFill>
                            <a:srgbClr val="FF0000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landscape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 dirty="0"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brushstroke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 dirty="0">
                          <a:solidFill>
                            <a:srgbClr val="FF0000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seascape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 baseline="0" dirty="0">
                          <a:solidFill>
                            <a:schemeClr val="tx1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symmetry </a:t>
                      </a:r>
                      <a:endParaRPr lang="en-US" sz="2800" dirty="0">
                        <a:solidFill>
                          <a:schemeClr val="tx1"/>
                        </a:solidFill>
                        <a:latin typeface="XCCW Joined 1a" charset="0"/>
                        <a:ea typeface="XCCW Joined 1a" charset="0"/>
                        <a:cs typeface="XCCW Joined 1a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method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natural materials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sketch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latin typeface="XCCW Joined 1a" charset="0"/>
                          <a:ea typeface="XCCW Joined 1a" charset="0"/>
                          <a:cs typeface="XCCW Joined 1a" charset="0"/>
                        </a:rPr>
                        <a:t>temporary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035709" y="4874507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XCCW Joined 1a" charset="0"/>
                <a:ea typeface="XCCW Joined 1a" charset="0"/>
                <a:cs typeface="XCCW Joined 1a" charset="0"/>
              </a:rPr>
              <a:t>What do you think these words are referring to?</a:t>
            </a:r>
            <a:endParaRPr lang="en-US" sz="2400" dirty="0">
              <a:solidFill>
                <a:srgbClr val="FF0000"/>
              </a:solidFill>
              <a:latin typeface="XCCW Joined 1a" charset="0"/>
              <a:ea typeface="XCCW Joined 1a" charset="0"/>
              <a:cs typeface="XCCW Joined 1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395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709" y="957977"/>
            <a:ext cx="3399235" cy="262798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40" y="957977"/>
            <a:ext cx="3952961" cy="261000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1226" y="3170690"/>
            <a:ext cx="2377639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dirty="0">
                <a:effectLst/>
                <a:latin typeface="XCCW Joined 1a" charset="0"/>
                <a:ea typeface="XCCW Joined 1a" charset="0"/>
                <a:cs typeface="XCCW Joined 1a" charset="0"/>
              </a:rPr>
              <a:t>Snowstorm by Turner</a:t>
            </a:r>
            <a:endParaRPr lang="en-US" dirty="0">
              <a:latin typeface="XCCW Joined 1a" charset="0"/>
              <a:ea typeface="XCCW Joined 1a" charset="0"/>
              <a:cs typeface="XCCW Joined 1a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39044" y="3188229"/>
            <a:ext cx="1223412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dirty="0">
                <a:effectLst/>
                <a:latin typeface="XCCW Joined 1a" charset="0"/>
                <a:ea typeface="XCCW Joined 1a" charset="0"/>
                <a:cs typeface="XCCW Joined 1a" charset="0"/>
              </a:rPr>
              <a:t>Constable</a:t>
            </a:r>
            <a:endParaRPr lang="en-US" dirty="0">
              <a:latin typeface="XCCW Joined 1a" charset="0"/>
              <a:ea typeface="XCCW Joined 1a" charset="0"/>
              <a:cs typeface="XCCW Joined 1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30728" y="1843854"/>
            <a:ext cx="39649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Look at these pictures that have been painted by famous artists.</a:t>
            </a:r>
          </a:p>
          <a:p>
            <a:pPr algn="ctr"/>
            <a:endParaRPr lang="en-US" sz="20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r>
              <a:rPr lang="en-US" sz="20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Tell your partner one thing that you notice about these images.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1226" y="398733"/>
            <a:ext cx="1172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Talk Task </a:t>
            </a:r>
            <a:r>
              <a:rPr lang="mr-IN" sz="3200" dirty="0">
                <a:latin typeface="XCCW Joined 1a" charset="0"/>
                <a:ea typeface="XCCW Joined 1a" charset="0"/>
                <a:cs typeface="XCCW Joined 1a" charset="0"/>
              </a:rPr>
              <a:t>–</a:t>
            </a:r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7526567" y="1430594"/>
            <a:ext cx="812477" cy="537799"/>
          </a:xfrm>
          <a:prstGeom prst="straightConnector1">
            <a:avLst/>
          </a:prstGeom>
          <a:ln>
            <a:tailEnd type="triangle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4374126" y="1430594"/>
            <a:ext cx="698647" cy="645106"/>
          </a:xfrm>
          <a:prstGeom prst="straightConnector1">
            <a:avLst/>
          </a:prstGeom>
          <a:ln>
            <a:tailEnd type="triangle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9248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226" y="210938"/>
            <a:ext cx="1172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Talk Task </a:t>
            </a:r>
            <a:r>
              <a:rPr lang="mr-IN" sz="3200" dirty="0">
                <a:latin typeface="XCCW Joined 1a" charset="0"/>
                <a:ea typeface="XCCW Joined 1a" charset="0"/>
                <a:cs typeface="XCCW Joined 1a" charset="0"/>
              </a:rPr>
              <a:t>–</a:t>
            </a:r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900258" y="532909"/>
            <a:ext cx="79138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have the artists painted? </a:t>
            </a:r>
          </a:p>
          <a:p>
            <a:endParaRPr lang="en-US" sz="24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240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How would you feel if you were in the painting ? </a:t>
            </a:r>
          </a:p>
          <a:p>
            <a:endParaRPr lang="en-US" sz="24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240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 colours have the artists used?</a:t>
            </a:r>
          </a:p>
          <a:p>
            <a:endParaRPr lang="en-US" sz="24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240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Describe the brushstrokes the artists have used.</a:t>
            </a:r>
            <a:br>
              <a:rPr lang="en-US" sz="240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</a:br>
            <a:endParaRPr lang="en-US" sz="24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07" y="3740317"/>
            <a:ext cx="3744181" cy="28153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870" y="3740317"/>
            <a:ext cx="3641648" cy="2815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357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226" y="162233"/>
            <a:ext cx="1172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Teach </a:t>
            </a:r>
            <a:r>
              <a:rPr lang="mr-IN" sz="3200" dirty="0">
                <a:latin typeface="XCCW Joined 1a" charset="0"/>
                <a:ea typeface="XCCW Joined 1a" charset="0"/>
                <a:cs typeface="XCCW Joined 1a" charset="0"/>
              </a:rPr>
              <a:t>–</a:t>
            </a:r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184355" y="1014292"/>
            <a:ext cx="79507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>
                <a:effectLst/>
                <a:latin typeface="XCCW Joined 1a" charset="0"/>
                <a:ea typeface="XCCW Joined 1a" charset="0"/>
                <a:cs typeface="XCCW Joined 1a" charset="0"/>
              </a:rPr>
              <a:t>Both the paintings are landscapes.</a:t>
            </a:r>
          </a:p>
          <a:p>
            <a:pPr marL="285750" indent="-285750">
              <a:buFont typeface="Arial" charset="0"/>
              <a:buChar char="•"/>
            </a:pPr>
            <a:endParaRPr lang="en-US" sz="2000" dirty="0">
              <a:latin typeface="XCCW Joined 1a" charset="0"/>
              <a:ea typeface="XCCW Joined 1a" charset="0"/>
              <a:cs typeface="XCCW Joined 1a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000" dirty="0">
                <a:latin typeface="XCCW Joined 1a" charset="0"/>
                <a:ea typeface="XCCW Joined 1a" charset="0"/>
                <a:cs typeface="XCCW Joined 1a" charset="0"/>
              </a:rPr>
              <a:t>Landscapes are images of a natural environment.</a:t>
            </a:r>
          </a:p>
          <a:p>
            <a:pPr marL="285750" indent="-285750">
              <a:buFont typeface="Arial" charset="0"/>
              <a:buChar char="•"/>
            </a:pPr>
            <a:endParaRPr lang="en-US" sz="2000" dirty="0">
              <a:latin typeface="XCCW Joined 1a" charset="0"/>
              <a:ea typeface="XCCW Joined 1a" charset="0"/>
              <a:cs typeface="XCCW Joined 1a" charset="0"/>
            </a:endParaRPr>
          </a:p>
          <a:p>
            <a:pPr marL="285750" indent="-285750">
              <a:buFont typeface="Arial" charset="0"/>
              <a:buChar char="•"/>
            </a:pPr>
            <a:endParaRPr lang="en-US" sz="2000" dirty="0">
              <a:latin typeface="XCCW Joined 1a" charset="0"/>
              <a:ea typeface="XCCW Joined 1a" charset="0"/>
              <a:cs typeface="XCCW Joined 1a" charset="0"/>
            </a:endParaRPr>
          </a:p>
          <a:p>
            <a:pPr marL="285750" indent="-285750">
              <a:buFont typeface="Arial" charset="0"/>
              <a:buChar char="•"/>
            </a:pPr>
            <a:endParaRPr lang="en-US" sz="2000" dirty="0">
              <a:latin typeface="XCCW Joined 1a" charset="0"/>
              <a:ea typeface="XCCW Joined 1a" charset="0"/>
              <a:cs typeface="XCCW Joined 1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92651" y="58826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is a landscape painting? </a:t>
            </a:r>
          </a:p>
          <a:p>
            <a:endParaRPr lang="en-US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How are they different to still life paintings? </a:t>
            </a:r>
          </a:p>
          <a:p>
            <a:endParaRPr lang="en-US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Why is a picture of a flower not a landscape?</a:t>
            </a:r>
          </a:p>
          <a:p>
            <a:endParaRPr lang="en-US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984" y="2583952"/>
            <a:ext cx="3267929" cy="24572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977733" y="4856566"/>
            <a:ext cx="1172116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dirty="0">
                <a:effectLst/>
                <a:latin typeface="XCCW Joined 1a" charset="0"/>
                <a:ea typeface="XCCW Joined 1a" charset="0"/>
                <a:cs typeface="XCCW Joined 1a" charset="0"/>
              </a:rPr>
              <a:t>seascape</a:t>
            </a:r>
            <a:endParaRPr lang="en-US" dirty="0">
              <a:latin typeface="XCCW Joined 1a" charset="0"/>
              <a:ea typeface="XCCW Joined 1a" charset="0"/>
              <a:cs typeface="XCCW Joined 1a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42" y="2494536"/>
            <a:ext cx="3709318" cy="25466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546" y="2494536"/>
            <a:ext cx="3526194" cy="254669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101849" y="558715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What is similar about these three seascapes?</a:t>
            </a:r>
          </a:p>
          <a:p>
            <a:endParaRPr lang="en-US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XCCW Joined 1a" charset="0"/>
              <a:ea typeface="XCCW Joined 1a" charset="0"/>
              <a:cs typeface="XCCW Joined 1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1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226" y="235974"/>
            <a:ext cx="11724968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Task </a:t>
            </a:r>
            <a:r>
              <a:rPr lang="mr-IN" sz="3200" dirty="0">
                <a:latin typeface="XCCW Joined 1a" charset="0"/>
                <a:ea typeface="XCCW Joined 1a" charset="0"/>
                <a:cs typeface="XCCW Joined 1a" charset="0"/>
              </a:rPr>
              <a:t>–</a:t>
            </a:r>
            <a:r>
              <a:rPr lang="en-GB" sz="3200" dirty="0">
                <a:latin typeface="XCCW Joined 1a" charset="0"/>
                <a:ea typeface="XCCW Joined 1a" charset="0"/>
                <a:cs typeface="XCCW Joined 1a" charset="0"/>
              </a:rPr>
              <a:t>   </a:t>
            </a:r>
            <a:r>
              <a:rPr lang="en-GB" sz="3200" dirty="0"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XCCW Joined 1a" charset="0"/>
                <a:ea typeface="XCCW Joined 1a" charset="0"/>
                <a:cs typeface="XCCW Joined 1a" charset="0"/>
              </a:rPr>
              <a:t>PAINT A STORMY SKY</a:t>
            </a:r>
          </a:p>
          <a:p>
            <a:endParaRPr lang="en-GB" sz="3600" u="sng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GB" sz="2800" u="sng" dirty="0">
                <a:latin typeface="XCCW Joined 1a" charset="0"/>
                <a:ea typeface="XCCW Joined 1a" charset="0"/>
                <a:cs typeface="XCCW Joined 1a" charset="0"/>
              </a:rPr>
              <a:t>Instructions:</a:t>
            </a:r>
          </a:p>
          <a:p>
            <a:endParaRPr lang="en-GB" sz="2800" u="sng" dirty="0"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200" dirty="0">
                <a:latin typeface="XCCW Joined 1a" charset="0"/>
                <a:ea typeface="XCCW Joined 1a" charset="0"/>
                <a:cs typeface="XCCW Joined 1a" charset="0"/>
              </a:rPr>
              <a:t>Turn your paper so it is landscape. </a:t>
            </a:r>
          </a:p>
          <a:p>
            <a:pPr marL="514350" indent="-514350">
              <a:buFont typeface="+mj-lt"/>
              <a:buAutoNum type="arabicPeriod"/>
            </a:pPr>
            <a:endParaRPr lang="en-GB" sz="2200" dirty="0">
              <a:effectLst/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200" dirty="0">
                <a:latin typeface="XCCW Joined 1a" charset="0"/>
                <a:ea typeface="XCCW Joined 1a" charset="0"/>
                <a:cs typeface="XCCW Joined 1a" charset="0"/>
              </a:rPr>
              <a:t>Use sponges to create your sky, use two thirds of the page..</a:t>
            </a:r>
          </a:p>
          <a:p>
            <a:pPr marL="514350" indent="-514350">
              <a:buFont typeface="+mj-lt"/>
              <a:buAutoNum type="arabicPeriod"/>
            </a:pPr>
            <a:endParaRPr lang="en-GB" sz="2200" dirty="0">
              <a:effectLst/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200" dirty="0">
                <a:latin typeface="XCCW Joined 1a" charset="0"/>
                <a:ea typeface="XCCW Joined 1a" charset="0"/>
                <a:cs typeface="XCCW Joined 1a" charset="0"/>
              </a:rPr>
              <a:t>Mix and layer colours. </a:t>
            </a:r>
          </a:p>
          <a:p>
            <a:pPr marL="514350" indent="-514350">
              <a:buFont typeface="+mj-lt"/>
              <a:buAutoNum type="arabicPeriod"/>
            </a:pPr>
            <a:endParaRPr lang="en-GB" sz="2200" dirty="0">
              <a:effectLst/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200" dirty="0">
                <a:latin typeface="XCCW Joined 1a" charset="0"/>
                <a:ea typeface="XCCW Joined 1a" charset="0"/>
                <a:cs typeface="XCCW Joined 1a" charset="0"/>
              </a:rPr>
              <a:t>Make sure you use light grey, dark grey and light brown paint. </a:t>
            </a:r>
          </a:p>
          <a:p>
            <a:pPr marL="514350" indent="-514350">
              <a:buFont typeface="+mj-lt"/>
              <a:buAutoNum type="arabicPeriod"/>
            </a:pPr>
            <a:endParaRPr lang="en-GB" sz="2200" dirty="0">
              <a:effectLst/>
              <a:latin typeface="XCCW Joined 1a" charset="0"/>
              <a:ea typeface="XCCW Joined 1a" charset="0"/>
              <a:cs typeface="XCCW Joined 1a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200" dirty="0">
                <a:latin typeface="XCCW Joined 1a" charset="0"/>
                <a:ea typeface="XCCW Joined 1a" charset="0"/>
                <a:cs typeface="XCCW Joined 1a" charset="0"/>
              </a:rPr>
              <a:t>Do not leave any white on the page. </a:t>
            </a:r>
            <a:endParaRPr lang="en-GB" sz="2200" dirty="0">
              <a:effectLst/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GB" sz="3200" u="sng" dirty="0">
                <a:solidFill>
                  <a:schemeClr val="accent5"/>
                </a:solidFill>
                <a:latin typeface="XCCW Joined 1a" charset="0"/>
                <a:ea typeface="XCCW Joined 1a" charset="0"/>
                <a:cs typeface="XCCW Joined 1a" charset="0"/>
              </a:rPr>
              <a:t> </a:t>
            </a:r>
            <a:endParaRPr lang="en-US" sz="3200" u="sng" dirty="0">
              <a:solidFill>
                <a:schemeClr val="accent5"/>
              </a:solidFill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16254" y="600367"/>
            <a:ext cx="4090736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3200" u="sng" dirty="0">
                <a:latin typeface="Comic Sans MS" charset="0"/>
                <a:ea typeface="Comic Sans MS" charset="0"/>
                <a:cs typeface="Comic Sans MS" charset="0"/>
              </a:rPr>
              <a:t>What you will need: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3200">
                <a:latin typeface="Comic Sans MS" charset="0"/>
                <a:ea typeface="Comic Sans MS" charset="0"/>
                <a:cs typeface="Comic Sans MS" charset="0"/>
              </a:rPr>
              <a:t>A3 </a:t>
            </a: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paper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Sponges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Paint</a:t>
            </a:r>
          </a:p>
        </p:txBody>
      </p:sp>
    </p:spTree>
    <p:extLst>
      <p:ext uri="{BB962C8B-B14F-4D97-AF65-F5344CB8AC3E}">
        <p14:creationId xmlns:p14="http://schemas.microsoft.com/office/powerpoint/2010/main" val="1200812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226" y="235974"/>
            <a:ext cx="11724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Partner teach/plenary </a:t>
            </a:r>
            <a:r>
              <a:rPr lang="mr-IN" sz="3200" dirty="0">
                <a:latin typeface="XCCW Joined 1a" charset="0"/>
                <a:ea typeface="XCCW Joined 1a" charset="0"/>
                <a:cs typeface="XCCW Joined 1a" charset="0"/>
              </a:rPr>
              <a:t>–</a:t>
            </a:r>
            <a:r>
              <a:rPr lang="en-GB" sz="3200" dirty="0">
                <a:latin typeface="XCCW Joined 1a" charset="0"/>
                <a:ea typeface="XCCW Joined 1a" charset="0"/>
                <a:cs typeface="XCCW Joined 1a" charset="0"/>
              </a:rPr>
              <a:t> </a:t>
            </a:r>
            <a:r>
              <a:rPr lang="en-GB" sz="2400" dirty="0">
                <a:solidFill>
                  <a:schemeClr val="accent6"/>
                </a:solidFill>
                <a:latin typeface="XCCW Joined 1a" charset="0"/>
                <a:ea typeface="XCCW Joined 1a" charset="0"/>
                <a:cs typeface="XCCW Joined 1a" charset="0"/>
              </a:rPr>
              <a:t>discuss these questions with your partner and share everything that you have learnt!</a:t>
            </a:r>
            <a:endParaRPr lang="en-US" sz="2400" dirty="0">
              <a:solidFill>
                <a:schemeClr val="accent6"/>
              </a:solidFill>
              <a:latin typeface="XCCW Joined 1a" charset="0"/>
              <a:ea typeface="XCCW Joined 1a" charset="0"/>
              <a:cs typeface="XCCW Joined 1a" charset="0"/>
            </a:endParaRPr>
          </a:p>
          <a:p>
            <a:endParaRPr lang="en-US" sz="3200" dirty="0">
              <a:latin typeface="XCCW Joined 1a" charset="0"/>
              <a:ea typeface="XCCW Joined 1a" charset="0"/>
              <a:cs typeface="XCCW Joined 1a" charset="0"/>
            </a:endParaRPr>
          </a:p>
          <a:p>
            <a:r>
              <a:rPr lang="en-US" sz="3200" dirty="0">
                <a:latin typeface="XCCW Joined 1a" charset="0"/>
                <a:ea typeface="XCCW Joined 1a" charset="0"/>
                <a:cs typeface="XCCW Joined 1a" charset="0"/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1226" y="1580985"/>
            <a:ext cx="11724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effectLst/>
                <a:latin typeface="XCCW Joined 1a" charset="0"/>
                <a:ea typeface="XCCW Joined 1a" charset="0"/>
                <a:cs typeface="XCCW Joined 1a" charset="0"/>
              </a:rPr>
              <a:t>What is a landscape? </a:t>
            </a:r>
          </a:p>
          <a:p>
            <a:pPr algn="ctr"/>
            <a:endParaRPr lang="en-US" sz="2800" dirty="0"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r>
              <a:rPr lang="en-US" sz="2800" dirty="0">
                <a:latin typeface="XCCW Joined 1a" charset="0"/>
                <a:ea typeface="XCCW Joined 1a" charset="0"/>
                <a:cs typeface="XCCW Joined 1a" charset="0"/>
              </a:rPr>
              <a:t>What is a seascape? </a:t>
            </a:r>
          </a:p>
          <a:p>
            <a:pPr algn="ctr"/>
            <a:endParaRPr lang="en-US" sz="2800" dirty="0">
              <a:latin typeface="XCCW Joined 1a" charset="0"/>
              <a:ea typeface="XCCW Joined 1a" charset="0"/>
              <a:cs typeface="XCCW Joined 1a" charset="0"/>
            </a:endParaRPr>
          </a:p>
          <a:p>
            <a:pPr algn="ctr"/>
            <a:r>
              <a:rPr lang="en-US" sz="2800" dirty="0">
                <a:effectLst/>
                <a:latin typeface="XCCW Joined 1a" charset="0"/>
                <a:ea typeface="XCCW Joined 1a" charset="0"/>
                <a:cs typeface="XCCW Joined 1a" charset="0"/>
              </a:rPr>
              <a:t>How did you create your stormy sky? </a:t>
            </a:r>
          </a:p>
        </p:txBody>
      </p:sp>
    </p:spTree>
    <p:extLst>
      <p:ext uri="{BB962C8B-B14F-4D97-AF65-F5344CB8AC3E}">
        <p14:creationId xmlns:p14="http://schemas.microsoft.com/office/powerpoint/2010/main" val="2103390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4D6F5F1BF1834F88B266DA60258AE3" ma:contentTypeVersion="11" ma:contentTypeDescription="Create a new document." ma:contentTypeScope="" ma:versionID="55e3627f5db6bddeb156d8f1aa4441ed">
  <xsd:schema xmlns:xsd="http://www.w3.org/2001/XMLSchema" xmlns:xs="http://www.w3.org/2001/XMLSchema" xmlns:p="http://schemas.microsoft.com/office/2006/metadata/properties" xmlns:ns2="ab6480ac-dcde-4a8d-b5ca-4ee22bdbd809" xmlns:ns3="2b72ebc6-6d12-4b99-a27d-6d8243ff9ecd" targetNamespace="http://schemas.microsoft.com/office/2006/metadata/properties" ma:root="true" ma:fieldsID="8aca42be4bd8571b8e4c35405ad6ff5f" ns2:_="" ns3:_="">
    <xsd:import namespace="ab6480ac-dcde-4a8d-b5ca-4ee22bdbd809"/>
    <xsd:import namespace="2b72ebc6-6d12-4b99-a27d-6d8243ff9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480ac-dcde-4a8d-b5ca-4ee22bdbd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72ebc6-6d12-4b99-a27d-6d8243ff9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0AF40B1-B491-40C6-993A-7727EF443E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6480ac-dcde-4a8d-b5ca-4ee22bdbd809"/>
    <ds:schemaRef ds:uri="2b72ebc6-6d12-4b99-a27d-6d8243ff9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ECF61E-B2D7-4DE2-A0B9-53BF475A982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4CDD018-7095-481F-AB0E-B5A3CDA096D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250</Words>
  <Application>Microsoft Office PowerPoint</Application>
  <PresentationFormat>Widescreen</PresentationFormat>
  <Paragraphs>88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hlelliott96@gmail.com</dc:creator>
  <cp:lastModifiedBy>Kate Yarnold</cp:lastModifiedBy>
  <cp:revision>23</cp:revision>
  <dcterms:created xsi:type="dcterms:W3CDTF">2019-05-21T09:04:57Z</dcterms:created>
  <dcterms:modified xsi:type="dcterms:W3CDTF">2019-11-22T12:46:47Z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0x010100FC4D6F5F1BF1834F88B266DA60258AE3</vt:lpwstr>
  </property>
</Properties>
</file>