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CE9D-6482-4559-A44C-E3E74616BC56}" type="datetimeFigureOut">
              <a:rPr lang="en-GB" smtClean="0"/>
              <a:t>20/11/2020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4D8B-E5BF-4224-9652-4B426F3218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484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CE9D-6482-4559-A44C-E3E74616BC56}" type="datetimeFigureOut">
              <a:rPr lang="en-GB" smtClean="0"/>
              <a:t>20/11/2020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4D8B-E5BF-4224-9652-4B426F3218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885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CE9D-6482-4559-A44C-E3E74616BC56}" type="datetimeFigureOut">
              <a:rPr lang="en-GB" smtClean="0"/>
              <a:t>20/11/2020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4D8B-E5BF-4224-9652-4B426F3218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63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CE9D-6482-4559-A44C-E3E74616BC56}" type="datetimeFigureOut">
              <a:rPr lang="en-GB" smtClean="0"/>
              <a:t>20/11/2020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4D8B-E5BF-4224-9652-4B426F3218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50717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CE9D-6482-4559-A44C-E3E74616BC56}" type="datetimeFigureOut">
              <a:rPr lang="en-GB" smtClean="0"/>
              <a:t>20/11/2020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4D8B-E5BF-4224-9652-4B426F3218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2205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CE9D-6482-4559-A44C-E3E74616BC56}" type="datetimeFigureOut">
              <a:rPr lang="en-GB" smtClean="0"/>
              <a:t>20/11/2020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4D8B-E5BF-4224-9652-4B426F3218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1377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CE9D-6482-4559-A44C-E3E74616BC56}" type="datetimeFigureOut">
              <a:rPr lang="en-GB" smtClean="0"/>
              <a:t>20/11/2020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4D8B-E5BF-4224-9652-4B426F3218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929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CE9D-6482-4559-A44C-E3E74616BC56}" type="datetimeFigureOut">
              <a:rPr lang="en-GB" smtClean="0"/>
              <a:t>20/11/2020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4D8B-E5BF-4224-9652-4B426F3218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61255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CE9D-6482-4559-A44C-E3E74616BC56}" type="datetimeFigureOut">
              <a:rPr lang="en-GB" smtClean="0"/>
              <a:t>20/11/2020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4D8B-E5BF-4224-9652-4B426F3218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5505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CE9D-6482-4559-A44C-E3E74616BC56}" type="datetimeFigureOut">
              <a:rPr lang="en-GB" smtClean="0"/>
              <a:t>20/11/2020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4D8B-E5BF-4224-9652-4B426F3218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443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7CE9D-6482-4559-A44C-E3E74616BC56}" type="datetimeFigureOut">
              <a:rPr lang="en-GB" smtClean="0"/>
              <a:t>20/11/2020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4D8B-E5BF-4224-9652-4B426F3218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648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77CE9D-6482-4559-A44C-E3E74616BC56}" type="datetimeFigureOut">
              <a:rPr lang="en-GB" smtClean="0"/>
              <a:t>20/11/2020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A4D8B-E5BF-4224-9652-4B426F3218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9181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75211" y="744583"/>
            <a:ext cx="15584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Advent Day </a:t>
            </a:r>
            <a:endParaRPr lang="en-GB" dirty="0">
              <a:latin typeface="Comic Sans MS" panose="030F07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8181809"/>
              </p:ext>
            </p:extLst>
          </p:nvPr>
        </p:nvGraphicFramePr>
        <p:xfrm>
          <a:off x="2550522" y="1460569"/>
          <a:ext cx="6398623" cy="1432560"/>
        </p:xfrm>
        <a:graphic>
          <a:graphicData uri="http://schemas.openxmlformats.org/drawingml/2006/table">
            <a:tbl>
              <a:tblPr/>
              <a:tblGrid>
                <a:gridCol w="6398623">
                  <a:extLst>
                    <a:ext uri="{9D8B030D-6E8A-4147-A177-3AD203B41FA5}">
                      <a16:colId xmlns:a16="http://schemas.microsoft.com/office/drawing/2014/main" val="123036149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4400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What could you</a:t>
                      </a:r>
                      <a:r>
                        <a:rPr lang="en-GB" sz="4400" baseline="0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 promise to do during Advent?</a:t>
                      </a:r>
                      <a:endParaRPr lang="en-GB" sz="4400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56687746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2690" y="3298414"/>
            <a:ext cx="4114286" cy="2847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1011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4559" y="1170133"/>
            <a:ext cx="5219048" cy="302857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34181" y="436091"/>
            <a:ext cx="31518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LO: To sequence sentences.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02429" y="4563414"/>
            <a:ext cx="77033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</a:t>
            </a:r>
            <a:r>
              <a:rPr lang="en-GB" sz="3200" dirty="0" smtClean="0">
                <a:latin typeface="Comic Sans MS" panose="030F0702030302020204" pitchFamily="66" charset="0"/>
              </a:rPr>
              <a:t>end </a:t>
            </a:r>
            <a:r>
              <a:rPr lang="en-GB" sz="3200" dirty="0" smtClean="0">
                <a:latin typeface="Comic Sans MS" panose="030F0702030302020204" pitchFamily="66" charset="0"/>
              </a:rPr>
              <a:t>of the story is from when </a:t>
            </a:r>
            <a:r>
              <a:rPr lang="en-GB" sz="3200" dirty="0" smtClean="0">
                <a:latin typeface="Comic Sans MS" panose="030F0702030302020204" pitchFamily="66" charset="0"/>
              </a:rPr>
              <a:t>there is a storm until the end of the story. 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80088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34181" y="436091"/>
            <a:ext cx="30973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LO: </a:t>
            </a:r>
            <a:r>
              <a:rPr lang="en-GB" dirty="0" smtClean="0">
                <a:latin typeface="Comic Sans MS" panose="030F0702030302020204" pitchFamily="66" charset="0"/>
              </a:rPr>
              <a:t>to use question marks.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861440" y="1828871"/>
            <a:ext cx="5019921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questions could you ask?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 smtClean="0">
              <a:latin typeface="Comic Sans MS" panose="030F0702030302020204" pitchFamily="66" charset="0"/>
            </a:endParaRPr>
          </a:p>
          <a:p>
            <a:pPr algn="ctr"/>
            <a:endParaRPr lang="en-GB" sz="3200" dirty="0" smtClean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10000" dirty="0" smtClean="0">
                <a:latin typeface="Comic Sans MS" panose="030F0702030302020204" pitchFamily="66" charset="0"/>
              </a:rPr>
              <a:t>?</a:t>
            </a:r>
            <a:endParaRPr lang="en-GB" sz="100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137" y="1828871"/>
            <a:ext cx="4361878" cy="2902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0716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34181" y="436091"/>
            <a:ext cx="30973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LO: </a:t>
            </a:r>
            <a:r>
              <a:rPr lang="en-GB" dirty="0" smtClean="0">
                <a:latin typeface="Comic Sans MS" panose="030F0702030302020204" pitchFamily="66" charset="0"/>
              </a:rPr>
              <a:t>to use question marks.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861440" y="1828871"/>
            <a:ext cx="5019921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questions could you ask?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dirty="0" smtClean="0">
              <a:latin typeface="Comic Sans MS" panose="030F0702030302020204" pitchFamily="66" charset="0"/>
            </a:endParaRPr>
          </a:p>
          <a:p>
            <a:pPr algn="ctr"/>
            <a:endParaRPr lang="en-GB" sz="3200" dirty="0" smtClean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10000" dirty="0" smtClean="0">
                <a:latin typeface="Comic Sans MS" panose="030F0702030302020204" pitchFamily="66" charset="0"/>
              </a:rPr>
              <a:t>?</a:t>
            </a:r>
            <a:endParaRPr lang="en-GB" sz="10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547" y="1926208"/>
            <a:ext cx="5104893" cy="3703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6015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44407" y="780752"/>
            <a:ext cx="5589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LO: To use </a:t>
            </a:r>
            <a:r>
              <a:rPr lang="en-GB" dirty="0" smtClean="0">
                <a:latin typeface="Comic Sans MS" panose="030F0702030302020204" pitchFamily="66" charset="0"/>
              </a:rPr>
              <a:t>the correct punctuation.</a:t>
            </a:r>
            <a:endParaRPr lang="en-GB" dirty="0">
              <a:latin typeface="Comic Sans MS" panose="030F0702030302020204" pitchFamily="66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8840296"/>
              </p:ext>
            </p:extLst>
          </p:nvPr>
        </p:nvGraphicFramePr>
        <p:xfrm>
          <a:off x="883460" y="1807128"/>
          <a:ext cx="10425080" cy="4351338"/>
        </p:xfrm>
        <a:graphic>
          <a:graphicData uri="http://schemas.openxmlformats.org/drawingml/2006/table">
            <a:tbl>
              <a:tblPr/>
              <a:tblGrid>
                <a:gridCol w="10425080">
                  <a:extLst>
                    <a:ext uri="{9D8B030D-6E8A-4147-A177-3AD203B41FA5}">
                      <a16:colId xmlns:a16="http://schemas.microsoft.com/office/drawing/2014/main" val="291475571"/>
                    </a:ext>
                  </a:extLst>
                </a:gridCol>
              </a:tblGrid>
              <a:tr h="4351338">
                <a:tc>
                  <a:txBody>
                    <a:bodyPr/>
                    <a:lstStyle/>
                    <a:p>
                      <a:pPr algn="ctr"/>
                      <a:r>
                        <a:rPr lang="en-GB" sz="5400" u="sng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Do you need a </a:t>
                      </a:r>
                      <a:r>
                        <a:rPr lang="en-GB" sz="5400" u="sng" dirty="0" smtClean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.</a:t>
                      </a:r>
                      <a:r>
                        <a:rPr lang="en-GB" sz="5400" u="sng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 or</a:t>
                      </a:r>
                      <a:r>
                        <a:rPr lang="en-GB" sz="5400" u="sng" baseline="0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 a </a:t>
                      </a:r>
                      <a:r>
                        <a:rPr lang="en-GB" sz="5400" u="sng" baseline="0" dirty="0" smtClean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?</a:t>
                      </a:r>
                      <a:endParaRPr lang="en-GB" sz="5400" u="sng" dirty="0" smtClean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4500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The </a:t>
                      </a:r>
                      <a:r>
                        <a:rPr lang="en-GB" sz="45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egg cracked</a:t>
                      </a:r>
                      <a:endParaRPr lang="en-GB" sz="1500" dirty="0">
                        <a:effectLst/>
                        <a:latin typeface="Arial" panose="020B0604020202020204" pitchFamily="34" charset="0"/>
                      </a:endParaRPr>
                    </a:p>
                    <a:p>
                      <a:r>
                        <a:rPr lang="en-GB" sz="45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Why did it crack</a:t>
                      </a:r>
                    </a:p>
                    <a:p>
                      <a:r>
                        <a:rPr lang="en-GB" sz="45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Who helped him to escape</a:t>
                      </a:r>
                    </a:p>
                    <a:p>
                      <a:r>
                        <a:rPr lang="en-GB" sz="45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I think he has ran away</a:t>
                      </a:r>
                      <a:br>
                        <a:rPr lang="en-GB" sz="45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</a:br>
                      <a:endParaRPr lang="en-GB" sz="4500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129656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119973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98</Words>
  <Application>Microsoft Office PowerPoint</Application>
  <PresentationFormat>Widescreen</PresentationFormat>
  <Paragraphs>24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Lumen Christi Catholic Multi Academy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Wheeler</dc:creator>
  <cp:lastModifiedBy>Kirsty Wheeler</cp:lastModifiedBy>
  <cp:revision>10</cp:revision>
  <dcterms:created xsi:type="dcterms:W3CDTF">2020-10-20T08:26:09Z</dcterms:created>
  <dcterms:modified xsi:type="dcterms:W3CDTF">2020-11-20T10:53:44Z</dcterms:modified>
</cp:coreProperties>
</file>