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308" r:id="rId4"/>
    <p:sldId id="309" r:id="rId5"/>
    <p:sldId id="256" r:id="rId6"/>
    <p:sldId id="257" r:id="rId7"/>
    <p:sldId id="310" r:id="rId8"/>
    <p:sldId id="258" r:id="rId9"/>
    <p:sldId id="259" r:id="rId10"/>
    <p:sldId id="264" r:id="rId11"/>
    <p:sldId id="268" r:id="rId12"/>
    <p:sldId id="277" r:id="rId13"/>
    <p:sldId id="281" r:id="rId14"/>
    <p:sldId id="285" r:id="rId15"/>
    <p:sldId id="289" r:id="rId16"/>
    <p:sldId id="295" r:id="rId17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2148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667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899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996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493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322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987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5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228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113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477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820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5EC39-4238-447F-ACBB-071717C4032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C86CC-F630-4D85-8B00-23112CDD3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77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3.bp.blogspot.com/_jzRMEpxScaA/TKbPnB9WSsI/AAAAAAAAACY/BUnAzW9xyB0/s1600/mt.olympus.jpg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http://media.vcstar.com/media/img/photos/2012/01/05/1420120105130559001_t607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www.tuhsbands.org/olympus_hc6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s://ibilliejean.files.wordpress.com/2012/03/immortals-movie-7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3.bp.blogspot.com/_jzRMEpxScaA/TKbPnB9WSsI/AAAAAAAAACY/BUnAzW9xyB0/s1600/mt.olympus.jpg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l_fi" descr="http://3.bp.blogspot.com/_jzRMEpxScaA/TKbPnB9WSsI/AAAAAAAAACY/BUnAzW9xyB0/s1600/mt.olympus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2" y="0"/>
            <a:ext cx="6864085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83659" y="467544"/>
            <a:ext cx="6221896" cy="240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/>
              <a:t> </a:t>
            </a:r>
          </a:p>
          <a:p>
            <a:r>
              <a:rPr lang="en-GB" sz="4400" b="1" dirty="0" smtClean="0"/>
              <a:t>LO: I can describe settings</a:t>
            </a:r>
          </a:p>
          <a:p>
            <a:r>
              <a:rPr lang="en-GB" sz="4400" b="1" dirty="0" smtClean="0"/>
              <a:t>For a Greek myth.</a:t>
            </a:r>
            <a:endParaRPr lang="en-GB" b="1" dirty="0"/>
          </a:p>
          <a:p>
            <a:r>
              <a:rPr lang="en-GB" b="1" dirty="0" smtClean="0"/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2981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6672" y="395536"/>
            <a:ext cx="583264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In talk partners name all the setting you can recall from ‘Perseus and the Gorgons’ .</a:t>
            </a:r>
          </a:p>
          <a:p>
            <a:pPr algn="ctr"/>
            <a:endParaRPr lang="en-GB" sz="4400" dirty="0"/>
          </a:p>
          <a:p>
            <a:pPr marL="571500" indent="-571500" algn="ctr">
              <a:buFont typeface="Arial" pitchFamily="34" charset="0"/>
              <a:buChar char="•"/>
            </a:pPr>
            <a:r>
              <a:rPr lang="en-GB" sz="4400" i="1" dirty="0" smtClean="0"/>
              <a:t>How many are inside?</a:t>
            </a:r>
          </a:p>
          <a:p>
            <a:pPr marL="571500" indent="-571500" algn="ctr">
              <a:buFont typeface="Arial" pitchFamily="34" charset="0"/>
              <a:buChar char="•"/>
            </a:pPr>
            <a:r>
              <a:rPr lang="en-GB" sz="4400" i="1" dirty="0" smtClean="0"/>
              <a:t>How many are outside? </a:t>
            </a:r>
          </a:p>
          <a:p>
            <a:pPr algn="ctr"/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60092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2656" y="35181"/>
            <a:ext cx="5904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i="1" dirty="0">
                <a:latin typeface="ABC font" pitchFamily="34" charset="0"/>
              </a:rPr>
              <a:t>Why do you think most of the setting are outside?</a:t>
            </a:r>
          </a:p>
        </p:txBody>
      </p:sp>
    </p:spTree>
    <p:extLst>
      <p:ext uri="{BB962C8B-B14F-4D97-AF65-F5344CB8AC3E}">
        <p14:creationId xmlns:p14="http://schemas.microsoft.com/office/powerpoint/2010/main" val="423676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44" y="539552"/>
            <a:ext cx="4936972" cy="732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37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l_fi" descr="http://media.vcstar.com/media/img/photos/2012/01/05/1420120105130559001_t607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21" y="539552"/>
            <a:ext cx="6001979" cy="777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218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l_fi" descr="http://www.tuhsbands.org/olympus_hc6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467544"/>
            <a:ext cx="6028494" cy="797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833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8" y="1403648"/>
            <a:ext cx="5733256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1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l_fi" descr="https://ibilliejean.files.wordpress.com/2012/03/immortals-movie-7.pn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90" y="1547664"/>
            <a:ext cx="6588224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296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l_fi" descr="http://3.bp.blogspot.com/_jzRMEpxScaA/TKbPnB9WSsI/AAAAAAAAACY/BUnAzW9xyB0/s1600/mt.olympus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94613"/>
            <a:ext cx="6026630" cy="8028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56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7" t="6605" r="19077" b="36807"/>
          <a:stretch/>
        </p:blipFill>
        <p:spPr bwMode="auto">
          <a:xfrm>
            <a:off x="3622" y="1043608"/>
            <a:ext cx="6624736" cy="513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898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8321" r="19452" b="22500"/>
          <a:stretch/>
        </p:blipFill>
        <p:spPr bwMode="auto">
          <a:xfrm>
            <a:off x="0" y="26029"/>
            <a:ext cx="6741368" cy="6325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12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406400"/>
            <a:ext cx="685800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1400" b="1">
                <a:latin typeface="Comic Sans MS" pitchFamily="66" charset="0"/>
                <a:cs typeface="Arial" charset="0"/>
              </a:rPr>
              <a:t>THE HYDRA</a:t>
            </a:r>
            <a:endParaRPr lang="en-GB" sz="1200">
              <a:latin typeface="Arial Unicode MS" pitchFamily="34" charset="-128"/>
              <a:cs typeface="Times New Roman" charset="0"/>
            </a:endParaRPr>
          </a:p>
          <a:p>
            <a:pPr eaLnBrk="0" hangingPunct="0"/>
            <a:r>
              <a:rPr lang="en-GB" sz="1400" b="1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The Hydra lived in the swamps near Lerna in Greece. It had the body of a snake and many heads. One head could not be hurt by any weapon and if you cut off any of the other heads two would grow in its place.  </a:t>
            </a:r>
            <a:endParaRPr lang="en-GB" sz="120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0" hangingPunct="0"/>
            <a:endParaRPr lang="en-GB"/>
          </a:p>
        </p:txBody>
      </p:sp>
      <p:pic>
        <p:nvPicPr>
          <p:cNvPr id="3076" name="Picture 4" descr="ljc_her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25601"/>
            <a:ext cx="3846910" cy="683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54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508000"/>
            <a:ext cx="6858000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1400" b="1" dirty="0">
                <a:latin typeface="Comic Sans MS" pitchFamily="66" charset="0"/>
                <a:cs typeface="Arial" charset="0"/>
              </a:rPr>
              <a:t>THE KRAKEN</a:t>
            </a:r>
            <a:endParaRPr lang="en-GB" sz="20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0" hangingPunct="0"/>
            <a:r>
              <a:rPr lang="en-GB" sz="1400" b="1" dirty="0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For thousands of years, sailors have told stories of the kraken, a sea monster with huge, staring eyes and tentacles so powerful that it could wreck a large ship. Seamen from northern Europe and Scandinavia said that the kraken was so strong that it could kill a whale. </a:t>
            </a:r>
            <a:br>
              <a:rPr lang="en-GB" sz="1400" b="1" dirty="0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</a:br>
            <a:r>
              <a:rPr lang="en-GB" sz="1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n-GB" sz="1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GB" sz="1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n-GB" sz="1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lang="en-GB" sz="12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0" hangingPunct="0"/>
            <a:endParaRPr lang="en-GB" dirty="0"/>
          </a:p>
        </p:txBody>
      </p:sp>
      <p:pic>
        <p:nvPicPr>
          <p:cNvPr id="7172" name="Picture 4" descr="krak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2300818"/>
            <a:ext cx="4344516" cy="633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15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304800"/>
            <a:ext cx="685800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1400" b="1">
                <a:latin typeface="Comic Sans MS" pitchFamily="66" charset="0"/>
                <a:cs typeface="Arial" charset="0"/>
              </a:rPr>
              <a:t>BASILISK</a:t>
            </a:r>
            <a:endParaRPr lang="en-GB" sz="2000" b="1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0" hangingPunct="0"/>
            <a:r>
              <a:rPr lang="en-GB" sz="1400" b="1">
                <a:latin typeface="Comic Sans MS" pitchFamily="66" charset="0"/>
                <a:cs typeface="Times New Roman" charset="0"/>
              </a:rPr>
              <a:t>If looks could kill! The ancient Greeks and Romans got frightened if they thought there was a basilisk about.</a:t>
            </a:r>
            <a:r>
              <a:rPr lang="en-GB" sz="1400" b="1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endParaRPr lang="en-GB" sz="120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0" hangingPunct="0"/>
            <a:r>
              <a:rPr lang="en-GB" sz="1400" b="1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A basilisk was a snake with the wings of a cockerel and a dragon's tail.</a:t>
            </a:r>
            <a:endParaRPr lang="en-GB" sz="120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0" hangingPunct="0"/>
            <a:endParaRPr lang="en-GB"/>
          </a:p>
        </p:txBody>
      </p:sp>
      <p:pic>
        <p:nvPicPr>
          <p:cNvPr id="11268" name="Picture 4" descr="Basilis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25601"/>
            <a:ext cx="4572000" cy="700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71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609600"/>
            <a:ext cx="6858000" cy="2686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1800" b="1">
                <a:latin typeface="Comic Sans MS" pitchFamily="66" charset="0"/>
              </a:rPr>
              <a:t>A half-man half-bull monster from Crete, it is the product of the Queen, Pasiphae and a bull sent by Poseidon. Her husband, Minos, commissioned that a labyrinth be built for this beast on Crete. The minotaur, usually pictured as having a human body and a bulls head, would be sent seven boys and seven girls yearly to be eaten. Eventually Theseus killed the minotaur in the labyrinth.</a:t>
            </a:r>
          </a:p>
          <a:p>
            <a:r>
              <a:rPr lang="en-GB" sz="1800" b="1">
                <a:latin typeface="Comic Sans MS" pitchFamily="66" charset="0"/>
              </a:rPr>
              <a:t>  </a:t>
            </a:r>
          </a:p>
          <a:p>
            <a:pPr eaLnBrk="0" hangingPunct="0"/>
            <a:endParaRPr lang="en-GB" sz="1800" b="1">
              <a:latin typeface="Comic Sans MS" pitchFamily="66" charset="0"/>
            </a:endParaRPr>
          </a:p>
        </p:txBody>
      </p:sp>
      <p:pic>
        <p:nvPicPr>
          <p:cNvPr id="4" name="Picture 3" descr="mi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689" y="2771800"/>
            <a:ext cx="3674269" cy="620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28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609600"/>
            <a:ext cx="685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1800" b="1" dirty="0" smtClean="0">
                <a:latin typeface="Comic Sans MS" pitchFamily="66" charset="0"/>
              </a:rPr>
              <a:t>  </a:t>
            </a:r>
            <a:endParaRPr lang="en-GB" sz="1800" b="1" dirty="0">
              <a:latin typeface="Comic Sans MS" pitchFamily="66" charset="0"/>
            </a:endParaRPr>
          </a:p>
          <a:p>
            <a:pPr eaLnBrk="0" hangingPunct="0"/>
            <a:endParaRPr lang="en-GB" sz="1800" b="1" dirty="0">
              <a:latin typeface="Comic Sans MS" pitchFamily="66" charset="0"/>
            </a:endParaRPr>
          </a:p>
        </p:txBody>
      </p:sp>
      <p:pic>
        <p:nvPicPr>
          <p:cNvPr id="4" name="Picture 3" descr="mi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674269" cy="385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Basilis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3428999" cy="39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krak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5936"/>
            <a:ext cx="3674269" cy="504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ljc_her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995936"/>
            <a:ext cx="342900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33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274</Words>
  <Application>Microsoft Office PowerPoint</Application>
  <PresentationFormat>On-screen Show (4:3)</PresentationFormat>
  <Paragraphs>19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OReilly</dc:creator>
  <cp:lastModifiedBy>Opal Mullen</cp:lastModifiedBy>
  <cp:revision>9</cp:revision>
  <dcterms:created xsi:type="dcterms:W3CDTF">2013-02-06T14:48:28Z</dcterms:created>
  <dcterms:modified xsi:type="dcterms:W3CDTF">2020-10-01T12:35:20Z</dcterms:modified>
</cp:coreProperties>
</file>