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8" r:id="rId3"/>
    <p:sldId id="261" r:id="rId4"/>
    <p:sldId id="259" r:id="rId5"/>
    <p:sldId id="257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664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93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952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99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588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880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170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9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009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89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0027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8089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45430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954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037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1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95CDC-CD24-4564-BC8B-316F73BBC635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865344A-904E-4BAE-B5DD-9DC1AC0A9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925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8.xml"/><Relationship Id="rId1" Type="http://schemas.openxmlformats.org/officeDocument/2006/relationships/video" Target="https://www.youtube.com/embed/Z5VRoGTF60s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Antarctica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Southern most continent on Earth</a:t>
            </a:r>
          </a:p>
        </p:txBody>
      </p:sp>
    </p:spTree>
    <p:extLst>
      <p:ext uri="{BB962C8B-B14F-4D97-AF65-F5344CB8AC3E}">
        <p14:creationId xmlns:p14="http://schemas.microsoft.com/office/powerpoint/2010/main" val="140279477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recognise the continent of Antarctica.</a:t>
            </a:r>
          </a:p>
          <a:p>
            <a:endParaRPr lang="en-GB" dirty="0"/>
          </a:p>
          <a:p>
            <a:r>
              <a:rPr lang="en-GB" dirty="0"/>
              <a:t>To be successful, we need to:</a:t>
            </a:r>
          </a:p>
          <a:p>
            <a:pPr>
              <a:buFontTx/>
              <a:buChar char="-"/>
            </a:pPr>
            <a:r>
              <a:rPr lang="en-GB" dirty="0"/>
              <a:t> Know that Antarctica is the southernmost continent on Earth.</a:t>
            </a:r>
          </a:p>
          <a:p>
            <a:pPr>
              <a:buFontTx/>
              <a:buChar char="-"/>
            </a:pPr>
            <a:r>
              <a:rPr lang="en-GB" dirty="0"/>
              <a:t> Know the continent of Antarctica is very cold and icy.</a:t>
            </a:r>
          </a:p>
          <a:p>
            <a:pPr>
              <a:buFontTx/>
              <a:buChar char="-"/>
            </a:pPr>
            <a:r>
              <a:rPr lang="en-GB" dirty="0"/>
              <a:t> Know there are very few plants and animals living in Antarctica because it is so cold.</a:t>
            </a:r>
          </a:p>
        </p:txBody>
      </p:sp>
    </p:spTree>
    <p:extLst>
      <p:ext uri="{BB962C8B-B14F-4D97-AF65-F5344CB8AC3E}">
        <p14:creationId xmlns:p14="http://schemas.microsoft.com/office/powerpoint/2010/main" val="16531201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Lets have a recap</a:t>
            </a:r>
          </a:p>
        </p:txBody>
      </p:sp>
      <p:pic>
        <p:nvPicPr>
          <p:cNvPr id="9" name="Content Placeholder 8" descr="Alan Betts: Atmospheric Researcher — Understanding Climate ...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532587"/>
            <a:ext cx="3877124" cy="3881437"/>
          </a:xfrm>
        </p:spPr>
      </p:pic>
      <p:sp>
        <p:nvSpPr>
          <p:cNvPr id="11" name="Content Placeholder 3"/>
          <p:cNvSpPr>
            <a:spLocks noGrp="1"/>
          </p:cNvSpPr>
          <p:nvPr>
            <p:ph sz="half" idx="2"/>
          </p:nvPr>
        </p:nvSpPr>
        <p:spPr>
          <a:xfrm>
            <a:off x="5089968" y="409063"/>
            <a:ext cx="4184034" cy="2243986"/>
          </a:xfrm>
        </p:spPr>
        <p:txBody>
          <a:bodyPr/>
          <a:lstStyle/>
          <a:p>
            <a:r>
              <a:rPr lang="en-GB" dirty="0"/>
              <a:t>What is this a picture of?</a:t>
            </a:r>
          </a:p>
          <a:p>
            <a:r>
              <a:rPr lang="en-GB" dirty="0"/>
              <a:t>Can you find the North and South pole? </a:t>
            </a:r>
          </a:p>
          <a:p>
            <a:r>
              <a:rPr lang="en-GB" dirty="0"/>
              <a:t>What is a continent?</a:t>
            </a:r>
          </a:p>
          <a:p>
            <a:r>
              <a:rPr lang="en-GB" dirty="0"/>
              <a:t>Can you name the seven continents?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278" y="2853387"/>
            <a:ext cx="5051332" cy="256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925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Vocabulary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5799" y="241342"/>
            <a:ext cx="2433510" cy="31060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2764" y="111671"/>
            <a:ext cx="2340601" cy="23406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70" y="1651771"/>
            <a:ext cx="4311671" cy="24047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50772" y="2762656"/>
            <a:ext cx="2472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Orbit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02606" y="1478661"/>
            <a:ext cx="10292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tilt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19419" y="2277345"/>
            <a:ext cx="26272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Minus temperatures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7317" y="3354563"/>
            <a:ext cx="4544204" cy="284012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212168" y="6297769"/>
            <a:ext cx="4979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winter             summer 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0224" y="4132767"/>
            <a:ext cx="2669762" cy="266976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969986" y="4482238"/>
            <a:ext cx="258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Antarctica</a:t>
            </a:r>
          </a:p>
        </p:txBody>
      </p:sp>
    </p:spTree>
    <p:extLst>
      <p:ext uri="{BB962C8B-B14F-4D97-AF65-F5344CB8AC3E}">
        <p14:creationId xmlns:p14="http://schemas.microsoft.com/office/powerpoint/2010/main" val="28678306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Antarctica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1545465"/>
            <a:ext cx="4185623" cy="4495897"/>
          </a:xfrm>
        </p:spPr>
        <p:txBody>
          <a:bodyPr/>
          <a:lstStyle/>
          <a:p>
            <a:pPr lvl="0">
              <a:buClr>
                <a:srgbClr val="3494BA"/>
              </a:buClr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Antarctica is the southernmost continent on Earth. </a:t>
            </a:r>
          </a:p>
          <a:p>
            <a:r>
              <a:rPr lang="en-GB" b="1" dirty="0"/>
              <a:t>Antarctica is the coldest, windiest and least populated of the world’s continents. 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The continent of Antarctica is very cold and icy. 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There are very few plants and animals living in Antarctica because it is so cold. 	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9722" y="169862"/>
            <a:ext cx="6323925" cy="27407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566" y="3239059"/>
            <a:ext cx="5782235" cy="325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08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5VRoGTF60s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08529" y="2428449"/>
            <a:ext cx="7875681" cy="442955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18688" y="2819441"/>
            <a:ext cx="4389120" cy="3762294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51329" y="336176"/>
            <a:ext cx="845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6">
                    <a:lumMod val="75000"/>
                  </a:schemeClr>
                </a:solidFill>
              </a:rPr>
              <a:t>How will I remember?</a:t>
            </a:r>
          </a:p>
        </p:txBody>
      </p:sp>
    </p:spTree>
    <p:extLst>
      <p:ext uri="{BB962C8B-B14F-4D97-AF65-F5344CB8AC3E}">
        <p14:creationId xmlns:p14="http://schemas.microsoft.com/office/powerpoint/2010/main" val="31442281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450" y="121633"/>
            <a:ext cx="8596668" cy="1320800"/>
          </a:xfrm>
        </p:spPr>
        <p:txBody>
          <a:bodyPr/>
          <a:lstStyle/>
          <a:p>
            <a:r>
              <a:rPr lang="en-GB" dirty="0"/>
              <a:t>Landmarks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531" t="19497" r="32018" b="15010"/>
          <a:stretch/>
        </p:blipFill>
        <p:spPr>
          <a:xfrm>
            <a:off x="2407010" y="117231"/>
            <a:ext cx="9784990" cy="674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720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/>
          <a:lstStyle/>
          <a:p>
            <a:r>
              <a:rPr lang="en-GB" dirty="0"/>
              <a:t>Animals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630" t="21963" r="31820" b="13600"/>
          <a:stretch/>
        </p:blipFill>
        <p:spPr>
          <a:xfrm>
            <a:off x="1910862" y="-2"/>
            <a:ext cx="10117015" cy="6844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69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33753"/>
            <a:ext cx="8596668" cy="5826369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2060"/>
                </a:solidFill>
              </a:rPr>
              <a:t>Tuesday 1</a:t>
            </a:r>
            <a:r>
              <a:rPr lang="en-GB" baseline="30000" dirty="0" smtClean="0">
                <a:solidFill>
                  <a:srgbClr val="002060"/>
                </a:solidFill>
              </a:rPr>
              <a:t>st</a:t>
            </a:r>
            <a:r>
              <a:rPr lang="en-GB" dirty="0" smtClean="0">
                <a:solidFill>
                  <a:srgbClr val="002060"/>
                </a:solidFill>
              </a:rPr>
              <a:t> October</a:t>
            </a:r>
            <a:br>
              <a:rPr lang="en-GB" dirty="0" smtClean="0">
                <a:solidFill>
                  <a:srgbClr val="002060"/>
                </a:solidFill>
              </a:rPr>
            </a:br>
            <a:r>
              <a:rPr lang="en-GB" dirty="0" smtClean="0">
                <a:solidFill>
                  <a:srgbClr val="002060"/>
                </a:solidFill>
              </a:rPr>
              <a:t>LO: to know about the Antarctic.</a:t>
            </a:r>
            <a:br>
              <a:rPr lang="en-GB" dirty="0" smtClean="0">
                <a:solidFill>
                  <a:srgbClr val="002060"/>
                </a:solidFill>
              </a:rPr>
            </a:br>
            <a:r>
              <a:rPr lang="en-GB" dirty="0">
                <a:solidFill>
                  <a:srgbClr val="002060"/>
                </a:solidFill>
              </a:rPr>
              <a:t/>
            </a:r>
            <a:br>
              <a:rPr lang="en-GB" dirty="0">
                <a:solidFill>
                  <a:srgbClr val="002060"/>
                </a:solidFill>
              </a:rPr>
            </a:br>
            <a:r>
              <a:rPr lang="en-GB" dirty="0" smtClean="0">
                <a:solidFill>
                  <a:srgbClr val="002060"/>
                </a:solidFill>
              </a:rPr>
              <a:t>Task – In your books you need to draw a picture of what you would see in the Antarctic. Label </a:t>
            </a:r>
            <a:r>
              <a:rPr lang="en-GB" smtClean="0">
                <a:solidFill>
                  <a:srgbClr val="002060"/>
                </a:solidFill>
              </a:rPr>
              <a:t>your picture.</a:t>
            </a:r>
            <a:r>
              <a:rPr lang="en-GB" dirty="0" smtClean="0">
                <a:solidFill>
                  <a:srgbClr val="002060"/>
                </a:solidFill>
              </a:rPr>
              <a:t/>
            </a:r>
            <a:br>
              <a:rPr lang="en-GB" dirty="0" smtClean="0">
                <a:solidFill>
                  <a:srgbClr val="002060"/>
                </a:solidFill>
              </a:rPr>
            </a:br>
            <a:r>
              <a:rPr lang="en-GB" dirty="0">
                <a:solidFill>
                  <a:srgbClr val="002060"/>
                </a:solidFill>
              </a:rPr>
              <a:t/>
            </a:r>
            <a:br>
              <a:rPr lang="en-GB" dirty="0">
                <a:solidFill>
                  <a:srgbClr val="002060"/>
                </a:solidFill>
              </a:rPr>
            </a:br>
            <a:r>
              <a:rPr lang="en-GB" dirty="0" smtClean="0">
                <a:solidFill>
                  <a:srgbClr val="002060"/>
                </a:solidFill>
              </a:rPr>
              <a:t>Think about the weather.</a:t>
            </a:r>
            <a:br>
              <a:rPr lang="en-GB" dirty="0" smtClean="0">
                <a:solidFill>
                  <a:srgbClr val="002060"/>
                </a:solidFill>
              </a:rPr>
            </a:br>
            <a:r>
              <a:rPr lang="en-GB" dirty="0" smtClean="0">
                <a:solidFill>
                  <a:srgbClr val="002060"/>
                </a:solidFill>
              </a:rPr>
              <a:t>Think about the animals.</a:t>
            </a: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239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82</TotalTime>
  <Words>163</Words>
  <Application>Microsoft Office PowerPoint</Application>
  <PresentationFormat>Widescreen</PresentationFormat>
  <Paragraphs>29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Trebuchet MS</vt:lpstr>
      <vt:lpstr>Wingdings 3</vt:lpstr>
      <vt:lpstr>Facet</vt:lpstr>
      <vt:lpstr>Antarctica</vt:lpstr>
      <vt:lpstr>Learning Outcomes</vt:lpstr>
      <vt:lpstr>Lets have a recap</vt:lpstr>
      <vt:lpstr>Vocabulary</vt:lpstr>
      <vt:lpstr>Antarctica</vt:lpstr>
      <vt:lpstr>PowerPoint Presentation</vt:lpstr>
      <vt:lpstr>Landmarks</vt:lpstr>
      <vt:lpstr>Animals</vt:lpstr>
      <vt:lpstr>Tuesday 1st October LO: to know about the Antarctic.  Task – In your books you need to draw a picture of what you would see in the Antarctic. Label your picture.  Think about the weather. Think about the animals.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Antactica</dc:title>
  <dc:creator>samantha newton</dc:creator>
  <cp:lastModifiedBy>Amy Matts</cp:lastModifiedBy>
  <cp:revision>18</cp:revision>
  <dcterms:created xsi:type="dcterms:W3CDTF">2019-06-07T18:12:47Z</dcterms:created>
  <dcterms:modified xsi:type="dcterms:W3CDTF">2020-09-18T09:54:23Z</dcterms:modified>
</cp:coreProperties>
</file>