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8" r:id="rId2"/>
    <p:sldId id="256" r:id="rId3"/>
    <p:sldId id="273" r:id="rId4"/>
    <p:sldId id="272" r:id="rId5"/>
    <p:sldId id="259" r:id="rId6"/>
    <p:sldId id="267" r:id="rId7"/>
    <p:sldId id="274" r:id="rId8"/>
    <p:sldId id="275" r:id="rId9"/>
    <p:sldId id="260" r:id="rId10"/>
    <p:sldId id="276" r:id="rId11"/>
    <p:sldId id="277" r:id="rId12"/>
    <p:sldId id="263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CC00CC"/>
    <a:srgbClr val="00FF99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72" d="100"/>
          <a:sy n="72" d="100"/>
        </p:scale>
        <p:origin x="-1266" y="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B99549-AB6A-4C79-B2E1-FCF9065B0A08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F8541-AA58-475D-B33E-E1B996206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694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F8541-AA58-475D-B33E-E1B996206C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1372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F8541-AA58-475D-B33E-E1B996206CD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516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788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882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303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310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87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326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324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574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121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11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66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A0107-9595-4622-BB79-2E4901C08915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00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Ixrje2rXLMA" TargetMode="Externa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hyperlink" Target="https://wiki.kidzsearch.com/wiki/Violin" TargetMode="External"/><Relationship Id="rId7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hyperlink" Target="https://wiki.kidzsearch.com/wiki/Bow_(music)" TargetMode="External"/><Relationship Id="rId4" Type="http://schemas.openxmlformats.org/officeDocument/2006/relationships/hyperlink" Target="https://wiki.kidzsearch.com/wiki/Folk_music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UmnTfsY3hI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2.png"/><Relationship Id="rId7" Type="http://schemas.openxmlformats.org/officeDocument/2006/relationships/image" Target="../media/image1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16.jpeg"/><Relationship Id="rId4" Type="http://schemas.openxmlformats.org/officeDocument/2006/relationships/hyperlink" Target="https://www.youtube.com/watch?v=jUrhgb13ft4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OwblaKmyVw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Lesson 2 – Country Roads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8E750EC-A72C-46AE-AC64-35AB0CF428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523219"/>
            <a:ext cx="9278005" cy="5835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699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783080" cy="6858000"/>
          </a:xfrm>
          <a:prstGeom prst="rect">
            <a:avLst/>
          </a:prstGeom>
          <a:solidFill>
            <a:srgbClr val="7030A0"/>
          </a:solidFill>
          <a:ln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0" y="135791"/>
            <a:ext cx="17830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chemeClr val="bg1"/>
                </a:solidFill>
                <a:latin typeface="Comic Sans MS" panose="030F0702030302020204" pitchFamily="66" charset="0"/>
              </a:rPr>
              <a:t>Year 4</a:t>
            </a:r>
          </a:p>
          <a:p>
            <a:r>
              <a:rPr lang="en-GB" sz="2400" i="1" dirty="0">
                <a:solidFill>
                  <a:schemeClr val="bg1"/>
                </a:solidFill>
                <a:latin typeface="Comic Sans MS" panose="030F0702030302020204" pitchFamily="66" charset="0"/>
              </a:rPr>
              <a:t>Summer 2</a:t>
            </a:r>
          </a:p>
          <a:p>
            <a:r>
              <a:rPr lang="en-GB" sz="2400" i="1" dirty="0">
                <a:solidFill>
                  <a:schemeClr val="bg1"/>
                </a:solidFill>
                <a:latin typeface="Comic Sans MS" panose="030F0702030302020204" pitchFamily="66" charset="0"/>
              </a:rPr>
              <a:t>Lesson 2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00" y="5980810"/>
            <a:ext cx="1486253" cy="69345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94764" y="735955"/>
            <a:ext cx="53287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rgbClr val="CC00CC"/>
                </a:solidFill>
                <a:latin typeface="Comic Sans MS" panose="030F0702030302020204" pitchFamily="66" charset="0"/>
              </a:rPr>
              <a:t>Country Roads</a:t>
            </a:r>
          </a:p>
        </p:txBody>
      </p:sp>
      <p:pic>
        <p:nvPicPr>
          <p:cNvPr id="3074" name="Picture 2" descr="Image result for country music">
            <a:extLst>
              <a:ext uri="{FF2B5EF4-FFF2-40B4-BE49-F238E27FC236}">
                <a16:creationId xmlns:a16="http://schemas.microsoft.com/office/drawing/2014/main" xmlns="" id="{FE0D4161-EB14-42DA-9A13-84CBEAC1B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620" y="2187898"/>
            <a:ext cx="6755017" cy="3453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0365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Let’s Listen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44731" y="689917"/>
            <a:ext cx="8299269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u="sng" dirty="0">
                <a:latin typeface="Comic Sans MS" panose="030F0702030302020204" pitchFamily="66" charset="0"/>
              </a:rPr>
              <a:t>Dolly Parton - Jolene</a:t>
            </a:r>
          </a:p>
          <a:p>
            <a:pPr algn="ctr"/>
            <a:endParaRPr lang="en-US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Have you heard this song before?</a:t>
            </a:r>
          </a:p>
          <a:p>
            <a:pPr algn="ctr"/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800" dirty="0">
                <a:solidFill>
                  <a:srgbClr val="92D050"/>
                </a:solidFill>
                <a:latin typeface="Comic Sans MS" panose="030F0702030302020204" pitchFamily="66" charset="0"/>
              </a:rPr>
              <a:t>What genre of music do you think this is?</a:t>
            </a:r>
          </a:p>
          <a:p>
            <a:pPr algn="ctr"/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US" sz="2800" dirty="0">
                <a:solidFill>
                  <a:srgbClr val="FF33CC"/>
                </a:solidFill>
                <a:latin typeface="Comic Sans MS" panose="030F0702030302020204" pitchFamily="66" charset="0"/>
              </a:rPr>
              <a:t>What instruments can you hear?</a:t>
            </a:r>
          </a:p>
          <a:p>
            <a:pPr algn="ctr"/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What country do you think this is from?</a:t>
            </a:r>
          </a:p>
          <a:p>
            <a:pPr algn="ctr"/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What is the tempo? </a:t>
            </a:r>
          </a:p>
          <a:p>
            <a:pPr algn="ctr"/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800" dirty="0">
                <a:solidFill>
                  <a:srgbClr val="CC00CC"/>
                </a:solidFill>
                <a:latin typeface="Comic Sans MS" panose="030F0702030302020204" pitchFamily="66" charset="0"/>
              </a:rPr>
              <a:t>Do you like this song? Why?</a:t>
            </a:r>
          </a:p>
          <a:p>
            <a:pPr algn="ctr"/>
            <a:endParaRPr lang="en-US" sz="2800" dirty="0">
              <a:solidFill>
                <a:srgbClr val="00FF99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2" descr="Related ima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5" t="11266" r="14534" b="15660"/>
          <a:stretch/>
        </p:blipFill>
        <p:spPr bwMode="auto">
          <a:xfrm>
            <a:off x="209928" y="733246"/>
            <a:ext cx="1228437" cy="139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4A68380-17FB-4DA5-97F8-45B39D5DA5F0}"/>
              </a:ext>
            </a:extLst>
          </p:cNvPr>
          <p:cNvSpPr/>
          <p:nvPr/>
        </p:nvSpPr>
        <p:spPr>
          <a:xfrm>
            <a:off x="0" y="6402403"/>
            <a:ext cx="49486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https://www.youtube.com/watch?v=Ixrje2rXLMA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3941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Our Knowledge Organiser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9BAEC9C-A42B-492B-8BBF-D4FF4A6056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42196"/>
            <a:ext cx="9144000" cy="6050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127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622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Key Vocabulary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65E917-5DAA-4D11-80A1-08B5540812FC}"/>
              </a:ext>
            </a:extLst>
          </p:cNvPr>
          <p:cNvSpPr txBox="1"/>
          <p:nvPr/>
        </p:nvSpPr>
        <p:spPr>
          <a:xfrm>
            <a:off x="422365" y="1540977"/>
            <a:ext cx="829926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Country music</a:t>
            </a:r>
          </a:p>
          <a:p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Dolly Parton</a:t>
            </a:r>
          </a:p>
          <a:p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Accordion</a:t>
            </a:r>
          </a:p>
          <a:p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Banjo</a:t>
            </a:r>
          </a:p>
          <a:p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Harmonica</a:t>
            </a:r>
          </a:p>
          <a:p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Dobro</a:t>
            </a:r>
          </a:p>
          <a:p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Fiddle</a:t>
            </a:r>
            <a:endParaRPr lang="en-US" sz="5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122" name="Picture 2" descr="Image result for country music">
            <a:extLst>
              <a:ext uri="{FF2B5EF4-FFF2-40B4-BE49-F238E27FC236}">
                <a16:creationId xmlns:a16="http://schemas.microsoft.com/office/drawing/2014/main" xmlns="" id="{F5C4303B-34DC-4694-A0F1-C4C3565BA3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27" r="15738"/>
          <a:stretch/>
        </p:blipFill>
        <p:spPr bwMode="auto">
          <a:xfrm>
            <a:off x="4119394" y="1738910"/>
            <a:ext cx="4893879" cy="400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3239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1000377"/>
              </p:ext>
            </p:extLst>
          </p:nvPr>
        </p:nvGraphicFramePr>
        <p:xfrm>
          <a:off x="0" y="4930"/>
          <a:ext cx="9139237" cy="6761466"/>
        </p:xfrm>
        <a:graphic>
          <a:graphicData uri="http://schemas.openxmlformats.org/drawingml/2006/table">
            <a:tbl>
              <a:tblPr/>
              <a:tblGrid>
                <a:gridCol w="91392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366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0" kern="1200" baseline="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L.O: Identify and name some country music instruments</a:t>
                      </a:r>
                      <a:endParaRPr lang="en-GB" sz="2800" b="1" i="0" kern="12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09902">
                <a:tc>
                  <a:txBody>
                    <a:bodyPr/>
                    <a:lstStyle/>
                    <a:p>
                      <a:pPr marL="174625" indent="-174625">
                        <a:buFont typeface="Arial" pitchFamily="34" charset="0"/>
                        <a:buNone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Success Criteria: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name some country music instruments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name two country musicians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express how I feel about a piece of music</a:t>
                      </a: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9656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GB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  <a:p>
                      <a:pPr algn="l"/>
                      <a:endParaRPr lang="en-US" sz="2400" b="1" dirty="0">
                        <a:solidFill>
                          <a:srgbClr val="CC00CC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60141" y="1872772"/>
            <a:ext cx="782955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228600">
                    <a:srgbClr val="4472C4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Here are today’s key words: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8B61201F-5884-4E0D-909E-B70196069E6E}"/>
              </a:ext>
            </a:extLst>
          </p:cNvPr>
          <p:cNvSpPr txBox="1"/>
          <p:nvPr/>
        </p:nvSpPr>
        <p:spPr>
          <a:xfrm>
            <a:off x="160141" y="2458666"/>
            <a:ext cx="829926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Country music</a:t>
            </a:r>
          </a:p>
          <a:p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Dolly Parton</a:t>
            </a:r>
          </a:p>
          <a:p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Accordion</a:t>
            </a:r>
          </a:p>
          <a:p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Banjo</a:t>
            </a:r>
          </a:p>
          <a:p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Harmonica</a:t>
            </a:r>
          </a:p>
          <a:p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Dobro</a:t>
            </a:r>
          </a:p>
          <a:p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Fiddle</a:t>
            </a:r>
            <a:endParaRPr lang="en-US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2" descr="Image result for country music">
            <a:extLst>
              <a:ext uri="{FF2B5EF4-FFF2-40B4-BE49-F238E27FC236}">
                <a16:creationId xmlns:a16="http://schemas.microsoft.com/office/drawing/2014/main" xmlns="" id="{8CFC2725-DAA3-480C-BCB9-490F67FB72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27" r="15738"/>
          <a:stretch/>
        </p:blipFill>
        <p:spPr bwMode="auto">
          <a:xfrm>
            <a:off x="4309775" y="2643717"/>
            <a:ext cx="3871647" cy="3168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539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  <a:endParaRPr lang="en-GB" sz="3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" name="Picture 18" descr="A close up of a map&#10;&#10;Description automatically generate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463A425-E253-4FAA-BA19-756A6A9DE425}"/>
              </a:ext>
            </a:extLst>
          </p:cNvPr>
          <p:cNvSpPr txBox="1"/>
          <p:nvPr/>
        </p:nvSpPr>
        <p:spPr>
          <a:xfrm>
            <a:off x="4572000" y="4749730"/>
            <a:ext cx="45720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dirty="0">
                <a:solidFill>
                  <a:srgbClr val="FF33CC"/>
                </a:solidFill>
                <a:latin typeface="Comic Sans MS" panose="030F0702030302020204" pitchFamily="66" charset="0"/>
              </a:rPr>
              <a:t>Accordion: The accordion is worn like a vest and consists of right and left hand keyboards that are connected by a bellows. Notes are produced by the bellows pushing air through valves which are controlled by the keyboard.</a:t>
            </a:r>
          </a:p>
          <a:p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3804A3FF-7E77-4A85-83E5-336AA3185888}"/>
              </a:ext>
            </a:extLst>
          </p:cNvPr>
          <p:cNvSpPr/>
          <p:nvPr/>
        </p:nvSpPr>
        <p:spPr>
          <a:xfrm>
            <a:off x="0" y="474973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Banjo: </a:t>
            </a:r>
            <a:r>
              <a:rPr lang="en-GB" spc="40" dirty="0">
                <a:solidFill>
                  <a:srgbClr val="7030A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Banjos are plucked or strummed stringed instruments whose distinctive tones stem from the strings being supported by a bridge that rests on a tightly stretched skin membrane.</a:t>
            </a:r>
            <a:endParaRPr lang="en-GB" sz="3200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146" name="Picture 2" descr="Image result for banjo">
            <a:extLst>
              <a:ext uri="{FF2B5EF4-FFF2-40B4-BE49-F238E27FC236}">
                <a16:creationId xmlns:a16="http://schemas.microsoft.com/office/drawing/2014/main" xmlns="" id="{CF324C2D-16D3-47C3-A13F-1FD89CF076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08" y="1156793"/>
            <a:ext cx="3957971" cy="344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mage result for accordion">
            <a:extLst>
              <a:ext uri="{FF2B5EF4-FFF2-40B4-BE49-F238E27FC236}">
                <a16:creationId xmlns:a16="http://schemas.microsoft.com/office/drawing/2014/main" xmlns="" id="{154F17D8-314C-4707-AD54-42F3497C78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937" y="1140899"/>
            <a:ext cx="4048125" cy="345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87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CB717BB1-75D6-4503-AA1A-373F1F53EC5E}"/>
              </a:ext>
            </a:extLst>
          </p:cNvPr>
          <p:cNvSpPr/>
          <p:nvPr/>
        </p:nvSpPr>
        <p:spPr>
          <a:xfrm>
            <a:off x="224284" y="1068168"/>
            <a:ext cx="47445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Harmonica: A small rectangular free-reed instrument having a row of free reeds set back in air holes and played and blowing into desired hole.</a:t>
            </a:r>
            <a:endParaRPr lang="en-GB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FB7ABB55-AFA4-432C-AB1B-41DA9B8DFE15}"/>
              </a:ext>
            </a:extLst>
          </p:cNvPr>
          <p:cNvSpPr/>
          <p:nvPr/>
        </p:nvSpPr>
        <p:spPr>
          <a:xfrm>
            <a:off x="224284" y="2990418"/>
            <a:ext cx="47445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Dobro: </a:t>
            </a:r>
            <a:r>
              <a:rPr lang="en-GB" spc="4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twangy cousin to the slide guitar, the Dobro is played face up with a series of finger picks and a metal bar which is used to fret strings.</a:t>
            </a:r>
            <a:endParaRPr lang="en-GB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DD0B66B-505E-4E0D-A39C-1F4457B11A0C}"/>
              </a:ext>
            </a:extLst>
          </p:cNvPr>
          <p:cNvSpPr/>
          <p:nvPr/>
        </p:nvSpPr>
        <p:spPr>
          <a:xfrm>
            <a:off x="224285" y="4912669"/>
            <a:ext cx="47445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</a:rPr>
              <a:t>Fiddle:</a:t>
            </a:r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The word </a:t>
            </a:r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</a:rPr>
              <a:t>fiddle means a </a:t>
            </a:r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  <a:hlinkClick r:id="rId3" tooltip="Violin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violin</a:t>
            </a:r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when used in </a:t>
            </a:r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  <a:hlinkClick r:id="rId4" tooltip="Folk music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folk music</a:t>
            </a:r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. Many people also use it simply as a fun word for "violin". Someone who plays the fiddle is a "fiddler". The </a:t>
            </a:r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  <a:hlinkClick r:id="rId5" tooltip="Bow (music)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bow</a:t>
            </a:r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is sometimes called a "fiddling stick". </a:t>
            </a:r>
            <a:endParaRPr lang="en-GB" dirty="0"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</p:txBody>
      </p:sp>
      <p:pic>
        <p:nvPicPr>
          <p:cNvPr id="8194" name="Picture 2" descr="Image result for harmonica definition for kids">
            <a:extLst>
              <a:ext uri="{FF2B5EF4-FFF2-40B4-BE49-F238E27FC236}">
                <a16:creationId xmlns:a16="http://schemas.microsoft.com/office/drawing/2014/main" xmlns="" id="{5DE22F5F-1781-4499-AC0A-A5AE88FCF6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0" t="29795" r="11148" b="18616"/>
          <a:stretch/>
        </p:blipFill>
        <p:spPr bwMode="auto">
          <a:xfrm>
            <a:off x="5204414" y="1068168"/>
            <a:ext cx="3500187" cy="142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mage result for dobro">
            <a:extLst>
              <a:ext uri="{FF2B5EF4-FFF2-40B4-BE49-F238E27FC236}">
                <a16:creationId xmlns:a16="http://schemas.microsoft.com/office/drawing/2014/main" xmlns="" id="{81B6A4CE-486B-4189-AF54-5525BD733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736" y="2969981"/>
            <a:ext cx="3500187" cy="1483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Image result for fiddle">
            <a:extLst>
              <a:ext uri="{FF2B5EF4-FFF2-40B4-BE49-F238E27FC236}">
                <a16:creationId xmlns:a16="http://schemas.microsoft.com/office/drawing/2014/main" xmlns="" id="{21F22F77-D4DC-4A5B-9BAA-3CCA03079B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59" t="5027" b="21093"/>
          <a:stretch/>
        </p:blipFill>
        <p:spPr bwMode="auto">
          <a:xfrm>
            <a:off x="5080736" y="4849738"/>
            <a:ext cx="3747541" cy="1880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23864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Talk Task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DDC5220-556B-49B5-BEE0-88926A88E75E}"/>
              </a:ext>
            </a:extLst>
          </p:cNvPr>
          <p:cNvSpPr txBox="1"/>
          <p:nvPr/>
        </p:nvSpPr>
        <p:spPr>
          <a:xfrm>
            <a:off x="422364" y="677107"/>
            <a:ext cx="8299269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pPr algn="ctr"/>
            <a:r>
              <a:rPr lang="en-US" sz="4800" dirty="0">
                <a:solidFill>
                  <a:srgbClr val="7030A0"/>
                </a:solidFill>
                <a:latin typeface="Comic Sans MS" panose="030F0702030302020204" pitchFamily="66" charset="0"/>
              </a:rPr>
              <a:t>What country singers do you know?</a:t>
            </a:r>
          </a:p>
        </p:txBody>
      </p:sp>
      <p:pic>
        <p:nvPicPr>
          <p:cNvPr id="9218" name="Picture 2" descr="Image result for country music">
            <a:extLst>
              <a:ext uri="{FF2B5EF4-FFF2-40B4-BE49-F238E27FC236}">
                <a16:creationId xmlns:a16="http://schemas.microsoft.com/office/drawing/2014/main" xmlns="" id="{08E50DCE-0255-4A8B-B76A-16E7D24D48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162" y="2828894"/>
            <a:ext cx="5233676" cy="3461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7229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ACF38663-F0C2-4446-B75C-10AE22B26A77}"/>
              </a:ext>
            </a:extLst>
          </p:cNvPr>
          <p:cNvSpPr/>
          <p:nvPr/>
        </p:nvSpPr>
        <p:spPr>
          <a:xfrm>
            <a:off x="181155" y="2211366"/>
            <a:ext cx="5615796" cy="3630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20"/>
              </a:spcAft>
            </a:pPr>
            <a:r>
              <a:rPr lang="en-GB" sz="2400" dirty="0">
                <a:solidFill>
                  <a:srgbClr val="222222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olly </a:t>
            </a: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is an American, Grammy Award winning country music singer /songwriter, composer, author, and actress. She has become one of the most successful female country artists in history, with 25 number-one singles (a record for a female country artist) and 41 top-10 country albums.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7D2D235A-7CBA-4261-A932-5C967A900AC6}"/>
              </a:ext>
            </a:extLst>
          </p:cNvPr>
          <p:cNvSpPr/>
          <p:nvPr/>
        </p:nvSpPr>
        <p:spPr>
          <a:xfrm>
            <a:off x="2381430" y="847412"/>
            <a:ext cx="3863557" cy="5906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120"/>
              </a:spcAft>
            </a:pPr>
            <a:r>
              <a:rPr lang="en-GB" sz="3200" u="sng" dirty="0">
                <a:solidFill>
                  <a:srgbClr val="222222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Dolly Parton (1946)</a:t>
            </a:r>
          </a:p>
        </p:txBody>
      </p:sp>
      <p:pic>
        <p:nvPicPr>
          <p:cNvPr id="2050" name="Picture 2" descr="Image result for dolly parton">
            <a:extLst>
              <a:ext uri="{FF2B5EF4-FFF2-40B4-BE49-F238E27FC236}">
                <a16:creationId xmlns:a16="http://schemas.microsoft.com/office/drawing/2014/main" xmlns="" id="{6CFB4DFD-0ED2-46D9-8217-6CA419454A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951" y="1871799"/>
            <a:ext cx="3049438" cy="430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25274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ACF38663-F0C2-4446-B75C-10AE22B26A77}"/>
              </a:ext>
            </a:extLst>
          </p:cNvPr>
          <p:cNvSpPr/>
          <p:nvPr/>
        </p:nvSpPr>
        <p:spPr>
          <a:xfrm>
            <a:off x="181155" y="1922541"/>
            <a:ext cx="5098211" cy="4038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20"/>
              </a:spcAft>
            </a:pPr>
            <a:r>
              <a:rPr lang="en-GB" sz="2400" dirty="0">
                <a:solidFill>
                  <a:srgbClr val="222222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John Denver was an American singer and songwriter. After travelling and living in different locations he began his music career with country music groups in the later 1960s.</a:t>
            </a:r>
          </a:p>
          <a:p>
            <a:pPr>
              <a:lnSpc>
                <a:spcPct val="107000"/>
              </a:lnSpc>
              <a:spcAft>
                <a:spcPts val="120"/>
              </a:spcAft>
            </a:pPr>
            <a:r>
              <a:rPr lang="en-GB" sz="2400" dirty="0">
                <a:solidFill>
                  <a:srgbClr val="222222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 was one of the most popular acoustic artists of the decade and described as “among the most beloved entertainers of his era”.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7D2D235A-7CBA-4261-A932-5C967A900AC6}"/>
              </a:ext>
            </a:extLst>
          </p:cNvPr>
          <p:cNvSpPr/>
          <p:nvPr/>
        </p:nvSpPr>
        <p:spPr>
          <a:xfrm>
            <a:off x="3009808" y="847412"/>
            <a:ext cx="2606804" cy="5906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120"/>
              </a:spcAft>
            </a:pPr>
            <a:r>
              <a:rPr lang="en-GB" sz="3200" u="sng" dirty="0">
                <a:solidFill>
                  <a:srgbClr val="222222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John Denver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3B96F319-464E-4F44-B355-1A581205B904}"/>
              </a:ext>
            </a:extLst>
          </p:cNvPr>
          <p:cNvSpPr/>
          <p:nvPr/>
        </p:nvSpPr>
        <p:spPr>
          <a:xfrm>
            <a:off x="-1" y="6146744"/>
            <a:ext cx="57969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https://www.youtube.com/watch?v=IUmnTfsY3hI</a:t>
            </a:r>
            <a:endParaRPr lang="en-GB" dirty="0"/>
          </a:p>
        </p:txBody>
      </p:sp>
      <p:pic>
        <p:nvPicPr>
          <p:cNvPr id="1028" name="Picture 4" descr="Image result for john denver">
            <a:extLst>
              <a:ext uri="{FF2B5EF4-FFF2-40B4-BE49-F238E27FC236}">
                <a16:creationId xmlns:a16="http://schemas.microsoft.com/office/drawing/2014/main" xmlns="" id="{D7EE00F6-408F-4379-AF88-64FB0FC2F9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612" y="1922541"/>
            <a:ext cx="3008053" cy="3873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87536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 result for banjo">
            <a:extLst>
              <a:ext uri="{FF2B5EF4-FFF2-40B4-BE49-F238E27FC236}">
                <a16:creationId xmlns:a16="http://schemas.microsoft.com/office/drawing/2014/main" xmlns="" id="{18F12E60-4EE2-4E71-948D-BA5608B13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93" y="700430"/>
            <a:ext cx="2159151" cy="1877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Task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33157B4-B24C-4346-A687-CE1764DCA43F}"/>
              </a:ext>
            </a:extLst>
          </p:cNvPr>
          <p:cNvSpPr/>
          <p:nvPr/>
        </p:nvSpPr>
        <p:spPr>
          <a:xfrm>
            <a:off x="636569" y="1427630"/>
            <a:ext cx="7435618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Watch Bob Wills (1951) </a:t>
            </a:r>
          </a:p>
          <a:p>
            <a:endParaRPr lang="en-GB" sz="1400" u="sng" dirty="0">
              <a:solidFill>
                <a:srgbClr val="0000FF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  <a:hlinkClick r:id="rId4"/>
            </a:endParaRPr>
          </a:p>
          <a:p>
            <a:pPr algn="ctr"/>
            <a:r>
              <a:rPr lang="en-GB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https://www.youtube.com/watch?v=jUrhgb13ft4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4000" dirty="0">
                <a:solidFill>
                  <a:srgbClr val="CC00CC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instruments can you see in the video?</a:t>
            </a:r>
            <a:endParaRPr lang="en-GB" sz="4000" dirty="0">
              <a:solidFill>
                <a:srgbClr val="CC00CC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2" descr="Image result for harmonica definition for kids">
            <a:extLst>
              <a:ext uri="{FF2B5EF4-FFF2-40B4-BE49-F238E27FC236}">
                <a16:creationId xmlns:a16="http://schemas.microsoft.com/office/drawing/2014/main" xmlns="" id="{CA662E95-1DC6-4956-984A-EEE6D23090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0" t="29795" r="11148" b="18616"/>
          <a:stretch/>
        </p:blipFill>
        <p:spPr bwMode="auto">
          <a:xfrm>
            <a:off x="3106029" y="5605248"/>
            <a:ext cx="2496697" cy="1015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Image result for dobro">
            <a:extLst>
              <a:ext uri="{FF2B5EF4-FFF2-40B4-BE49-F238E27FC236}">
                <a16:creationId xmlns:a16="http://schemas.microsoft.com/office/drawing/2014/main" xmlns="" id="{F66039B0-8D17-4063-9F72-61D301683C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541" y="3904514"/>
            <a:ext cx="3500187" cy="1483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Image result for fiddle">
            <a:extLst>
              <a:ext uri="{FF2B5EF4-FFF2-40B4-BE49-F238E27FC236}">
                <a16:creationId xmlns:a16="http://schemas.microsoft.com/office/drawing/2014/main" xmlns="" id="{E69C9640-5157-4213-B476-7C88EDA28B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59" t="5027" b="21093"/>
          <a:stretch/>
        </p:blipFill>
        <p:spPr bwMode="auto">
          <a:xfrm>
            <a:off x="529698" y="3904514"/>
            <a:ext cx="2769755" cy="1389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Image result for accordion">
            <a:extLst>
              <a:ext uri="{FF2B5EF4-FFF2-40B4-BE49-F238E27FC236}">
                <a16:creationId xmlns:a16="http://schemas.microsoft.com/office/drawing/2014/main" xmlns="" id="{DA83B54D-A8C6-4829-B33C-AFC150875D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613" y="929389"/>
            <a:ext cx="1930115" cy="1648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64145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-17237" y="-2743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And finally…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5B323FEC-6C72-4043-9C04-C984353C99C9}"/>
              </a:ext>
            </a:extLst>
          </p:cNvPr>
          <p:cNvSpPr/>
          <p:nvPr/>
        </p:nvSpPr>
        <p:spPr>
          <a:xfrm>
            <a:off x="504480" y="1035017"/>
            <a:ext cx="813503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Miley Cyrus – Jolene. </a:t>
            </a:r>
          </a:p>
          <a:p>
            <a:pPr algn="ctr"/>
            <a:endParaRPr lang="en-GB" sz="28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2800" u="sng" dirty="0">
                <a:solidFill>
                  <a:srgbClr val="0000FF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https://www.youtube.com/watch?v=wOwblaKmyVw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en-GB" sz="28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3600" dirty="0">
                <a:solidFill>
                  <a:srgbClr val="CC00CC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How is this different to Dolly Parton’s version</a:t>
            </a:r>
            <a:r>
              <a:rPr lang="en-GB" sz="4000" dirty="0">
                <a:solidFill>
                  <a:srgbClr val="CC00CC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GB" sz="2800" dirty="0">
              <a:solidFill>
                <a:srgbClr val="CC00CC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42" name="Picture 2" descr="Image result for dolly parton">
            <a:extLst>
              <a:ext uri="{FF2B5EF4-FFF2-40B4-BE49-F238E27FC236}">
                <a16:creationId xmlns:a16="http://schemas.microsoft.com/office/drawing/2014/main" xmlns="" id="{5D7D539B-2627-4720-83FC-8A69452A59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82" y="4016326"/>
            <a:ext cx="2143125" cy="2578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Related image">
            <a:extLst>
              <a:ext uri="{FF2B5EF4-FFF2-40B4-BE49-F238E27FC236}">
                <a16:creationId xmlns:a16="http://schemas.microsoft.com/office/drawing/2014/main" xmlns="" id="{B10D40CC-C4D7-434D-B034-4E772DF06C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8" t="2525" r="7277"/>
          <a:stretch/>
        </p:blipFill>
        <p:spPr bwMode="auto">
          <a:xfrm>
            <a:off x="6672995" y="4016326"/>
            <a:ext cx="2100992" cy="2578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0326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493</TotalTime>
  <Words>386</Words>
  <Application>Microsoft Office PowerPoint</Application>
  <PresentationFormat>On-screen Show (4:3)</PresentationFormat>
  <Paragraphs>74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Neville</dc:creator>
  <cp:lastModifiedBy>delaney</cp:lastModifiedBy>
  <cp:revision>60</cp:revision>
  <dcterms:created xsi:type="dcterms:W3CDTF">2019-05-01T12:59:06Z</dcterms:created>
  <dcterms:modified xsi:type="dcterms:W3CDTF">2021-02-24T16:32:50Z</dcterms:modified>
</cp:coreProperties>
</file>