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0" r:id="rId3"/>
    <p:sldId id="258" r:id="rId4"/>
    <p:sldId id="288" r:id="rId5"/>
    <p:sldId id="294" r:id="rId6"/>
    <p:sldId id="295" r:id="rId7"/>
    <p:sldId id="286" r:id="rId8"/>
    <p:sldId id="289" r:id="rId9"/>
    <p:sldId id="296" r:id="rId10"/>
    <p:sldId id="277" r:id="rId11"/>
    <p:sldId id="290" r:id="rId12"/>
    <p:sldId id="299" r:id="rId13"/>
    <p:sldId id="303" r:id="rId14"/>
    <p:sldId id="262" r:id="rId15"/>
    <p:sldId id="291" r:id="rId16"/>
    <p:sldId id="300" r:id="rId17"/>
    <p:sldId id="304" r:id="rId18"/>
    <p:sldId id="265" r:id="rId19"/>
    <p:sldId id="292" r:id="rId20"/>
    <p:sldId id="298" r:id="rId21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8" autoAdjust="0"/>
    <p:restoredTop sz="94662" autoAdjust="0"/>
  </p:normalViewPr>
  <p:slideViewPr>
    <p:cSldViewPr>
      <p:cViewPr varScale="1">
        <p:scale>
          <a:sx n="69" d="100"/>
          <a:sy n="69" d="100"/>
        </p:scale>
        <p:origin x="-129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6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8793D1-471B-404D-A29A-655B9C409E6C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563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2384CD-9A99-4732-B881-85C051BF5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713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384CD-9A99-4732-B881-85C051BF5D5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719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119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836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662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362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4302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947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716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115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395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856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58F4-C8AC-4BD5-8E14-9E610BD1B6A8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75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D958F4-C8AC-4BD5-8E14-9E610BD1B6A8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B802F-673E-4D9B-A1E7-D7E69902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437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67370"/>
            <a:ext cx="7772400" cy="1470025"/>
          </a:xfrm>
        </p:spPr>
        <p:txBody>
          <a:bodyPr/>
          <a:lstStyle/>
          <a:p>
            <a:r>
              <a:rPr lang="en-US" dirty="0" smtClean="0">
                <a:latin typeface="Comic Sans MS" panose="030F0702030302020204" pitchFamily="66" charset="0"/>
              </a:rPr>
              <a:t>Week </a:t>
            </a:r>
            <a:r>
              <a:rPr lang="en-US" dirty="0" smtClean="0">
                <a:latin typeface="Comic Sans MS" panose="030F0702030302020204" pitchFamily="66" charset="0"/>
              </a:rPr>
              <a:t>6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Continuing with our reading of </a:t>
            </a:r>
            <a:r>
              <a:rPr lang="en-GB" u="sng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Stig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of the Dump, this week we will 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continue exploring grammar. 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 really appreciate this classic novel, we will explore the language, the settings and the unusual characters. </a:t>
            </a:r>
          </a:p>
          <a:p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Outcome: to 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write a conversation between characters from </a:t>
            </a:r>
            <a:r>
              <a:rPr lang="en-GB" u="sng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Stig</a:t>
            </a:r>
            <a:r>
              <a:rPr lang="en-GB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of the Dump.</a:t>
            </a:r>
            <a:endParaRPr lang="en-US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228600"/>
            <a:ext cx="1724025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451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762000"/>
            <a:ext cx="8839200" cy="77559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Words of the </a:t>
            </a:r>
            <a:r>
              <a:rPr lang="en-GB" sz="3200" u="sng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day - restless.</a:t>
            </a:r>
            <a:endParaRPr lang="en-GB" sz="3200" u="sng" dirty="0" smtClean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endParaRPr lang="en-GB" sz="3200" u="sng" dirty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Grammar focus</a:t>
            </a:r>
          </a:p>
          <a:p>
            <a:r>
              <a:rPr lang="en-US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LO to </a:t>
            </a:r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know how to punctuate direct speech.</a:t>
            </a:r>
            <a:endParaRPr lang="en-US" sz="3200" u="sng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US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sz="3200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Follow the Oak academy link.</a:t>
            </a:r>
          </a:p>
          <a:p>
            <a:endParaRPr lang="en-US" sz="3200" u="sng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https://classroom.thenational.academy/lessons/to-explore-punctuating-speech-first-c9j30c</a:t>
            </a:r>
            <a:endParaRPr lang="en-US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US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US" sz="3200" dirty="0" smtClean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endParaRPr lang="en-US" sz="3200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endParaRPr lang="en-US" sz="3200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US" sz="3200" u="sng" dirty="0">
              <a:latin typeface="Comic Sans MS" panose="030F0702030302020204" pitchFamily="66" charset="0"/>
            </a:endParaRP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64834" y="257786"/>
            <a:ext cx="6112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 smtClean="0">
                <a:latin typeface="Comic Sans MS" panose="030F0702030302020204" pitchFamily="66" charset="0"/>
              </a:rPr>
              <a:t>Monday </a:t>
            </a:r>
            <a:r>
              <a:rPr lang="en-US" sz="2400" u="sng" dirty="0">
                <a:latin typeface="Comic Sans MS" panose="030F0702030302020204" pitchFamily="66" charset="0"/>
              </a:rPr>
              <a:t>7</a:t>
            </a:r>
            <a:r>
              <a:rPr lang="en-US" sz="2400" u="sng" dirty="0" smtClean="0">
                <a:latin typeface="Comic Sans MS" panose="030F0702030302020204" pitchFamily="66" charset="0"/>
              </a:rPr>
              <a:t>th December </a:t>
            </a:r>
            <a:r>
              <a:rPr lang="en-US" sz="2400" u="sng" dirty="0" smtClean="0">
                <a:latin typeface="Comic Sans MS" panose="030F0702030302020204" pitchFamily="66" charset="0"/>
              </a:rPr>
              <a:t>2020</a:t>
            </a:r>
            <a:endParaRPr lang="en-US" sz="2400" u="sng" dirty="0"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04EE0E3-E788-461A-AEBA-87DAFAD6944C}"/>
              </a:ext>
            </a:extLst>
          </p:cNvPr>
          <p:cNvSpPr txBox="1"/>
          <p:nvPr/>
        </p:nvSpPr>
        <p:spPr>
          <a:xfrm>
            <a:off x="4109987" y="310896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468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609600"/>
            <a:ext cx="6400800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  <a:latin typeface="Comic Sans MS" panose="030F0702030302020204" pitchFamily="66" charset="0"/>
              </a:rPr>
              <a:t>Read through this weeks spellings</a:t>
            </a:r>
          </a:p>
          <a:p>
            <a:endParaRPr lang="en-US" dirty="0" smtClean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believe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appear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often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group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b</a:t>
            </a:r>
            <a:r>
              <a:rPr lang="en-GB" altLang="en-US" dirty="0" smtClean="0"/>
              <a:t>eneath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continue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arrive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women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describe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GB" altLang="en-US" dirty="0"/>
              <a:t>height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endParaRPr lang="en-GB" altLang="en-US" dirty="0"/>
          </a:p>
          <a:p>
            <a:endParaRPr lang="en-GB" dirty="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5800" y="5029200"/>
            <a:ext cx="7772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r>
              <a:rPr lang="en-GB" dirty="0" smtClean="0"/>
              <a:t>LO</a:t>
            </a:r>
            <a:r>
              <a:rPr lang="en-GB" dirty="0" smtClean="0"/>
              <a:t>: To </a:t>
            </a:r>
            <a:r>
              <a:rPr lang="en-GB" dirty="0" smtClean="0"/>
              <a:t>practice year 3 spelling words.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Write your sentences out. Check that you understand the meaning of each word.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023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57200"/>
            <a:ext cx="7772400" cy="1470025"/>
          </a:xfrm>
        </p:spPr>
        <p:txBody>
          <a:bodyPr/>
          <a:lstStyle/>
          <a:p>
            <a:r>
              <a:rPr lang="en-US" u="sng" dirty="0" err="1" smtClean="0"/>
              <a:t>Maths</a:t>
            </a: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514600"/>
            <a:ext cx="6400800" cy="1752600"/>
          </a:xfrm>
        </p:spPr>
        <p:txBody>
          <a:bodyPr>
            <a:normAutofit fontScale="92500" lnSpcReduction="20000"/>
          </a:bodyPr>
          <a:lstStyle/>
          <a:p>
            <a:r>
              <a:rPr lang="en-US" u="sng" dirty="0" smtClean="0">
                <a:solidFill>
                  <a:schemeClr val="tx1"/>
                </a:solidFill>
              </a:rPr>
              <a:t>LO: to </a:t>
            </a:r>
            <a:r>
              <a:rPr lang="en-US" u="sng" dirty="0" smtClean="0">
                <a:solidFill>
                  <a:schemeClr val="tx1"/>
                </a:solidFill>
              </a:rPr>
              <a:t>divide by 2 and 5</a:t>
            </a:r>
            <a:r>
              <a:rPr lang="en-US" u="sng" dirty="0" smtClean="0">
                <a:solidFill>
                  <a:schemeClr val="tx1"/>
                </a:solidFill>
              </a:rPr>
              <a:t>.</a:t>
            </a:r>
            <a:endParaRPr lang="en-US" u="sng" dirty="0" smtClean="0">
              <a:solidFill>
                <a:schemeClr val="tx1"/>
              </a:solidFill>
            </a:endParaRPr>
          </a:p>
          <a:p>
            <a:r>
              <a:rPr lang="en-US" u="sng" dirty="0" smtClean="0">
                <a:solidFill>
                  <a:schemeClr val="tx1"/>
                </a:solidFill>
              </a:rPr>
              <a:t>whiterosemaths.com/</a:t>
            </a:r>
            <a:r>
              <a:rPr lang="en-US" u="sng" dirty="0" err="1" smtClean="0">
                <a:solidFill>
                  <a:schemeClr val="tx1"/>
                </a:solidFill>
              </a:rPr>
              <a:t>homelearning</a:t>
            </a:r>
            <a:r>
              <a:rPr lang="en-US" u="sng" dirty="0" smtClean="0">
                <a:solidFill>
                  <a:schemeClr val="tx1"/>
                </a:solidFill>
              </a:rPr>
              <a:t>/year-3/week-10-number-multiplication-division</a:t>
            </a:r>
            <a:r>
              <a:rPr lang="en-US" u="sng" dirty="0">
                <a:solidFill>
                  <a:schemeClr val="tx1"/>
                </a:solidFill>
              </a:rPr>
              <a:t>/</a:t>
            </a:r>
            <a:endParaRPr lang="en-US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60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861179"/>
            <a:ext cx="66294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R.E.</a:t>
            </a:r>
          </a:p>
          <a:p>
            <a:endParaRPr lang="en-US" sz="3200" dirty="0" smtClean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609600" y="37338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914400" y="1752600"/>
            <a:ext cx="7391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LO</a:t>
            </a:r>
            <a:r>
              <a:rPr lang="en-GB" dirty="0" smtClean="0"/>
              <a:t>: to </a:t>
            </a:r>
            <a:r>
              <a:rPr lang="en-GB" dirty="0"/>
              <a:t>know the story of the Visitation</a:t>
            </a:r>
            <a:r>
              <a:rPr lang="en-GB" dirty="0" smtClean="0"/>
              <a:t>.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Look at todays RE </a:t>
            </a:r>
            <a:r>
              <a:rPr lang="en-GB" dirty="0" err="1" smtClean="0"/>
              <a:t>powerpoint</a:t>
            </a:r>
            <a:r>
              <a:rPr lang="en-GB" dirty="0" smtClean="0"/>
              <a:t>. Think about how Mary felt after visiting Elizabeth. Write a letter from Mary to Elizabeth explaining how it made her feel to have Elizabeth as a support.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408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0" y="609600"/>
            <a:ext cx="7467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</a:t>
            </a:r>
          </a:p>
          <a:p>
            <a:r>
              <a:rPr lang="en-GB" dirty="0"/>
              <a:t>  To develop and investigate different ways of throwing and to know when it is appropriate to use them. </a:t>
            </a:r>
            <a:endParaRPr lang="en-US" dirty="0"/>
          </a:p>
          <a:p>
            <a:endParaRPr lang="en-US" dirty="0"/>
          </a:p>
          <a:p>
            <a:r>
              <a:rPr lang="en-GB" dirty="0" smtClean="0"/>
              <a:t>Warm up by running on the spot. </a:t>
            </a:r>
            <a:r>
              <a:rPr lang="en-GB" dirty="0" smtClean="0"/>
              <a:t>Can you keep it up for 5 minutes?</a:t>
            </a:r>
          </a:p>
          <a:p>
            <a:endParaRPr lang="en-GB" dirty="0"/>
          </a:p>
          <a:p>
            <a:r>
              <a:rPr lang="en-GB" dirty="0" smtClean="0"/>
              <a:t>Use a ball or bean bag to throw and catch. How high can you throw it? </a:t>
            </a:r>
          </a:p>
          <a:p>
            <a:endParaRPr lang="en-GB" dirty="0"/>
          </a:p>
          <a:p>
            <a:r>
              <a:rPr lang="en-GB" dirty="0" smtClean="0"/>
              <a:t>How many times can you throw it in a minute? </a:t>
            </a:r>
          </a:p>
          <a:p>
            <a:endParaRPr lang="en-GB" dirty="0"/>
          </a:p>
          <a:p>
            <a:endParaRPr lang="en-GB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80314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533400"/>
            <a:ext cx="8305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42C138F-9547-44C4-84C1-A53C40D279CB}"/>
              </a:ext>
            </a:extLst>
          </p:cNvPr>
          <p:cNvSpPr txBox="1"/>
          <p:nvPr/>
        </p:nvSpPr>
        <p:spPr>
          <a:xfrm>
            <a:off x="457200" y="533401"/>
            <a:ext cx="8305800" cy="8535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04900" y="316437"/>
            <a:ext cx="7239000" cy="4970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Tuesday </a:t>
            </a:r>
            <a:r>
              <a:rPr lang="en-GB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8th</a:t>
            </a:r>
            <a:r>
              <a:rPr lang="en-GB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December </a:t>
            </a:r>
            <a:r>
              <a:rPr lang="en-GB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2020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 to recognise differences between  </a:t>
            </a:r>
            <a:r>
              <a:rPr lang="en-GB" u="sng" dirty="0" err="1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playscripts</a:t>
            </a:r>
            <a:r>
              <a:rPr lang="en-GB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and story writing.</a:t>
            </a:r>
            <a:endParaRPr lang="en-GB" u="sng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Word </a:t>
            </a:r>
            <a:r>
              <a:rPr lang="en-GB" u="sng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of the </a:t>
            </a:r>
            <a:r>
              <a:rPr lang="en-GB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day </a:t>
            </a:r>
            <a:r>
              <a:rPr lang="en-GB" u="sng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– insist - verb </a:t>
            </a:r>
            <a:endParaRPr lang="en-GB" u="sng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u="sng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Look at the play script , have a read through . Can you see what is different  and what is similar ?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u="sng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u="sng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u="sng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https://images-na.ssl-images-amazon.com/images/I/51vDSX-mgeL._SX398_BO1,204,203,200_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96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9200" y="838200"/>
            <a:ext cx="6934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sng" dirty="0" err="1" smtClean="0"/>
              <a:t>Maths</a:t>
            </a:r>
            <a:endParaRPr lang="en-US" u="sng" dirty="0" smtClean="0"/>
          </a:p>
          <a:p>
            <a:pPr algn="ctr"/>
            <a:r>
              <a:rPr lang="en-US" dirty="0" smtClean="0"/>
              <a:t>LO :</a:t>
            </a:r>
            <a:r>
              <a:rPr lang="en-US" dirty="0"/>
              <a:t> </a:t>
            </a:r>
            <a:r>
              <a:rPr lang="en-US" dirty="0" smtClean="0"/>
              <a:t>to divide by 10.</a:t>
            </a:r>
            <a:endParaRPr lang="en-US" dirty="0" smtClean="0"/>
          </a:p>
          <a:p>
            <a:pPr algn="ctr"/>
            <a:endParaRPr lang="en-US" dirty="0"/>
          </a:p>
          <a:p>
            <a:pPr algn="ctr"/>
            <a:r>
              <a:rPr lang="en-GB" dirty="0"/>
              <a:t>https://whiterosemaths.com/homelearning/year-3/week-10-number-multiplication-division/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488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990600"/>
            <a:ext cx="66294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R.E.</a:t>
            </a:r>
          </a:p>
          <a:p>
            <a:endParaRPr lang="en-GB" dirty="0"/>
          </a:p>
          <a:p>
            <a:r>
              <a:rPr lang="en-GB" dirty="0" smtClean="0"/>
              <a:t>LO</a:t>
            </a:r>
            <a:r>
              <a:rPr lang="en-GB" dirty="0" smtClean="0"/>
              <a:t>: </a:t>
            </a:r>
            <a:r>
              <a:rPr lang="en-GB" dirty="0"/>
              <a:t>To know the Jesse Tree is Jesus’ </a:t>
            </a:r>
            <a:r>
              <a:rPr lang="en-GB" dirty="0" smtClean="0"/>
              <a:t>ancestors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 smtClean="0"/>
              <a:t>Can you create your own family tree? Who would be part of it? </a:t>
            </a:r>
          </a:p>
          <a:p>
            <a:endParaRPr lang="en-GB" dirty="0"/>
          </a:p>
          <a:p>
            <a:r>
              <a:rPr lang="en-GB" dirty="0" smtClean="0"/>
              <a:t>Jesus has a family tree full of people that you might have read about in year 1 and 2. </a:t>
            </a:r>
          </a:p>
          <a:p>
            <a:endParaRPr lang="en-GB" dirty="0"/>
          </a:p>
          <a:p>
            <a:r>
              <a:rPr lang="en-GB" dirty="0"/>
              <a:t>Look through the PPT </a:t>
            </a:r>
            <a:r>
              <a:rPr lang="en-GB" dirty="0" smtClean="0"/>
              <a:t> and create your own Jesse tree symbol.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587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" y="609600"/>
            <a:ext cx="79248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Wednesday  </a:t>
            </a:r>
            <a:r>
              <a:rPr lang="en-GB" u="sng" dirty="0" smtClean="0">
                <a:latin typeface="Comic Sans MS" panose="030F0702030302020204" pitchFamily="66" charset="0"/>
              </a:rPr>
              <a:t>09th </a:t>
            </a:r>
            <a:r>
              <a:rPr lang="en-GB" u="sng" dirty="0" smtClean="0">
                <a:latin typeface="Comic Sans MS" panose="030F0702030302020204" pitchFamily="66" charset="0"/>
              </a:rPr>
              <a:t>December 2020</a:t>
            </a:r>
          </a:p>
          <a:p>
            <a:r>
              <a:rPr lang="en-GB" u="sng" dirty="0" smtClean="0">
                <a:latin typeface="Comic Sans MS" panose="030F0702030302020204" pitchFamily="66" charset="0"/>
              </a:rPr>
              <a:t>Lo </a:t>
            </a:r>
            <a:r>
              <a:rPr lang="en-GB" u="sng" dirty="0" smtClean="0">
                <a:latin typeface="Comic Sans MS" panose="030F0702030302020204" pitchFamily="66" charset="0"/>
              </a:rPr>
              <a:t>to use and explore different speech verbs.</a:t>
            </a:r>
            <a:endParaRPr lang="en-GB" u="sng" dirty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Word of the day – </a:t>
            </a:r>
            <a:r>
              <a:rPr lang="en-GB" u="sng" dirty="0" smtClean="0">
                <a:latin typeface="Comic Sans MS" panose="030F0702030302020204" pitchFamily="66" charset="0"/>
              </a:rPr>
              <a:t>barb – noun</a:t>
            </a:r>
          </a:p>
          <a:p>
            <a:endParaRPr lang="en-GB" u="sng" dirty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You will need to take on the personality of a character from </a:t>
            </a:r>
            <a:r>
              <a:rPr lang="en-GB" u="sng" dirty="0" err="1" smtClean="0">
                <a:latin typeface="Comic Sans MS" panose="030F0702030302020204" pitchFamily="66" charset="0"/>
              </a:rPr>
              <a:t>Stig</a:t>
            </a:r>
            <a:r>
              <a:rPr lang="en-GB" u="sng" dirty="0" smtClean="0">
                <a:latin typeface="Comic Sans MS" panose="030F0702030302020204" pitchFamily="66" charset="0"/>
              </a:rPr>
              <a:t>. How would they talk? How would they move their hands or head when they are speaking. </a:t>
            </a:r>
          </a:p>
          <a:p>
            <a:r>
              <a:rPr lang="en-GB" u="sng" dirty="0" smtClean="0">
                <a:latin typeface="Comic Sans MS" panose="030F0702030302020204" pitchFamily="66" charset="0"/>
              </a:rPr>
              <a:t>Imagine you are them. How would you say </a:t>
            </a:r>
          </a:p>
          <a:p>
            <a:endParaRPr lang="en-GB" u="sng" dirty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Speech verbs would tell us the characters mood. </a:t>
            </a:r>
          </a:p>
          <a:p>
            <a:endParaRPr lang="en-GB" u="sng" dirty="0">
              <a:latin typeface="Comic Sans MS" panose="030F0702030302020204" pitchFamily="66" charset="0"/>
            </a:endParaRPr>
          </a:p>
          <a:p>
            <a:r>
              <a:rPr lang="en-GB" u="sng" dirty="0" smtClean="0">
                <a:latin typeface="Comic Sans MS" panose="030F0702030302020204" pitchFamily="66" charset="0"/>
              </a:rPr>
              <a:t>See resources, write the </a:t>
            </a:r>
            <a:r>
              <a:rPr lang="en-GB" u="sng" dirty="0" err="1" smtClean="0">
                <a:latin typeface="Comic Sans MS" panose="030F0702030302020204" pitchFamily="66" charset="0"/>
              </a:rPr>
              <a:t>playscript</a:t>
            </a:r>
            <a:r>
              <a:rPr lang="en-GB" u="sng" dirty="0" smtClean="0">
                <a:latin typeface="Comic Sans MS" panose="030F0702030302020204" pitchFamily="66" charset="0"/>
              </a:rPr>
              <a:t> and direct speech, not a play script. </a:t>
            </a:r>
          </a:p>
          <a:p>
            <a:endParaRPr lang="en-GB" u="sng" dirty="0">
              <a:latin typeface="Comic Sans MS" panose="030F0702030302020204" pitchFamily="66" charset="0"/>
            </a:endParaRPr>
          </a:p>
          <a:p>
            <a:endParaRPr lang="en-US" u="sng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>
              <a:latin typeface="Comic Sans MS" panose="030F0702030302020204" pitchFamily="66" charset="0"/>
            </a:endParaRPr>
          </a:p>
          <a:p>
            <a:endParaRPr lang="en-US" u="sng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</p:txBody>
      </p:sp>
      <p:sp>
        <p:nvSpPr>
          <p:cNvPr id="2" name="AutoShape 2" descr="https://images-na.ssl-images-amazon.com/images/I/51vDSX-mgeL._SX398_BO1,204,203,200_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90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838200"/>
            <a:ext cx="7903586" cy="3024187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US" sz="13700" u="sng" dirty="0" err="1">
                <a:solidFill>
                  <a:schemeClr val="tx1"/>
                </a:solidFill>
              </a:rPr>
              <a:t>Maths</a:t>
            </a:r>
            <a:endParaRPr lang="en-US" sz="13700" u="sng" dirty="0">
              <a:solidFill>
                <a:schemeClr val="tx1"/>
              </a:solidFill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LO </a:t>
            </a:r>
            <a:r>
              <a:rPr lang="en-US" dirty="0" smtClean="0">
                <a:solidFill>
                  <a:schemeClr val="tx1"/>
                </a:solidFill>
              </a:rPr>
              <a:t>:to times by three.</a:t>
            </a:r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GB" dirty="0"/>
              <a:t>https://whiterosemaths.com/homelearning/year-3/week-11-number-multiplication-division/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506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524000"/>
            <a:ext cx="73914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/>
              <a:t>Geography</a:t>
            </a:r>
          </a:p>
          <a:p>
            <a:r>
              <a:rPr lang="en-GB" dirty="0" smtClean="0"/>
              <a:t>LO </a:t>
            </a:r>
            <a:r>
              <a:rPr lang="en-GB" dirty="0"/>
              <a:t>– </a:t>
            </a:r>
            <a:r>
              <a:rPr lang="en-GB" dirty="0" smtClean="0"/>
              <a:t>to </a:t>
            </a:r>
            <a:r>
              <a:rPr lang="en-GB" dirty="0" smtClean="0"/>
              <a:t>identify similarities and differences between Birmingham and Sheldon.</a:t>
            </a:r>
            <a:endParaRPr lang="en-GB" dirty="0"/>
          </a:p>
          <a:p>
            <a:endParaRPr lang="en-GB" dirty="0"/>
          </a:p>
          <a:p>
            <a:r>
              <a:rPr lang="en-GB" dirty="0"/>
              <a:t>Use the </a:t>
            </a:r>
            <a:r>
              <a:rPr lang="en-GB" dirty="0" err="1" smtClean="0"/>
              <a:t>powerpoint</a:t>
            </a:r>
            <a:r>
              <a:rPr lang="en-GB" dirty="0" smtClean="0"/>
              <a:t> to explore the physical features of two countries.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5488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09600"/>
            <a:ext cx="59436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7200" dirty="0" smtClean="0"/>
              <a:t>Science 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LO </a:t>
            </a:r>
            <a:r>
              <a:rPr lang="en-GB" dirty="0" smtClean="0"/>
              <a:t>– to plan an investigation.(Exciting!)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My hypothesis is that all rocks sink. Am I right? </a:t>
            </a:r>
          </a:p>
          <a:p>
            <a:endParaRPr lang="en-GB" dirty="0"/>
          </a:p>
          <a:p>
            <a:r>
              <a:rPr lang="en-GB" dirty="0" smtClean="0"/>
              <a:t>Gather a selection of rock types such as pebbles, chalk, pumice, slate, shale.(Can order them as  sedimentary, metamorphic or igneous?) </a:t>
            </a:r>
          </a:p>
          <a:p>
            <a:r>
              <a:rPr lang="en-GB" dirty="0" smtClean="0"/>
              <a:t>Fill a big bowl with water</a:t>
            </a:r>
            <a:r>
              <a:rPr lang="en-GB" dirty="0" smtClean="0"/>
              <a:t> , ask an adult first!</a:t>
            </a:r>
          </a:p>
          <a:p>
            <a:r>
              <a:rPr lang="en-GB" dirty="0" smtClean="0"/>
              <a:t>Then carefully, place one rock at a time in the water. </a:t>
            </a:r>
          </a:p>
          <a:p>
            <a:r>
              <a:rPr lang="en-GB" dirty="0" smtClean="0"/>
              <a:t>Record whether it floats or sinks. </a:t>
            </a:r>
          </a:p>
          <a:p>
            <a:endParaRPr lang="en-GB" dirty="0"/>
          </a:p>
          <a:p>
            <a:r>
              <a:rPr lang="en-GB" dirty="0" smtClean="0"/>
              <a:t>Did they do what you expected?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47508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3400" y="838200"/>
            <a:ext cx="8153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u="sng" dirty="0" smtClean="0">
                <a:latin typeface="Comic Sans MS" panose="030F0702030302020204" pitchFamily="66" charset="0"/>
              </a:rPr>
              <a:t>Thursday </a:t>
            </a:r>
            <a:r>
              <a:rPr lang="en-US" sz="2000" u="sng" dirty="0" smtClean="0">
                <a:latin typeface="Comic Sans MS" panose="030F0702030302020204" pitchFamily="66" charset="0"/>
              </a:rPr>
              <a:t>10th </a:t>
            </a:r>
            <a:r>
              <a:rPr lang="en-US" sz="2000" u="sng" dirty="0" smtClean="0">
                <a:latin typeface="Comic Sans MS" panose="030F0702030302020204" pitchFamily="66" charset="0"/>
              </a:rPr>
              <a:t>December 2020</a:t>
            </a:r>
            <a:endParaRPr lang="en-US" sz="2000" u="sng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1AB8C5F-EC0B-44C5-8162-82EE38F7CB0F}"/>
              </a:ext>
            </a:extLst>
          </p:cNvPr>
          <p:cNvSpPr txBox="1"/>
          <p:nvPr/>
        </p:nvSpPr>
        <p:spPr>
          <a:xfrm>
            <a:off x="609600" y="1676400"/>
            <a:ext cx="80010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u="sng" dirty="0">
                <a:latin typeface="Comic Sans MS" panose="030F0702030302020204" pitchFamily="66" charset="0"/>
              </a:rPr>
              <a:t>LO</a:t>
            </a:r>
            <a:r>
              <a:rPr lang="en-GB" sz="2000" u="sng" dirty="0" smtClean="0">
                <a:latin typeface="Comic Sans MS" panose="030F0702030302020204" pitchFamily="66" charset="0"/>
              </a:rPr>
              <a:t>: </a:t>
            </a:r>
            <a:r>
              <a:rPr lang="en-GB" sz="2000" u="sng" dirty="0" smtClean="0">
                <a:latin typeface="Comic Sans MS" panose="030F0702030302020204" pitchFamily="66" charset="0"/>
              </a:rPr>
              <a:t>to correctly punctuate direct speech.</a:t>
            </a:r>
            <a:endParaRPr lang="en-GB" sz="2000" u="sng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Read through </a:t>
            </a:r>
            <a:r>
              <a:rPr lang="en-GB" sz="2000" dirty="0" smtClean="0">
                <a:latin typeface="Comic Sans MS" panose="030F0702030302020204" pitchFamily="66" charset="0"/>
              </a:rPr>
              <a:t>the </a:t>
            </a:r>
            <a:r>
              <a:rPr lang="en-GB" sz="2000" dirty="0" err="1" smtClean="0">
                <a:latin typeface="Comic Sans MS" panose="030F0702030302020204" pitchFamily="66" charset="0"/>
              </a:rPr>
              <a:t>Stig</a:t>
            </a:r>
            <a:r>
              <a:rPr lang="en-GB" sz="2000" dirty="0" smtClean="0">
                <a:latin typeface="Comic Sans MS" panose="030F0702030302020204" pitchFamily="66" charset="0"/>
              </a:rPr>
              <a:t> </a:t>
            </a:r>
            <a:r>
              <a:rPr lang="en-GB" sz="2000" dirty="0" smtClean="0">
                <a:latin typeface="Comic Sans MS" panose="030F0702030302020204" pitchFamily="66" charset="0"/>
              </a:rPr>
              <a:t>extract in your resources file</a:t>
            </a:r>
            <a:r>
              <a:rPr lang="en-GB" sz="2000" dirty="0" smtClean="0">
                <a:latin typeface="Comic Sans MS" panose="030F0702030302020204" pitchFamily="66" charset="0"/>
              </a:rPr>
              <a:t>. Write the text, using </a:t>
            </a:r>
            <a:r>
              <a:rPr lang="en-GB" sz="2000" dirty="0" smtClean="0">
                <a:latin typeface="Comic Sans MS" panose="030F0702030302020204" pitchFamily="66" charset="0"/>
              </a:rPr>
              <a:t>inverted commas around the spoken sentences. Can you use exciting new spoken verbs? </a:t>
            </a:r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u="sng" dirty="0">
              <a:latin typeface="Comic Sans MS" panose="030F0702030302020204" pitchFamily="66" charset="0"/>
            </a:endParaRPr>
          </a:p>
          <a:p>
            <a:endParaRPr lang="en-US" sz="2000" u="sng" dirty="0">
              <a:latin typeface="Comic Sans MS" panose="030F0702030302020204" pitchFamily="66" charset="0"/>
            </a:endParaRPr>
          </a:p>
          <a:p>
            <a:endParaRPr lang="en-GB" sz="2000" u="sng" dirty="0">
              <a:latin typeface="Comic Sans MS" panose="030F0702030302020204" pitchFamily="66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="" xmlns:a16="http://schemas.microsoft.com/office/drawing/2014/main" id="{E81A4C5E-2FD8-4D2B-BE37-438233590D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132152"/>
              </p:ext>
            </p:extLst>
          </p:nvPr>
        </p:nvGraphicFramePr>
        <p:xfrm>
          <a:off x="609600" y="4876800"/>
          <a:ext cx="8197086" cy="1434000"/>
        </p:xfrm>
        <a:graphic>
          <a:graphicData uri="http://schemas.openxmlformats.org/drawingml/2006/table">
            <a:tbl>
              <a:tblPr/>
              <a:tblGrid>
                <a:gridCol w="8197086">
                  <a:extLst>
                    <a:ext uri="{9D8B030D-6E8A-4147-A177-3AD203B41FA5}">
                      <a16:colId xmlns="" xmlns:a16="http://schemas.microsoft.com/office/drawing/2014/main" val="1482151674"/>
                    </a:ext>
                  </a:extLst>
                </a:gridCol>
              </a:tblGrid>
              <a:tr h="1434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3600" b="1" i="1" u="sng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Word of the day- </a:t>
                      </a:r>
                      <a:r>
                        <a:rPr lang="en-GB" sz="3600" b="1" i="1" u="sng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trundle</a:t>
                      </a:r>
                      <a:endParaRPr lang="en-GB" sz="3600" b="1" i="1" u="sng" dirty="0" smtClean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3600" b="1" i="1" u="sng" dirty="0" smtClean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54707761"/>
                  </a:ext>
                </a:extLst>
              </a:tr>
            </a:tbl>
          </a:graphicData>
        </a:graphic>
      </p:graphicFrame>
      <p:sp>
        <p:nvSpPr>
          <p:cNvPr id="2" name="AutoShape 2" descr="Theseus and the Minotaur (Greek Mythology): Amazon.co.uk: Mandilaras,  Philippos: 9781916409163: Boo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67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2274838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6600" u="sng" dirty="0" err="1"/>
              <a:t>Maths</a:t>
            </a:r>
            <a:endParaRPr lang="en-US" sz="6600" u="sng" dirty="0"/>
          </a:p>
          <a:p>
            <a:pPr algn="ctr"/>
            <a:r>
              <a:rPr lang="en-US" dirty="0"/>
              <a:t>LO </a:t>
            </a:r>
            <a:r>
              <a:rPr lang="en-US" dirty="0" smtClean="0"/>
              <a:t>: </a:t>
            </a:r>
            <a:r>
              <a:rPr lang="en-US" dirty="0" smtClean="0"/>
              <a:t>to divide by 3</a:t>
            </a:r>
            <a:r>
              <a:rPr lang="en-US" dirty="0"/>
              <a:t>. https://whiterosemaths.com/homelearning/year-3/week-11-number-multiplication-division/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40556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9200" y="381000"/>
            <a:ext cx="63246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u="sng" dirty="0" smtClean="0"/>
              <a:t>History</a:t>
            </a:r>
            <a:endParaRPr lang="en-US" sz="5400" u="sng" dirty="0"/>
          </a:p>
          <a:p>
            <a:r>
              <a:rPr lang="en-US" sz="2400" dirty="0" smtClean="0"/>
              <a:t>LO: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latin typeface="Comic Sans MS" panose="030F0702030302020204" pitchFamily="66" charset="0"/>
              </a:rPr>
              <a:t>To </a:t>
            </a:r>
            <a:r>
              <a:rPr lang="en-GB" sz="2400" dirty="0">
                <a:latin typeface="Comic Sans MS" panose="030F0702030302020204" pitchFamily="66" charset="0"/>
              </a:rPr>
              <a:t>understand the legacy of Alexander </a:t>
            </a:r>
            <a:r>
              <a:rPr lang="en-GB" sz="2400" dirty="0" smtClean="0">
                <a:latin typeface="Comic Sans MS" panose="030F0702030302020204" pitchFamily="66" charset="0"/>
              </a:rPr>
              <a:t>the Great.</a:t>
            </a:r>
          </a:p>
          <a:p>
            <a:endParaRPr lang="en-GB" sz="2400" dirty="0" smtClean="0"/>
          </a:p>
          <a:p>
            <a:r>
              <a:rPr lang="en-GB" sz="2400" dirty="0" smtClean="0"/>
              <a:t>Look through the Power point. </a:t>
            </a:r>
            <a:r>
              <a:rPr lang="en-GB" sz="2400" dirty="0"/>
              <a:t> </a:t>
            </a:r>
            <a:r>
              <a:rPr lang="en-GB" sz="2400" dirty="0" smtClean="0"/>
              <a:t>Was Alexander the Great a good ruler. Convince me of your opinion. Use knowledge from past lessons to support your argument. You might feel that he was good and not so good!   </a:t>
            </a:r>
            <a:endParaRPr lang="en-US" sz="5400" dirty="0" smtClean="0"/>
          </a:p>
          <a:p>
            <a:endParaRPr lang="en-US" sz="5400" dirty="0" smtClean="0"/>
          </a:p>
        </p:txBody>
      </p:sp>
    </p:spTree>
    <p:extLst>
      <p:ext uri="{BB962C8B-B14F-4D97-AF65-F5344CB8AC3E}">
        <p14:creationId xmlns:p14="http://schemas.microsoft.com/office/powerpoint/2010/main" val="398605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9200" y="533400"/>
            <a:ext cx="6477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Art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Sketch a version of Mary when she was visited by the angel . Think about her facial expressions, what was she feeling at the time?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Then create an image of the angel. Think about the colours you would use for Mary and the angel.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http://www.brigidmarlin.com/Images/JoyfulMysteries/Annuncia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2667000"/>
            <a:ext cx="2834468" cy="360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98645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77799"/>
            <a:ext cx="84582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381000"/>
            <a:ext cx="7620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 smtClean="0">
                <a:latin typeface="Comic Sans MS" panose="030F0702030302020204" pitchFamily="66" charset="0"/>
              </a:rPr>
              <a:t>Friday </a:t>
            </a:r>
            <a:r>
              <a:rPr lang="en-US" u="sng" dirty="0" smtClean="0">
                <a:latin typeface="Comic Sans MS" panose="030F0702030302020204" pitchFamily="66" charset="0"/>
              </a:rPr>
              <a:t>11th </a:t>
            </a:r>
            <a:r>
              <a:rPr lang="en-US" u="sng" dirty="0" smtClean="0">
                <a:latin typeface="Comic Sans MS" panose="030F0702030302020204" pitchFamily="66" charset="0"/>
              </a:rPr>
              <a:t>December 2020</a:t>
            </a:r>
          </a:p>
          <a:p>
            <a:r>
              <a:rPr lang="en-US" u="sng" dirty="0" smtClean="0">
                <a:latin typeface="Comic Sans MS" panose="030F0702030302020204" pitchFamily="66" charset="0"/>
              </a:rPr>
              <a:t>LO to answer comprehension questions 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See </a:t>
            </a:r>
            <a:r>
              <a:rPr lang="en-GB" dirty="0" err="1" smtClean="0"/>
              <a:t>powerpoint</a:t>
            </a:r>
            <a:r>
              <a:rPr lang="en-GB" dirty="0" smtClean="0"/>
              <a:t> resource for Friday.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US" dirty="0" smtClean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45563" y="3657600"/>
            <a:ext cx="8295861" cy="13044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i="1" u="sng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Word of the day- </a:t>
            </a:r>
            <a:r>
              <a:rPr lang="en-GB" b="1" i="1" u="sng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surge</a:t>
            </a:r>
            <a:r>
              <a:rPr lang="en-GB" b="1" i="1" u="sng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b="1" i="1" u="sng" dirty="0" smtClean="0">
              <a:solidFill>
                <a:schemeClr val="accent2">
                  <a:lumMod val="75000"/>
                </a:schemeClr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US" i="1" u="sng" dirty="0" smtClean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i="1" u="sng" dirty="0" smtClean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See Fridays comprehension resource. Answer questions in full sentences</a:t>
            </a:r>
            <a:endParaRPr lang="en-US" b="1" i="1" u="sng" dirty="0" smtClean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utoShape 2" descr="Story Map for Clara and the Armadillo | Teaching Resourc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59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2274838"/>
            <a:ext cx="4572000" cy="227754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8800" u="sng" dirty="0" err="1"/>
              <a:t>Maths</a:t>
            </a:r>
            <a:endParaRPr lang="en-US" sz="8800" u="sng" dirty="0"/>
          </a:p>
          <a:p>
            <a:pPr algn="ctr"/>
            <a:r>
              <a:rPr lang="en-US" dirty="0"/>
              <a:t>LO : </a:t>
            </a:r>
            <a:r>
              <a:rPr lang="en-US" dirty="0" smtClean="0"/>
              <a:t>to know the 3 times table.</a:t>
            </a:r>
            <a:endParaRPr lang="en-US" dirty="0" smtClean="0"/>
          </a:p>
          <a:p>
            <a:pPr algn="ctr"/>
            <a:r>
              <a:rPr lang="en-US" dirty="0"/>
              <a:t>https://whiterosemaths.com/homelearning/year-3/week-11-number-multiplication-division/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7058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  <a:t>L.O: to know that we can tell a story through music.</a:t>
            </a:r>
            <a:endParaRPr lang="en-GB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762000"/>
            <a:ext cx="7924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/>
              <a:t>Music</a:t>
            </a:r>
          </a:p>
          <a:p>
            <a:r>
              <a:rPr lang="en-GB" dirty="0" smtClean="0"/>
              <a:t>Follow the </a:t>
            </a:r>
            <a:r>
              <a:rPr lang="en-GB" dirty="0" err="1" smtClean="0"/>
              <a:t>powerpoint</a:t>
            </a:r>
            <a:r>
              <a:rPr lang="en-GB" dirty="0" smtClean="0"/>
              <a:t>, then create a sound scape, that will represent Vivaldi’s sonnet of winter.</a:t>
            </a:r>
            <a:endParaRPr lang="en-GB" dirty="0" smtClean="0"/>
          </a:p>
        </p:txBody>
      </p:sp>
      <p:pic>
        <p:nvPicPr>
          <p:cNvPr id="6" name="Picture 5" descr="Image result for vivaldi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96"/>
          <a:stretch/>
        </p:blipFill>
        <p:spPr bwMode="auto">
          <a:xfrm>
            <a:off x="891540" y="2819400"/>
            <a:ext cx="7360920" cy="3794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604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1164</TotalTime>
  <Words>755</Words>
  <Application>Microsoft Office PowerPoint</Application>
  <PresentationFormat>On-screen Show (4:3)</PresentationFormat>
  <Paragraphs>145</Paragraphs>
  <Slides>20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Week 6</vt:lpstr>
      <vt:lpstr>PowerPoint Presentation</vt:lpstr>
      <vt:lpstr>PowerPoint Presentation</vt:lpstr>
      <vt:lpstr>Maths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2</dc:title>
  <dc:creator>delaney</dc:creator>
  <cp:lastModifiedBy>Opal Mullen</cp:lastModifiedBy>
  <cp:revision>159</cp:revision>
  <cp:lastPrinted>2020-10-08T15:46:07Z</cp:lastPrinted>
  <dcterms:created xsi:type="dcterms:W3CDTF">2020-09-13T09:29:58Z</dcterms:created>
  <dcterms:modified xsi:type="dcterms:W3CDTF">2020-12-04T15:50:50Z</dcterms:modified>
</cp:coreProperties>
</file>