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5A8C0-7002-4587-8F63-1461E0F30FEA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D973-1978-4A46-A7DD-C3A26E0A3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8202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5A8C0-7002-4587-8F63-1461E0F30FEA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D973-1978-4A46-A7DD-C3A26E0A3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7873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5A8C0-7002-4587-8F63-1461E0F30FEA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D973-1978-4A46-A7DD-C3A26E0A3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6339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5A8C0-7002-4587-8F63-1461E0F30FEA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D973-1978-4A46-A7DD-C3A26E0A3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672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5A8C0-7002-4587-8F63-1461E0F30FEA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D973-1978-4A46-A7DD-C3A26E0A3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552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5A8C0-7002-4587-8F63-1461E0F30FEA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D973-1978-4A46-A7DD-C3A26E0A3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709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5A8C0-7002-4587-8F63-1461E0F30FEA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D973-1978-4A46-A7DD-C3A26E0A3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910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5A8C0-7002-4587-8F63-1461E0F30FEA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D973-1978-4A46-A7DD-C3A26E0A3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838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5A8C0-7002-4587-8F63-1461E0F30FEA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D973-1978-4A46-A7DD-C3A26E0A3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915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5A8C0-7002-4587-8F63-1461E0F30FEA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D973-1978-4A46-A7DD-C3A26E0A3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7550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5A8C0-7002-4587-8F63-1461E0F30FEA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AD973-1978-4A46-A7DD-C3A26E0A3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064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D5A8C0-7002-4587-8F63-1461E0F30FEA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2AD973-1978-4A46-A7DD-C3A26E0A3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9851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757" y="1058161"/>
            <a:ext cx="7564385" cy="4220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3262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61063" y="1491232"/>
            <a:ext cx="6096000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4000" dirty="0">
                <a:solidFill>
                  <a:srgbClr val="000000"/>
                </a:solidFill>
                <a:latin typeface="Comic Sans MS" panose="030F0702030302020204" pitchFamily="66" charset="0"/>
              </a:rPr>
              <a:t>What is an adjective</a:t>
            </a:r>
            <a:r>
              <a:rPr lang="en-GB" sz="4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?</a:t>
            </a:r>
          </a:p>
          <a:p>
            <a:pPr algn="ctr"/>
            <a:endParaRPr lang="en-GB" sz="2000" dirty="0" smtClean="0">
              <a:effectLst/>
              <a:latin typeface="Arial" panose="020B0604020202020204" pitchFamily="34" charset="0"/>
            </a:endParaRPr>
          </a:p>
          <a:p>
            <a:pPr algn="ctr"/>
            <a:r>
              <a:rPr lang="en-GB" sz="4000" dirty="0">
                <a:solidFill>
                  <a:srgbClr val="000000"/>
                </a:solidFill>
                <a:latin typeface="Comic Sans MS" panose="030F0702030302020204" pitchFamily="66" charset="0"/>
              </a:rPr>
              <a:t>An adjective is a describing word. </a:t>
            </a:r>
          </a:p>
          <a:p>
            <a:pPr algn="ctr"/>
            <a:r>
              <a:rPr lang="en-GB" sz="4000" dirty="0">
                <a:solidFill>
                  <a:srgbClr val="000000"/>
                </a:solidFill>
                <a:latin typeface="Comic Sans MS" panose="030F0702030302020204" pitchFamily="66" charset="0"/>
              </a:rPr>
              <a:t>E.g. </a:t>
            </a:r>
            <a:r>
              <a:rPr lang="en-GB" sz="4000" b="1" u="sng" dirty="0">
                <a:solidFill>
                  <a:srgbClr val="000000"/>
                </a:solidFill>
                <a:latin typeface="Comic Sans MS" panose="030F0702030302020204" pitchFamily="66" charset="0"/>
              </a:rPr>
              <a:t>green</a:t>
            </a:r>
            <a:r>
              <a:rPr lang="en-GB" sz="4000" dirty="0">
                <a:solidFill>
                  <a:srgbClr val="000000"/>
                </a:solidFill>
                <a:latin typeface="Comic Sans MS" panose="030F0702030302020204" pitchFamily="66" charset="0"/>
              </a:rPr>
              <a:t> grass, </a:t>
            </a:r>
            <a:r>
              <a:rPr lang="en-GB" sz="4000" b="1" u="sng" dirty="0">
                <a:solidFill>
                  <a:srgbClr val="000000"/>
                </a:solidFill>
                <a:latin typeface="Comic Sans MS" panose="030F0702030302020204" pitchFamily="66" charset="0"/>
              </a:rPr>
              <a:t>long</a:t>
            </a:r>
            <a:r>
              <a:rPr lang="en-GB" sz="4000" dirty="0">
                <a:solidFill>
                  <a:srgbClr val="000000"/>
                </a:solidFill>
                <a:latin typeface="Comic Sans MS" panose="030F0702030302020204" pitchFamily="66" charset="0"/>
              </a:rPr>
              <a:t> hair, </a:t>
            </a:r>
            <a:r>
              <a:rPr lang="en-GB" sz="4000" b="1" u="sng" dirty="0">
                <a:solidFill>
                  <a:srgbClr val="000000"/>
                </a:solidFill>
                <a:latin typeface="Comic Sans MS" panose="030F0702030302020204" pitchFamily="66" charset="0"/>
              </a:rPr>
              <a:t>scary</a:t>
            </a:r>
            <a:r>
              <a:rPr lang="en-GB" sz="4000" dirty="0">
                <a:solidFill>
                  <a:srgbClr val="000000"/>
                </a:solidFill>
                <a:latin typeface="Comic Sans MS" panose="030F0702030302020204" pitchFamily="66" charset="0"/>
              </a:rPr>
              <a:t> witch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5096310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5497" y="1413347"/>
            <a:ext cx="6148769" cy="409917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1679" y="2001920"/>
            <a:ext cx="3024762" cy="367049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55818" y="653143"/>
            <a:ext cx="49087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Baby Monkey pictures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92790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</Words>
  <Application>Microsoft Office PowerPoint</Application>
  <PresentationFormat>Widescreen</PresentationFormat>
  <Paragraphs>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</vt:vector>
  </TitlesOfParts>
  <Company>Lumen Christi Catholic Multi Academy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Wheeler</dc:creator>
  <cp:lastModifiedBy>Kirsty Wheeler</cp:lastModifiedBy>
  <cp:revision>1</cp:revision>
  <dcterms:created xsi:type="dcterms:W3CDTF">2020-09-18T08:16:31Z</dcterms:created>
  <dcterms:modified xsi:type="dcterms:W3CDTF">2020-09-18T08:17:10Z</dcterms:modified>
</cp:coreProperties>
</file>